
<file path=[Content_Types].xml><?xml version="1.0" encoding="utf-8"?>
<Types xmlns="http://schemas.openxmlformats.org/package/2006/content-types">
  <Default Extension="png" ContentType="image/png"/>
  <Default Extension="bin" ContentType="application/vnd.openxmlformats-officedocument.oleObject"/>
  <Default Extension="mp3" ContentType="audio/unknown"/>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4"/>
  </p:notesMasterIdLst>
  <p:handoutMasterIdLst>
    <p:handoutMasterId r:id="rId195"/>
  </p:handoutMasterIdLst>
  <p:sldIdLst>
    <p:sldId id="256" r:id="rId2"/>
    <p:sldId id="346" r:id="rId3"/>
    <p:sldId id="392" r:id="rId4"/>
    <p:sldId id="393" r:id="rId5"/>
    <p:sldId id="394" r:id="rId6"/>
    <p:sldId id="395" r:id="rId7"/>
    <p:sldId id="396" r:id="rId8"/>
    <p:sldId id="397" r:id="rId9"/>
    <p:sldId id="398" r:id="rId10"/>
    <p:sldId id="600" r:id="rId11"/>
    <p:sldId id="601" r:id="rId12"/>
    <p:sldId id="401" r:id="rId13"/>
    <p:sldId id="402" r:id="rId14"/>
    <p:sldId id="408" r:id="rId15"/>
    <p:sldId id="604" r:id="rId16"/>
    <p:sldId id="406" r:id="rId17"/>
    <p:sldId id="605" r:id="rId18"/>
    <p:sldId id="606" r:id="rId19"/>
    <p:sldId id="607" r:id="rId20"/>
    <p:sldId id="609" r:id="rId21"/>
    <p:sldId id="608" r:id="rId22"/>
    <p:sldId id="615" r:id="rId23"/>
    <p:sldId id="416" r:id="rId24"/>
    <p:sldId id="417" r:id="rId25"/>
    <p:sldId id="419" r:id="rId26"/>
    <p:sldId id="418" r:id="rId27"/>
    <p:sldId id="610" r:id="rId28"/>
    <p:sldId id="599" r:id="rId29"/>
    <p:sldId id="611" r:id="rId30"/>
    <p:sldId id="427" r:id="rId31"/>
    <p:sldId id="613" r:id="rId32"/>
    <p:sldId id="612" r:id="rId33"/>
    <p:sldId id="432" r:id="rId34"/>
    <p:sldId id="433" r:id="rId35"/>
    <p:sldId id="614" r:id="rId36"/>
    <p:sldId id="435" r:id="rId37"/>
    <p:sldId id="436" r:id="rId38"/>
    <p:sldId id="438" r:id="rId39"/>
    <p:sldId id="437" r:id="rId40"/>
    <p:sldId id="444" r:id="rId41"/>
    <p:sldId id="445" r:id="rId42"/>
    <p:sldId id="440" r:id="rId43"/>
    <p:sldId id="446" r:id="rId44"/>
    <p:sldId id="447" r:id="rId45"/>
    <p:sldId id="448" r:id="rId46"/>
    <p:sldId id="616" r:id="rId47"/>
    <p:sldId id="453" r:id="rId48"/>
    <p:sldId id="617" r:id="rId49"/>
    <p:sldId id="454" r:id="rId50"/>
    <p:sldId id="455" r:id="rId51"/>
    <p:sldId id="456" r:id="rId52"/>
    <p:sldId id="457" r:id="rId53"/>
    <p:sldId id="458" r:id="rId54"/>
    <p:sldId id="459" r:id="rId55"/>
    <p:sldId id="460" r:id="rId56"/>
    <p:sldId id="461" r:id="rId57"/>
    <p:sldId id="462" r:id="rId58"/>
    <p:sldId id="463" r:id="rId59"/>
    <p:sldId id="464" r:id="rId60"/>
    <p:sldId id="465" r:id="rId61"/>
    <p:sldId id="466" r:id="rId62"/>
    <p:sldId id="467" r:id="rId63"/>
    <p:sldId id="602" r:id="rId64"/>
    <p:sldId id="468" r:id="rId65"/>
    <p:sldId id="469" r:id="rId66"/>
    <p:sldId id="470" r:id="rId67"/>
    <p:sldId id="471" r:id="rId68"/>
    <p:sldId id="472" r:id="rId69"/>
    <p:sldId id="603" r:id="rId70"/>
    <p:sldId id="473" r:id="rId71"/>
    <p:sldId id="474" r:id="rId72"/>
    <p:sldId id="618" r:id="rId73"/>
    <p:sldId id="619" r:id="rId74"/>
    <p:sldId id="620" r:id="rId75"/>
    <p:sldId id="485" r:id="rId76"/>
    <p:sldId id="486" r:id="rId77"/>
    <p:sldId id="488" r:id="rId78"/>
    <p:sldId id="621" r:id="rId79"/>
    <p:sldId id="622" r:id="rId80"/>
    <p:sldId id="490" r:id="rId81"/>
    <p:sldId id="491" r:id="rId82"/>
    <p:sldId id="492" r:id="rId83"/>
    <p:sldId id="493" r:id="rId84"/>
    <p:sldId id="494" r:id="rId85"/>
    <p:sldId id="623" r:id="rId86"/>
    <p:sldId id="498" r:id="rId87"/>
    <p:sldId id="627" r:id="rId88"/>
    <p:sldId id="499" r:id="rId89"/>
    <p:sldId id="500" r:id="rId90"/>
    <p:sldId id="501" r:id="rId91"/>
    <p:sldId id="502" r:id="rId92"/>
    <p:sldId id="628" r:id="rId93"/>
    <p:sldId id="637" r:id="rId94"/>
    <p:sldId id="629" r:id="rId95"/>
    <p:sldId id="630" r:id="rId96"/>
    <p:sldId id="508" r:id="rId97"/>
    <p:sldId id="631" r:id="rId98"/>
    <p:sldId id="632" r:id="rId99"/>
    <p:sldId id="633" r:id="rId100"/>
    <p:sldId id="634" r:id="rId101"/>
    <p:sldId id="635" r:id="rId102"/>
    <p:sldId id="636" r:id="rId103"/>
    <p:sldId id="517" r:id="rId104"/>
    <p:sldId id="518" r:id="rId105"/>
    <p:sldId id="519" r:id="rId106"/>
    <p:sldId id="520" r:id="rId107"/>
    <p:sldId id="639" r:id="rId108"/>
    <p:sldId id="522" r:id="rId109"/>
    <p:sldId id="523" r:id="rId110"/>
    <p:sldId id="524" r:id="rId111"/>
    <p:sldId id="640" r:id="rId112"/>
    <p:sldId id="528" r:id="rId113"/>
    <p:sldId id="638" r:id="rId114"/>
    <p:sldId id="625" r:id="rId115"/>
    <p:sldId id="626" r:id="rId116"/>
    <p:sldId id="641" r:id="rId117"/>
    <p:sldId id="642" r:id="rId118"/>
    <p:sldId id="643" r:id="rId119"/>
    <p:sldId id="644" r:id="rId120"/>
    <p:sldId id="645" r:id="rId121"/>
    <p:sldId id="646" r:id="rId122"/>
    <p:sldId id="624" r:id="rId123"/>
    <p:sldId id="647" r:id="rId124"/>
    <p:sldId id="532" r:id="rId125"/>
    <p:sldId id="533" r:id="rId126"/>
    <p:sldId id="649" r:id="rId127"/>
    <p:sldId id="648" r:id="rId128"/>
    <p:sldId id="534" r:id="rId129"/>
    <p:sldId id="650" r:id="rId130"/>
    <p:sldId id="535" r:id="rId131"/>
    <p:sldId id="536" r:id="rId132"/>
    <p:sldId id="537" r:id="rId133"/>
    <p:sldId id="538" r:id="rId134"/>
    <p:sldId id="539" r:id="rId135"/>
    <p:sldId id="542" r:id="rId136"/>
    <p:sldId id="543" r:id="rId137"/>
    <p:sldId id="544" r:id="rId138"/>
    <p:sldId id="545" r:id="rId139"/>
    <p:sldId id="651" r:id="rId140"/>
    <p:sldId id="547" r:id="rId141"/>
    <p:sldId id="652" r:id="rId142"/>
    <p:sldId id="548" r:id="rId143"/>
    <p:sldId id="549" r:id="rId144"/>
    <p:sldId id="552" r:id="rId145"/>
    <p:sldId id="553" r:id="rId146"/>
    <p:sldId id="557" r:id="rId147"/>
    <p:sldId id="558" r:id="rId148"/>
    <p:sldId id="559" r:id="rId149"/>
    <p:sldId id="560" r:id="rId150"/>
    <p:sldId id="561" r:id="rId151"/>
    <p:sldId id="655" r:id="rId152"/>
    <p:sldId id="656" r:id="rId153"/>
    <p:sldId id="657" r:id="rId154"/>
    <p:sldId id="658" r:id="rId155"/>
    <p:sldId id="659" r:id="rId156"/>
    <p:sldId id="660" r:id="rId157"/>
    <p:sldId id="653" r:id="rId158"/>
    <p:sldId id="563" r:id="rId159"/>
    <p:sldId id="564" r:id="rId160"/>
    <p:sldId id="654" r:id="rId161"/>
    <p:sldId id="567" r:id="rId162"/>
    <p:sldId id="574" r:id="rId163"/>
    <p:sldId id="575" r:id="rId164"/>
    <p:sldId id="576" r:id="rId165"/>
    <p:sldId id="577" r:id="rId166"/>
    <p:sldId id="578" r:id="rId167"/>
    <p:sldId id="568" r:id="rId168"/>
    <p:sldId id="569" r:id="rId169"/>
    <p:sldId id="570" r:id="rId170"/>
    <p:sldId id="571" r:id="rId171"/>
    <p:sldId id="572" r:id="rId172"/>
    <p:sldId id="573" r:id="rId173"/>
    <p:sldId id="579" r:id="rId174"/>
    <p:sldId id="580" r:id="rId175"/>
    <p:sldId id="581" r:id="rId176"/>
    <p:sldId id="582" r:id="rId177"/>
    <p:sldId id="583" r:id="rId178"/>
    <p:sldId id="584" r:id="rId179"/>
    <p:sldId id="585" r:id="rId180"/>
    <p:sldId id="586" r:id="rId181"/>
    <p:sldId id="587" r:id="rId182"/>
    <p:sldId id="589" r:id="rId183"/>
    <p:sldId id="590" r:id="rId184"/>
    <p:sldId id="591" r:id="rId185"/>
    <p:sldId id="593" r:id="rId186"/>
    <p:sldId id="592" r:id="rId187"/>
    <p:sldId id="594" r:id="rId188"/>
    <p:sldId id="595" r:id="rId189"/>
    <p:sldId id="596" r:id="rId190"/>
    <p:sldId id="598" r:id="rId191"/>
    <p:sldId id="597" r:id="rId192"/>
    <p:sldId id="358" r:id="rId193"/>
  </p:sldIdLst>
  <p:sldSz cx="9144000" cy="6858000" type="screen4x3"/>
  <p:notesSz cx="7315200" cy="9601200"/>
  <p:defaultTextStyle>
    <a:defPPr>
      <a:defRPr lang="en-US"/>
    </a:defPPr>
    <a:lvl1pPr algn="l" rtl="0" fontAlgn="base">
      <a:spcBef>
        <a:spcPct val="50000"/>
      </a:spcBef>
      <a:spcAft>
        <a:spcPct val="0"/>
      </a:spcAft>
      <a:defRPr sz="2600" kern="1200">
        <a:solidFill>
          <a:schemeClr val="tx1"/>
        </a:solidFill>
        <a:latin typeface="Times New Roman" pitchFamily="18" charset="0"/>
        <a:ea typeface="MS PGothic" pitchFamily="34" charset="-128"/>
        <a:cs typeface="+mn-cs"/>
      </a:defRPr>
    </a:lvl1pPr>
    <a:lvl2pPr marL="457200" algn="l" rtl="0" fontAlgn="base">
      <a:spcBef>
        <a:spcPct val="50000"/>
      </a:spcBef>
      <a:spcAft>
        <a:spcPct val="0"/>
      </a:spcAft>
      <a:defRPr sz="2600" kern="1200">
        <a:solidFill>
          <a:schemeClr val="tx1"/>
        </a:solidFill>
        <a:latin typeface="Times New Roman" pitchFamily="18" charset="0"/>
        <a:ea typeface="MS PGothic" pitchFamily="34" charset="-128"/>
        <a:cs typeface="+mn-cs"/>
      </a:defRPr>
    </a:lvl2pPr>
    <a:lvl3pPr marL="914400" algn="l" rtl="0" fontAlgn="base">
      <a:spcBef>
        <a:spcPct val="50000"/>
      </a:spcBef>
      <a:spcAft>
        <a:spcPct val="0"/>
      </a:spcAft>
      <a:defRPr sz="2600" kern="1200">
        <a:solidFill>
          <a:schemeClr val="tx1"/>
        </a:solidFill>
        <a:latin typeface="Times New Roman" pitchFamily="18" charset="0"/>
        <a:ea typeface="MS PGothic" pitchFamily="34" charset="-128"/>
        <a:cs typeface="+mn-cs"/>
      </a:defRPr>
    </a:lvl3pPr>
    <a:lvl4pPr marL="1371600" algn="l" rtl="0" fontAlgn="base">
      <a:spcBef>
        <a:spcPct val="50000"/>
      </a:spcBef>
      <a:spcAft>
        <a:spcPct val="0"/>
      </a:spcAft>
      <a:defRPr sz="2600" kern="1200">
        <a:solidFill>
          <a:schemeClr val="tx1"/>
        </a:solidFill>
        <a:latin typeface="Times New Roman" pitchFamily="18" charset="0"/>
        <a:ea typeface="MS PGothic" pitchFamily="34" charset="-128"/>
        <a:cs typeface="+mn-cs"/>
      </a:defRPr>
    </a:lvl4pPr>
    <a:lvl5pPr marL="1828800" algn="l" rtl="0" fontAlgn="base">
      <a:spcBef>
        <a:spcPct val="50000"/>
      </a:spcBef>
      <a:spcAft>
        <a:spcPct val="0"/>
      </a:spcAft>
      <a:defRPr sz="2600" kern="1200">
        <a:solidFill>
          <a:schemeClr val="tx1"/>
        </a:solidFill>
        <a:latin typeface="Times New Roman" pitchFamily="18" charset="0"/>
        <a:ea typeface="MS PGothic" pitchFamily="34" charset="-128"/>
        <a:cs typeface="+mn-cs"/>
      </a:defRPr>
    </a:lvl5pPr>
    <a:lvl6pPr marL="2286000" algn="l" defTabSz="914400" rtl="0" eaLnBrk="1" latinLnBrk="0" hangingPunct="1">
      <a:defRPr sz="2600" kern="1200">
        <a:solidFill>
          <a:schemeClr val="tx1"/>
        </a:solidFill>
        <a:latin typeface="Times New Roman" pitchFamily="18" charset="0"/>
        <a:ea typeface="MS PGothic" pitchFamily="34" charset="-128"/>
        <a:cs typeface="+mn-cs"/>
      </a:defRPr>
    </a:lvl6pPr>
    <a:lvl7pPr marL="2743200" algn="l" defTabSz="914400" rtl="0" eaLnBrk="1" latinLnBrk="0" hangingPunct="1">
      <a:defRPr sz="2600" kern="1200">
        <a:solidFill>
          <a:schemeClr val="tx1"/>
        </a:solidFill>
        <a:latin typeface="Times New Roman" pitchFamily="18" charset="0"/>
        <a:ea typeface="MS PGothic" pitchFamily="34" charset="-128"/>
        <a:cs typeface="+mn-cs"/>
      </a:defRPr>
    </a:lvl7pPr>
    <a:lvl8pPr marL="3200400" algn="l" defTabSz="914400" rtl="0" eaLnBrk="1" latinLnBrk="0" hangingPunct="1">
      <a:defRPr sz="2600" kern="1200">
        <a:solidFill>
          <a:schemeClr val="tx1"/>
        </a:solidFill>
        <a:latin typeface="Times New Roman" pitchFamily="18" charset="0"/>
        <a:ea typeface="MS PGothic" pitchFamily="34" charset="-128"/>
        <a:cs typeface="+mn-cs"/>
      </a:defRPr>
    </a:lvl8pPr>
    <a:lvl9pPr marL="3657600" algn="l" defTabSz="914400" rtl="0" eaLnBrk="1" latinLnBrk="0" hangingPunct="1">
      <a:defRPr sz="2600" kern="1200">
        <a:solidFill>
          <a:schemeClr val="tx1"/>
        </a:solidFill>
        <a:latin typeface="Times New Roman" pitchFamily="18" charset="0"/>
        <a:ea typeface="MS PGothic"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99"/>
    <a:srgbClr val="FF3300"/>
    <a:srgbClr val="60CAD2"/>
    <a:srgbClr val="2F2FC9"/>
    <a:srgbClr val="860404"/>
    <a:srgbClr val="0066CC"/>
    <a:srgbClr val="3366FF"/>
    <a:srgbClr val="6699FF"/>
    <a:srgbClr val="00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067" autoAdjust="0"/>
  </p:normalViewPr>
  <p:slideViewPr>
    <p:cSldViewPr>
      <p:cViewPr varScale="1">
        <p:scale>
          <a:sx n="65" d="100"/>
          <a:sy n="65" d="100"/>
        </p:scale>
        <p:origin x="-123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84"/>
    </p:cViewPr>
  </p:sorterViewPr>
  <p:notesViewPr>
    <p:cSldViewPr>
      <p:cViewPr>
        <p:scale>
          <a:sx n="100" d="100"/>
          <a:sy n="100" d="100"/>
        </p:scale>
        <p:origin x="-1162" y="284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96"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theme" Target="theme/theme1.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notesMaster" Target="notesMasters/notesMaster1.xml"/><Relationship Id="rId199"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handoutMaster" Target="handoutMasters/handoutMaster1.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image" Target="../media/image2.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 Id="rId4" Type="http://schemas.openxmlformats.org/officeDocument/2006/relationships/image" Target="../media/image57.png"/></Relationships>
</file>

<file path=ppt/drawings/_rels/vmlDrawing4.v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 Id="rId5" Type="http://schemas.openxmlformats.org/officeDocument/2006/relationships/image" Target="../media/image62.png"/><Relationship Id="rId4" Type="http://schemas.openxmlformats.org/officeDocument/2006/relationships/image" Target="../media/image6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769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spcBef>
                <a:spcPct val="0"/>
              </a:spcBef>
              <a:defRPr sz="1300">
                <a:latin typeface="Arial" charset="0"/>
                <a:ea typeface="+mn-ea"/>
              </a:defRPr>
            </a:lvl1pPr>
          </a:lstStyle>
          <a:p>
            <a:pPr>
              <a:defRPr/>
            </a:pPr>
            <a:endParaRPr lang="en-US"/>
          </a:p>
        </p:txBody>
      </p:sp>
      <p:sp>
        <p:nvSpPr>
          <p:cNvPr id="157699"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spcBef>
                <a:spcPct val="0"/>
              </a:spcBef>
              <a:defRPr sz="1300">
                <a:latin typeface="Arial" pitchFamily="34" charset="0"/>
              </a:defRPr>
            </a:lvl1pPr>
          </a:lstStyle>
          <a:p>
            <a:pPr>
              <a:defRPr/>
            </a:pPr>
            <a:fld id="{80836A03-EE18-410B-8D71-FD8102DA7000}" type="datetime1">
              <a:rPr lang="en-US"/>
              <a:pPr>
                <a:defRPr/>
              </a:pPr>
              <a:t>12/22/2012</a:t>
            </a:fld>
            <a:endParaRPr lang="en-US"/>
          </a:p>
        </p:txBody>
      </p:sp>
      <p:sp>
        <p:nvSpPr>
          <p:cNvPr id="157701"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spcBef>
                <a:spcPct val="0"/>
              </a:spcBef>
              <a:defRPr sz="1300">
                <a:latin typeface="Arial" pitchFamily="34" charset="0"/>
              </a:defRPr>
            </a:lvl1pPr>
          </a:lstStyle>
          <a:p>
            <a:pPr>
              <a:defRPr/>
            </a:pPr>
            <a:fld id="{889E4C69-8BB1-4537-BDD0-9B59D55C9784}" type="slidenum">
              <a:rPr lang="en-US"/>
              <a:pPr>
                <a:defRPr/>
              </a:pPr>
              <a:t>‹#›</a:t>
            </a:fld>
            <a:endParaRPr lang="en-US"/>
          </a:p>
        </p:txBody>
      </p:sp>
    </p:spTree>
    <p:extLst>
      <p:ext uri="{BB962C8B-B14F-4D97-AF65-F5344CB8AC3E}">
        <p14:creationId xmlns:p14="http://schemas.microsoft.com/office/powerpoint/2010/main" val="4598914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421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spcBef>
                <a:spcPct val="0"/>
              </a:spcBef>
              <a:defRPr sz="1300">
                <a:latin typeface="Arial" charset="0"/>
                <a:ea typeface="+mn-ea"/>
              </a:defRPr>
            </a:lvl1pPr>
          </a:lstStyle>
          <a:p>
            <a:pPr>
              <a:defRPr/>
            </a:pPr>
            <a:endParaRPr lang="en-US"/>
          </a:p>
        </p:txBody>
      </p:sp>
      <p:sp>
        <p:nvSpPr>
          <p:cNvPr id="94211"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spcBef>
                <a:spcPct val="0"/>
              </a:spcBef>
              <a:defRPr sz="1300">
                <a:latin typeface="Arial" pitchFamily="34" charset="0"/>
              </a:defRPr>
            </a:lvl1pPr>
          </a:lstStyle>
          <a:p>
            <a:pPr>
              <a:defRPr/>
            </a:pPr>
            <a:fld id="{FF9DBB0D-B9A4-46F6-B0D9-2A78141B07B4}" type="datetime1">
              <a:rPr lang="en-US"/>
              <a:pPr>
                <a:defRPr/>
              </a:pPr>
              <a:t>12/22/2012</a:t>
            </a:fld>
            <a:endParaRPr lang="en-US"/>
          </a:p>
        </p:txBody>
      </p:sp>
      <p:sp>
        <p:nvSpPr>
          <p:cNvPr id="21197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3"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94214"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spcBef>
                <a:spcPct val="0"/>
              </a:spcBef>
              <a:defRPr sz="1300">
                <a:latin typeface="Arial" pitchFamily="34" charset="0"/>
              </a:defRPr>
            </a:lvl1pPr>
          </a:lstStyle>
          <a:p>
            <a:pPr>
              <a:defRPr/>
            </a:pPr>
            <a:r>
              <a:rPr lang="en-US"/>
              <a:t>Xây dựng phần mềm thi trắc nghiệm_Nhóm B</a:t>
            </a:r>
          </a:p>
        </p:txBody>
      </p:sp>
      <p:sp>
        <p:nvSpPr>
          <p:cNvPr id="94215"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spcBef>
                <a:spcPct val="0"/>
              </a:spcBef>
              <a:defRPr sz="1300">
                <a:latin typeface="Arial" pitchFamily="34" charset="0"/>
              </a:defRPr>
            </a:lvl1pPr>
          </a:lstStyle>
          <a:p>
            <a:pPr>
              <a:defRPr/>
            </a:pPr>
            <a:fld id="{EE409A69-F71C-41F2-AEF5-C29BA0982E40}" type="slidenum">
              <a:rPr lang="en-US"/>
              <a:pPr>
                <a:defRPr/>
              </a:pPr>
              <a:t>‹#›</a:t>
            </a:fld>
            <a:endParaRPr lang="en-US"/>
          </a:p>
        </p:txBody>
      </p:sp>
    </p:spTree>
    <p:extLst>
      <p:ext uri="{BB962C8B-B14F-4D97-AF65-F5344CB8AC3E}">
        <p14:creationId xmlns:p14="http://schemas.microsoft.com/office/powerpoint/2010/main" val="1289353868"/>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21299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EC380E88-54FD-4426-A9F7-43103AE25F28}" type="slidenum">
              <a:rPr lang="en-US" sz="1300" smtClean="0">
                <a:latin typeface="Arial" pitchFamily="34" charset="0"/>
              </a:rPr>
              <a:pPr eaLnBrk="1" hangingPunct="1"/>
              <a:t>1</a:t>
            </a:fld>
            <a:endParaRPr lang="en-US" sz="1300" smtClean="0">
              <a:latin typeface="Arial" pitchFamily="34" charset="0"/>
            </a:endParaRPr>
          </a:p>
        </p:txBody>
      </p:sp>
      <p:sp>
        <p:nvSpPr>
          <p:cNvPr id="212996" name="Rectangle 6"/>
          <p:cNvSpPr txBox="1">
            <a:spLocks noGrp="1" noChangeArrowheads="1"/>
          </p:cNvSpPr>
          <p:nvPr/>
        </p:nvSpPr>
        <p:spPr bwMode="auto">
          <a:xfrm>
            <a:off x="0"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spcBef>
                <a:spcPct val="0"/>
              </a:spcBef>
            </a:pPr>
            <a:r>
              <a:rPr lang="en-US" sz="1300">
                <a:latin typeface="Arial" pitchFamily="34" charset="0"/>
              </a:rPr>
              <a:t>Xây dựng phần mềm thi trắc nghiệm_Nhóm B</a:t>
            </a:r>
          </a:p>
        </p:txBody>
      </p:sp>
      <p:sp>
        <p:nvSpPr>
          <p:cNvPr id="212997" name="Rectangle 7"/>
          <p:cNvSpPr txBox="1">
            <a:spLocks noGrp="1"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r" eaLnBrk="1" hangingPunct="1">
              <a:spcBef>
                <a:spcPct val="0"/>
              </a:spcBef>
            </a:pPr>
            <a:fld id="{E5383862-5831-41D1-9D5F-DAD1F823F902}" type="slidenum">
              <a:rPr lang="en-US" sz="1300">
                <a:latin typeface="Arial" pitchFamily="34" charset="0"/>
              </a:rPr>
              <a:pPr algn="r" eaLnBrk="1" hangingPunct="1">
                <a:spcBef>
                  <a:spcPct val="0"/>
                </a:spcBef>
              </a:pPr>
              <a:t>1</a:t>
            </a:fld>
            <a:endParaRPr lang="en-US" sz="1300">
              <a:latin typeface="Arial" pitchFamily="34" charset="0"/>
            </a:endParaRPr>
          </a:p>
        </p:txBody>
      </p:sp>
      <p:sp>
        <p:nvSpPr>
          <p:cNvPr id="212998" name="Rectangle 2"/>
          <p:cNvSpPr>
            <a:spLocks noGrp="1" noRot="1" noChangeAspect="1" noChangeArrowheads="1" noTextEdit="1"/>
          </p:cNvSpPr>
          <p:nvPr>
            <p:ph type="sldImg"/>
          </p:nvPr>
        </p:nvSpPr>
        <p:spPr>
          <a:ln/>
        </p:spPr>
      </p:sp>
      <p:sp>
        <p:nvSpPr>
          <p:cNvPr id="2129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22323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CBECB617-3502-4197-84BB-9DC088EE69C6}" type="slidenum">
              <a:rPr lang="en-US" sz="1300" smtClean="0">
                <a:latin typeface="Arial" pitchFamily="34" charset="0"/>
              </a:rPr>
              <a:pPr eaLnBrk="1" hangingPunct="1"/>
              <a:t>12</a:t>
            </a:fld>
            <a:endParaRPr lang="en-US" sz="1300" smtClean="0">
              <a:latin typeface="Arial" pitchFamily="34" charset="0"/>
            </a:endParaRPr>
          </a:p>
        </p:txBody>
      </p:sp>
      <p:sp>
        <p:nvSpPr>
          <p:cNvPr id="223236" name="Rectangle 2"/>
          <p:cNvSpPr>
            <a:spLocks noGrp="1" noRot="1" noChangeAspect="1" noChangeArrowheads="1" noTextEdit="1"/>
          </p:cNvSpPr>
          <p:nvPr>
            <p:ph type="sldImg"/>
          </p:nvPr>
        </p:nvSpPr>
        <p:spPr>
          <a:ln/>
        </p:spPr>
      </p:sp>
      <p:sp>
        <p:nvSpPr>
          <p:cNvPr id="22323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36966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AA04F4D3-0A3C-4D12-A8CF-3C40B0C04C42}" type="slidenum">
              <a:rPr lang="en-US" sz="1300" smtClean="0">
                <a:latin typeface="Arial" pitchFamily="34" charset="0"/>
              </a:rPr>
              <a:pPr eaLnBrk="1" hangingPunct="1"/>
              <a:t>140</a:t>
            </a:fld>
            <a:endParaRPr lang="en-US" sz="1300" smtClean="0">
              <a:latin typeface="Arial" pitchFamily="34" charset="0"/>
            </a:endParaRPr>
          </a:p>
        </p:txBody>
      </p:sp>
      <p:sp>
        <p:nvSpPr>
          <p:cNvPr id="369668" name="Rectangle 2"/>
          <p:cNvSpPr>
            <a:spLocks noGrp="1" noRot="1" noChangeAspect="1" noChangeArrowheads="1" noTextEdit="1"/>
          </p:cNvSpPr>
          <p:nvPr>
            <p:ph type="sldImg"/>
          </p:nvPr>
        </p:nvSpPr>
        <p:spPr>
          <a:ln/>
        </p:spPr>
      </p:sp>
      <p:sp>
        <p:nvSpPr>
          <p:cNvPr id="36966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37069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A960E30C-93C9-4205-96B3-76648ACE2426}" type="slidenum">
              <a:rPr lang="en-US" sz="1300" smtClean="0">
                <a:latin typeface="Arial" pitchFamily="34" charset="0"/>
              </a:rPr>
              <a:pPr eaLnBrk="1" hangingPunct="1"/>
              <a:t>142</a:t>
            </a:fld>
            <a:endParaRPr lang="en-US" sz="1300" smtClean="0">
              <a:latin typeface="Arial" pitchFamily="34" charset="0"/>
            </a:endParaRPr>
          </a:p>
        </p:txBody>
      </p:sp>
      <p:sp>
        <p:nvSpPr>
          <p:cNvPr id="370692" name="Rectangle 2"/>
          <p:cNvSpPr>
            <a:spLocks noGrp="1" noRot="1" noChangeAspect="1" noChangeArrowheads="1" noTextEdit="1"/>
          </p:cNvSpPr>
          <p:nvPr>
            <p:ph type="sldImg"/>
          </p:nvPr>
        </p:nvSpPr>
        <p:spPr>
          <a:ln/>
        </p:spPr>
      </p:sp>
      <p:sp>
        <p:nvSpPr>
          <p:cNvPr id="37069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37171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4634F9BA-7963-4546-8C07-817D7BA50E42}" type="slidenum">
              <a:rPr lang="en-US" sz="1300" smtClean="0">
                <a:latin typeface="Arial" pitchFamily="34" charset="0"/>
              </a:rPr>
              <a:pPr eaLnBrk="1" hangingPunct="1"/>
              <a:t>143</a:t>
            </a:fld>
            <a:endParaRPr lang="en-US" sz="1300" smtClean="0">
              <a:latin typeface="Arial" pitchFamily="34" charset="0"/>
            </a:endParaRPr>
          </a:p>
        </p:txBody>
      </p:sp>
      <p:sp>
        <p:nvSpPr>
          <p:cNvPr id="371716" name="Rectangle 2"/>
          <p:cNvSpPr>
            <a:spLocks noGrp="1" noRot="1" noChangeAspect="1" noChangeArrowheads="1" noTextEdit="1"/>
          </p:cNvSpPr>
          <p:nvPr>
            <p:ph type="sldImg"/>
          </p:nvPr>
        </p:nvSpPr>
        <p:spPr>
          <a:ln/>
        </p:spPr>
      </p:sp>
      <p:sp>
        <p:nvSpPr>
          <p:cNvPr id="37171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37478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A4F422E6-94E0-4BE6-8649-0D5975B2D5DE}" type="slidenum">
              <a:rPr lang="en-US" sz="1300" smtClean="0">
                <a:latin typeface="Arial" pitchFamily="34" charset="0"/>
              </a:rPr>
              <a:pPr eaLnBrk="1" hangingPunct="1"/>
              <a:t>144</a:t>
            </a:fld>
            <a:endParaRPr lang="en-US" sz="1300" smtClean="0">
              <a:latin typeface="Arial" pitchFamily="34" charset="0"/>
            </a:endParaRPr>
          </a:p>
        </p:txBody>
      </p:sp>
      <p:sp>
        <p:nvSpPr>
          <p:cNvPr id="374788" name="Rectangle 2"/>
          <p:cNvSpPr>
            <a:spLocks noGrp="1" noRot="1" noChangeAspect="1" noChangeArrowheads="1" noTextEdit="1"/>
          </p:cNvSpPr>
          <p:nvPr>
            <p:ph type="sldImg"/>
          </p:nvPr>
        </p:nvSpPr>
        <p:spPr>
          <a:ln/>
        </p:spPr>
      </p:sp>
      <p:sp>
        <p:nvSpPr>
          <p:cNvPr id="37478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37581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45287688-213A-4D9A-812E-79FF0459C8BE}" type="slidenum">
              <a:rPr lang="en-US" sz="1300" smtClean="0">
                <a:latin typeface="Arial" pitchFamily="34" charset="0"/>
              </a:rPr>
              <a:pPr eaLnBrk="1" hangingPunct="1"/>
              <a:t>145</a:t>
            </a:fld>
            <a:endParaRPr lang="en-US" sz="1300" smtClean="0">
              <a:latin typeface="Arial" pitchFamily="34" charset="0"/>
            </a:endParaRPr>
          </a:p>
        </p:txBody>
      </p:sp>
      <p:sp>
        <p:nvSpPr>
          <p:cNvPr id="375812" name="Rectangle 2"/>
          <p:cNvSpPr>
            <a:spLocks noGrp="1" noRot="1" noChangeAspect="1" noChangeArrowheads="1" noTextEdit="1"/>
          </p:cNvSpPr>
          <p:nvPr>
            <p:ph type="sldImg"/>
          </p:nvPr>
        </p:nvSpPr>
        <p:spPr>
          <a:ln/>
        </p:spPr>
      </p:sp>
      <p:sp>
        <p:nvSpPr>
          <p:cNvPr id="37581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37785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2A8FEFB8-040A-4C43-8BDA-DC99611EF02A}" type="slidenum">
              <a:rPr lang="en-US" sz="1300" smtClean="0">
                <a:latin typeface="Arial" pitchFamily="34" charset="0"/>
              </a:rPr>
              <a:pPr eaLnBrk="1" hangingPunct="1"/>
              <a:t>146</a:t>
            </a:fld>
            <a:endParaRPr lang="en-US" sz="1300" smtClean="0">
              <a:latin typeface="Arial" pitchFamily="34" charset="0"/>
            </a:endParaRPr>
          </a:p>
        </p:txBody>
      </p:sp>
      <p:sp>
        <p:nvSpPr>
          <p:cNvPr id="377860" name="Rectangle 2"/>
          <p:cNvSpPr>
            <a:spLocks noGrp="1" noRot="1" noChangeAspect="1" noChangeArrowheads="1" noTextEdit="1"/>
          </p:cNvSpPr>
          <p:nvPr>
            <p:ph type="sldImg"/>
          </p:nvPr>
        </p:nvSpPr>
        <p:spPr>
          <a:ln/>
        </p:spPr>
      </p:sp>
      <p:sp>
        <p:nvSpPr>
          <p:cNvPr id="37786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37888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15DD0E09-068F-41AF-87E9-D352DAF886D4}" type="slidenum">
              <a:rPr lang="en-US" sz="1300" smtClean="0">
                <a:latin typeface="Arial" pitchFamily="34" charset="0"/>
              </a:rPr>
              <a:pPr eaLnBrk="1" hangingPunct="1"/>
              <a:t>147</a:t>
            </a:fld>
            <a:endParaRPr lang="en-US" sz="1300" smtClean="0">
              <a:latin typeface="Arial" pitchFamily="34" charset="0"/>
            </a:endParaRPr>
          </a:p>
        </p:txBody>
      </p:sp>
      <p:sp>
        <p:nvSpPr>
          <p:cNvPr id="378884" name="Rectangle 2"/>
          <p:cNvSpPr>
            <a:spLocks noGrp="1" noRot="1" noChangeAspect="1" noChangeArrowheads="1" noTextEdit="1"/>
          </p:cNvSpPr>
          <p:nvPr>
            <p:ph type="sldImg"/>
          </p:nvPr>
        </p:nvSpPr>
        <p:spPr>
          <a:ln/>
        </p:spPr>
      </p:sp>
      <p:sp>
        <p:nvSpPr>
          <p:cNvPr id="37888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37990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8D6BC8E5-1ECA-4360-8E5C-B053B2961A27}" type="slidenum">
              <a:rPr lang="en-US" sz="1300" smtClean="0">
                <a:latin typeface="Arial" pitchFamily="34" charset="0"/>
              </a:rPr>
              <a:pPr eaLnBrk="1" hangingPunct="1"/>
              <a:t>148</a:t>
            </a:fld>
            <a:endParaRPr lang="en-US" sz="1300" smtClean="0">
              <a:latin typeface="Arial" pitchFamily="34" charset="0"/>
            </a:endParaRPr>
          </a:p>
        </p:txBody>
      </p:sp>
      <p:sp>
        <p:nvSpPr>
          <p:cNvPr id="379908" name="Rectangle 2"/>
          <p:cNvSpPr>
            <a:spLocks noGrp="1" noRot="1" noChangeAspect="1" noChangeArrowheads="1" noTextEdit="1"/>
          </p:cNvSpPr>
          <p:nvPr>
            <p:ph type="sldImg"/>
          </p:nvPr>
        </p:nvSpPr>
        <p:spPr>
          <a:ln/>
        </p:spPr>
      </p:sp>
      <p:sp>
        <p:nvSpPr>
          <p:cNvPr id="37990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38093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5625C141-1613-40F2-9194-870EB6583B38}" type="slidenum">
              <a:rPr lang="en-US" sz="1300" smtClean="0">
                <a:latin typeface="Arial" pitchFamily="34" charset="0"/>
              </a:rPr>
              <a:pPr eaLnBrk="1" hangingPunct="1"/>
              <a:t>149</a:t>
            </a:fld>
            <a:endParaRPr lang="en-US" sz="1300" smtClean="0">
              <a:latin typeface="Arial" pitchFamily="34" charset="0"/>
            </a:endParaRPr>
          </a:p>
        </p:txBody>
      </p:sp>
      <p:sp>
        <p:nvSpPr>
          <p:cNvPr id="380932" name="Rectangle 2"/>
          <p:cNvSpPr>
            <a:spLocks noGrp="1" noRot="1" noChangeAspect="1" noChangeArrowheads="1" noTextEdit="1"/>
          </p:cNvSpPr>
          <p:nvPr>
            <p:ph type="sldImg"/>
          </p:nvPr>
        </p:nvSpPr>
        <p:spPr>
          <a:ln/>
        </p:spPr>
      </p:sp>
      <p:sp>
        <p:nvSpPr>
          <p:cNvPr id="38093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3819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45BA0E2E-9FEB-43AC-92C6-A2AF66407BCF}" type="slidenum">
              <a:rPr lang="en-US" sz="1300" smtClean="0">
                <a:latin typeface="Arial" pitchFamily="34" charset="0"/>
              </a:rPr>
              <a:pPr eaLnBrk="1" hangingPunct="1"/>
              <a:t>150</a:t>
            </a:fld>
            <a:endParaRPr lang="en-US" sz="1300" smtClean="0">
              <a:latin typeface="Arial" pitchFamily="34" charset="0"/>
            </a:endParaRPr>
          </a:p>
        </p:txBody>
      </p:sp>
      <p:sp>
        <p:nvSpPr>
          <p:cNvPr id="381956" name="Rectangle 2"/>
          <p:cNvSpPr>
            <a:spLocks noGrp="1" noRot="1" noChangeAspect="1" noChangeArrowheads="1" noTextEdit="1"/>
          </p:cNvSpPr>
          <p:nvPr>
            <p:ph type="sldImg"/>
          </p:nvPr>
        </p:nvSpPr>
        <p:spPr>
          <a:ln/>
        </p:spPr>
      </p:sp>
      <p:sp>
        <p:nvSpPr>
          <p:cNvPr id="3819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22425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94EBFD11-6309-4B41-A2EA-1AAA31373091}" type="slidenum">
              <a:rPr lang="en-US" sz="1300" smtClean="0">
                <a:latin typeface="Arial" pitchFamily="34" charset="0"/>
              </a:rPr>
              <a:pPr eaLnBrk="1" hangingPunct="1"/>
              <a:t>13</a:t>
            </a:fld>
            <a:endParaRPr lang="en-US" sz="1300" smtClean="0">
              <a:latin typeface="Arial" pitchFamily="34" charset="0"/>
            </a:endParaRPr>
          </a:p>
        </p:txBody>
      </p:sp>
      <p:sp>
        <p:nvSpPr>
          <p:cNvPr id="224260" name="Rectangle 2"/>
          <p:cNvSpPr>
            <a:spLocks noGrp="1" noRot="1" noChangeAspect="1" noChangeArrowheads="1" noTextEdit="1"/>
          </p:cNvSpPr>
          <p:nvPr>
            <p:ph type="sldImg"/>
          </p:nvPr>
        </p:nvSpPr>
        <p:spPr>
          <a:ln/>
        </p:spPr>
      </p:sp>
      <p:sp>
        <p:nvSpPr>
          <p:cNvPr id="22426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38605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CB040D93-A0FE-4E8B-BF14-B24E20E2F7D5}" type="slidenum">
              <a:rPr lang="en-US" sz="1300" smtClean="0">
                <a:latin typeface="Arial" pitchFamily="34" charset="0"/>
              </a:rPr>
              <a:pPr eaLnBrk="1" hangingPunct="1"/>
              <a:t>158</a:t>
            </a:fld>
            <a:endParaRPr lang="en-US" sz="1300" smtClean="0">
              <a:latin typeface="Arial" pitchFamily="34" charset="0"/>
            </a:endParaRPr>
          </a:p>
        </p:txBody>
      </p:sp>
      <p:sp>
        <p:nvSpPr>
          <p:cNvPr id="386052" name="Rectangle 2"/>
          <p:cNvSpPr>
            <a:spLocks noGrp="1" noRot="1" noChangeAspect="1" noChangeArrowheads="1" noTextEdit="1"/>
          </p:cNvSpPr>
          <p:nvPr>
            <p:ph type="sldImg"/>
          </p:nvPr>
        </p:nvSpPr>
        <p:spPr>
          <a:ln/>
        </p:spPr>
      </p:sp>
      <p:sp>
        <p:nvSpPr>
          <p:cNvPr id="38605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38707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645527B5-02C1-4B4A-A95E-63B6957BACBA}" type="slidenum">
              <a:rPr lang="en-US" sz="1300" smtClean="0">
                <a:latin typeface="Arial" pitchFamily="34" charset="0"/>
              </a:rPr>
              <a:pPr eaLnBrk="1" hangingPunct="1"/>
              <a:t>159</a:t>
            </a:fld>
            <a:endParaRPr lang="en-US" sz="1300" smtClean="0">
              <a:latin typeface="Arial" pitchFamily="34" charset="0"/>
            </a:endParaRPr>
          </a:p>
        </p:txBody>
      </p:sp>
      <p:sp>
        <p:nvSpPr>
          <p:cNvPr id="387076" name="Rectangle 2"/>
          <p:cNvSpPr>
            <a:spLocks noGrp="1" noRot="1" noChangeAspect="1" noChangeArrowheads="1" noTextEdit="1"/>
          </p:cNvSpPr>
          <p:nvPr>
            <p:ph type="sldImg"/>
          </p:nvPr>
        </p:nvSpPr>
        <p:spPr>
          <a:ln/>
        </p:spPr>
      </p:sp>
      <p:sp>
        <p:nvSpPr>
          <p:cNvPr id="38707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38809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F526B2AC-177C-4021-9AEE-58E0F121D903}" type="slidenum">
              <a:rPr lang="en-US" sz="1300" smtClean="0">
                <a:latin typeface="Arial" pitchFamily="34" charset="0"/>
              </a:rPr>
              <a:pPr eaLnBrk="1" hangingPunct="1"/>
              <a:t>161</a:t>
            </a:fld>
            <a:endParaRPr lang="en-US" sz="1300" smtClean="0">
              <a:latin typeface="Arial" pitchFamily="34" charset="0"/>
            </a:endParaRPr>
          </a:p>
        </p:txBody>
      </p:sp>
      <p:sp>
        <p:nvSpPr>
          <p:cNvPr id="388100" name="Rectangle 2"/>
          <p:cNvSpPr>
            <a:spLocks noGrp="1" noRot="1" noChangeAspect="1" noChangeArrowheads="1" noTextEdit="1"/>
          </p:cNvSpPr>
          <p:nvPr>
            <p:ph type="sldImg"/>
          </p:nvPr>
        </p:nvSpPr>
        <p:spPr>
          <a:ln/>
        </p:spPr>
      </p:sp>
      <p:sp>
        <p:nvSpPr>
          <p:cNvPr id="38810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38912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C5A79625-A297-4092-9683-03276F40204D}" type="slidenum">
              <a:rPr lang="en-US" sz="1300" smtClean="0">
                <a:latin typeface="Arial" pitchFamily="34" charset="0"/>
              </a:rPr>
              <a:pPr eaLnBrk="1" hangingPunct="1"/>
              <a:t>162</a:t>
            </a:fld>
            <a:endParaRPr lang="en-US" sz="1300" smtClean="0">
              <a:latin typeface="Arial" pitchFamily="34" charset="0"/>
            </a:endParaRPr>
          </a:p>
        </p:txBody>
      </p:sp>
      <p:sp>
        <p:nvSpPr>
          <p:cNvPr id="389124" name="Rectangle 2"/>
          <p:cNvSpPr>
            <a:spLocks noGrp="1" noRot="1" noChangeAspect="1" noChangeArrowheads="1" noTextEdit="1"/>
          </p:cNvSpPr>
          <p:nvPr>
            <p:ph type="sldImg"/>
          </p:nvPr>
        </p:nvSpPr>
        <p:spPr>
          <a:ln/>
        </p:spPr>
      </p:sp>
      <p:sp>
        <p:nvSpPr>
          <p:cNvPr id="38912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39014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C6B0096F-0466-4614-9C83-CF6EC0EE2B59}" type="slidenum">
              <a:rPr lang="en-US" sz="1300" smtClean="0">
                <a:latin typeface="Arial" pitchFamily="34" charset="0"/>
              </a:rPr>
              <a:pPr eaLnBrk="1" hangingPunct="1"/>
              <a:t>163</a:t>
            </a:fld>
            <a:endParaRPr lang="en-US" sz="1300" smtClean="0">
              <a:latin typeface="Arial" pitchFamily="34" charset="0"/>
            </a:endParaRPr>
          </a:p>
        </p:txBody>
      </p:sp>
      <p:sp>
        <p:nvSpPr>
          <p:cNvPr id="390148" name="Rectangle 2"/>
          <p:cNvSpPr>
            <a:spLocks noGrp="1" noRot="1" noChangeAspect="1" noChangeArrowheads="1" noTextEdit="1"/>
          </p:cNvSpPr>
          <p:nvPr>
            <p:ph type="sldImg"/>
          </p:nvPr>
        </p:nvSpPr>
        <p:spPr>
          <a:ln/>
        </p:spPr>
      </p:sp>
      <p:sp>
        <p:nvSpPr>
          <p:cNvPr id="39014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39117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EC82EB36-2A3E-42F0-B9DE-D2915F529621}" type="slidenum">
              <a:rPr lang="en-US" sz="1300" smtClean="0">
                <a:latin typeface="Arial" pitchFamily="34" charset="0"/>
              </a:rPr>
              <a:pPr eaLnBrk="1" hangingPunct="1"/>
              <a:t>164</a:t>
            </a:fld>
            <a:endParaRPr lang="en-US" sz="1300" smtClean="0">
              <a:latin typeface="Arial" pitchFamily="34" charset="0"/>
            </a:endParaRPr>
          </a:p>
        </p:txBody>
      </p:sp>
      <p:sp>
        <p:nvSpPr>
          <p:cNvPr id="391172" name="Rectangle 2"/>
          <p:cNvSpPr>
            <a:spLocks noGrp="1" noRot="1" noChangeAspect="1" noChangeArrowheads="1" noTextEdit="1"/>
          </p:cNvSpPr>
          <p:nvPr>
            <p:ph type="sldImg"/>
          </p:nvPr>
        </p:nvSpPr>
        <p:spPr>
          <a:ln/>
        </p:spPr>
      </p:sp>
      <p:sp>
        <p:nvSpPr>
          <p:cNvPr id="39117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39219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48E65E7B-5972-4E12-B360-242B0AA0C64A}" type="slidenum">
              <a:rPr lang="en-US" sz="1300" smtClean="0">
                <a:latin typeface="Arial" pitchFamily="34" charset="0"/>
              </a:rPr>
              <a:pPr eaLnBrk="1" hangingPunct="1"/>
              <a:t>165</a:t>
            </a:fld>
            <a:endParaRPr lang="en-US" sz="1300" smtClean="0">
              <a:latin typeface="Arial" pitchFamily="34" charset="0"/>
            </a:endParaRPr>
          </a:p>
        </p:txBody>
      </p:sp>
      <p:sp>
        <p:nvSpPr>
          <p:cNvPr id="392196" name="Rectangle 2"/>
          <p:cNvSpPr>
            <a:spLocks noGrp="1" noRot="1" noChangeAspect="1" noChangeArrowheads="1" noTextEdit="1"/>
          </p:cNvSpPr>
          <p:nvPr>
            <p:ph type="sldImg"/>
          </p:nvPr>
        </p:nvSpPr>
        <p:spPr>
          <a:ln/>
        </p:spPr>
      </p:sp>
      <p:sp>
        <p:nvSpPr>
          <p:cNvPr id="39219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39321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B2AC2CDD-F560-4DEC-B498-941A55270D3D}" type="slidenum">
              <a:rPr lang="en-US" sz="1300" smtClean="0">
                <a:latin typeface="Arial" pitchFamily="34" charset="0"/>
              </a:rPr>
              <a:pPr eaLnBrk="1" hangingPunct="1"/>
              <a:t>166</a:t>
            </a:fld>
            <a:endParaRPr lang="en-US" sz="1300" smtClean="0">
              <a:latin typeface="Arial" pitchFamily="34" charset="0"/>
            </a:endParaRPr>
          </a:p>
        </p:txBody>
      </p:sp>
      <p:sp>
        <p:nvSpPr>
          <p:cNvPr id="393220" name="Rectangle 2"/>
          <p:cNvSpPr>
            <a:spLocks noGrp="1" noRot="1" noChangeAspect="1" noChangeArrowheads="1" noTextEdit="1"/>
          </p:cNvSpPr>
          <p:nvPr>
            <p:ph type="sldImg"/>
          </p:nvPr>
        </p:nvSpPr>
        <p:spPr>
          <a:ln/>
        </p:spPr>
      </p:sp>
      <p:sp>
        <p:nvSpPr>
          <p:cNvPr id="39322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39424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645907B1-CDEB-4AE4-B396-CBA34C2A385E}" type="slidenum">
              <a:rPr lang="en-US" sz="1300" smtClean="0">
                <a:latin typeface="Arial" pitchFamily="34" charset="0"/>
              </a:rPr>
              <a:pPr eaLnBrk="1" hangingPunct="1"/>
              <a:t>167</a:t>
            </a:fld>
            <a:endParaRPr lang="en-US" sz="1300" smtClean="0">
              <a:latin typeface="Arial" pitchFamily="34" charset="0"/>
            </a:endParaRPr>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39526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199353B5-B121-4A81-9A08-F1A072C4E915}" type="slidenum">
              <a:rPr lang="en-US" sz="1300" smtClean="0">
                <a:latin typeface="Arial" pitchFamily="34" charset="0"/>
              </a:rPr>
              <a:pPr eaLnBrk="1" hangingPunct="1"/>
              <a:t>168</a:t>
            </a:fld>
            <a:endParaRPr lang="en-US" sz="1300" smtClean="0">
              <a:latin typeface="Arial" pitchFamily="34" charset="0"/>
            </a:endParaRPr>
          </a:p>
        </p:txBody>
      </p:sp>
      <p:sp>
        <p:nvSpPr>
          <p:cNvPr id="395268" name="Rectangle 2"/>
          <p:cNvSpPr>
            <a:spLocks noGrp="1" noRot="1" noChangeAspect="1" noChangeArrowheads="1" noTextEdit="1"/>
          </p:cNvSpPr>
          <p:nvPr>
            <p:ph type="sldImg"/>
          </p:nvPr>
        </p:nvSpPr>
        <p:spPr>
          <a:ln/>
        </p:spPr>
      </p:sp>
      <p:sp>
        <p:nvSpPr>
          <p:cNvPr id="39526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22528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8D9A9B18-A6AA-4A23-91AC-9F4F8D8B04E6}" type="slidenum">
              <a:rPr lang="en-US" sz="1300" smtClean="0">
                <a:latin typeface="Arial" pitchFamily="34" charset="0"/>
              </a:rPr>
              <a:pPr eaLnBrk="1" hangingPunct="1"/>
              <a:t>14</a:t>
            </a:fld>
            <a:endParaRPr lang="en-US" sz="1300" smtClean="0">
              <a:latin typeface="Arial" pitchFamily="34" charset="0"/>
            </a:endParaRPr>
          </a:p>
        </p:txBody>
      </p:sp>
      <p:sp>
        <p:nvSpPr>
          <p:cNvPr id="225284" name="Rectangle 2"/>
          <p:cNvSpPr>
            <a:spLocks noGrp="1" noRot="1" noChangeAspect="1" noChangeArrowheads="1" noTextEdit="1"/>
          </p:cNvSpPr>
          <p:nvPr>
            <p:ph type="sldImg"/>
          </p:nvPr>
        </p:nvSpPr>
        <p:spPr>
          <a:ln/>
        </p:spPr>
      </p:sp>
      <p:sp>
        <p:nvSpPr>
          <p:cNvPr id="22528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39629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FE52C9AD-6C29-45FF-8ECB-81FE00FA186C}" type="slidenum">
              <a:rPr lang="en-US" sz="1300" smtClean="0">
                <a:latin typeface="Arial" pitchFamily="34" charset="0"/>
              </a:rPr>
              <a:pPr eaLnBrk="1" hangingPunct="1"/>
              <a:t>169</a:t>
            </a:fld>
            <a:endParaRPr lang="en-US" sz="1300" smtClean="0">
              <a:latin typeface="Arial" pitchFamily="34" charset="0"/>
            </a:endParaRPr>
          </a:p>
        </p:txBody>
      </p:sp>
      <p:sp>
        <p:nvSpPr>
          <p:cNvPr id="396292" name="Rectangle 2"/>
          <p:cNvSpPr>
            <a:spLocks noGrp="1" noRot="1" noChangeAspect="1" noChangeArrowheads="1" noTextEdit="1"/>
          </p:cNvSpPr>
          <p:nvPr>
            <p:ph type="sldImg"/>
          </p:nvPr>
        </p:nvSpPr>
        <p:spPr>
          <a:ln/>
        </p:spPr>
      </p:sp>
      <p:sp>
        <p:nvSpPr>
          <p:cNvPr id="39629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39731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28CCE884-C4AC-4F50-9308-D094942F0B06}" type="slidenum">
              <a:rPr lang="en-US" sz="1300" smtClean="0">
                <a:latin typeface="Arial" pitchFamily="34" charset="0"/>
              </a:rPr>
              <a:pPr eaLnBrk="1" hangingPunct="1"/>
              <a:t>170</a:t>
            </a:fld>
            <a:endParaRPr lang="en-US" sz="1300" smtClean="0">
              <a:latin typeface="Arial" pitchFamily="34" charset="0"/>
            </a:endParaRPr>
          </a:p>
        </p:txBody>
      </p:sp>
      <p:sp>
        <p:nvSpPr>
          <p:cNvPr id="397316" name="Rectangle 2"/>
          <p:cNvSpPr>
            <a:spLocks noGrp="1" noRot="1" noChangeAspect="1" noChangeArrowheads="1" noTextEdit="1"/>
          </p:cNvSpPr>
          <p:nvPr>
            <p:ph type="sldImg"/>
          </p:nvPr>
        </p:nvSpPr>
        <p:spPr>
          <a:ln/>
        </p:spPr>
      </p:sp>
      <p:sp>
        <p:nvSpPr>
          <p:cNvPr id="39731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39833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961085CE-53C0-4574-AEC3-4D03BE5D4EC3}" type="slidenum">
              <a:rPr lang="en-US" sz="1300" smtClean="0">
                <a:latin typeface="Arial" pitchFamily="34" charset="0"/>
              </a:rPr>
              <a:pPr eaLnBrk="1" hangingPunct="1"/>
              <a:t>171</a:t>
            </a:fld>
            <a:endParaRPr lang="en-US" sz="1300" smtClean="0">
              <a:latin typeface="Arial" pitchFamily="34" charset="0"/>
            </a:endParaRPr>
          </a:p>
        </p:txBody>
      </p:sp>
      <p:sp>
        <p:nvSpPr>
          <p:cNvPr id="398340" name="Rectangle 2"/>
          <p:cNvSpPr>
            <a:spLocks noGrp="1" noRot="1" noChangeAspect="1" noChangeArrowheads="1" noTextEdit="1"/>
          </p:cNvSpPr>
          <p:nvPr>
            <p:ph type="sldImg"/>
          </p:nvPr>
        </p:nvSpPr>
        <p:spPr>
          <a:ln/>
        </p:spPr>
      </p:sp>
      <p:sp>
        <p:nvSpPr>
          <p:cNvPr id="39834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39936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1AB67842-CAC1-40CE-B2F1-E6505BAE7B28}" type="slidenum">
              <a:rPr lang="en-US" sz="1300" smtClean="0">
                <a:latin typeface="Arial" pitchFamily="34" charset="0"/>
              </a:rPr>
              <a:pPr eaLnBrk="1" hangingPunct="1"/>
              <a:t>172</a:t>
            </a:fld>
            <a:endParaRPr lang="en-US" sz="1300" smtClean="0">
              <a:latin typeface="Arial" pitchFamily="34" charset="0"/>
            </a:endParaRPr>
          </a:p>
        </p:txBody>
      </p:sp>
      <p:sp>
        <p:nvSpPr>
          <p:cNvPr id="399364" name="Rectangle 2"/>
          <p:cNvSpPr>
            <a:spLocks noGrp="1" noRot="1" noChangeAspect="1" noChangeArrowheads="1" noTextEdit="1"/>
          </p:cNvSpPr>
          <p:nvPr>
            <p:ph type="sldImg"/>
          </p:nvPr>
        </p:nvSpPr>
        <p:spPr>
          <a:ln/>
        </p:spPr>
      </p:sp>
      <p:sp>
        <p:nvSpPr>
          <p:cNvPr id="39936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1" dirty="0" err="1" smtClean="0">
                <a:latin typeface="Arial" pitchFamily="34" charset="0"/>
              </a:rPr>
              <a:t>Xem</a:t>
            </a:r>
            <a:r>
              <a:rPr lang="en-US" b="1" dirty="0" smtClean="0">
                <a:latin typeface="Arial" pitchFamily="34" charset="0"/>
              </a:rPr>
              <a:t> </a:t>
            </a:r>
            <a:r>
              <a:rPr lang="en-US" b="1" dirty="0" err="1" smtClean="0">
                <a:latin typeface="Arial" pitchFamily="34" charset="0"/>
              </a:rPr>
              <a:t>thêm</a:t>
            </a:r>
            <a:r>
              <a:rPr lang="en-US" b="1" dirty="0" smtClean="0">
                <a:latin typeface="Arial" pitchFamily="34" charset="0"/>
              </a:rPr>
              <a:t>:</a:t>
            </a:r>
            <a:r>
              <a:rPr lang="en-US" b="1" baseline="0" dirty="0" smtClean="0">
                <a:latin typeface="Arial" pitchFamily="34" charset="0"/>
              </a:rPr>
              <a:t> </a:t>
            </a:r>
            <a:r>
              <a:rPr lang="en-US" b="1" dirty="0" smtClean="0">
                <a:latin typeface="Arial" pitchFamily="34" charset="0"/>
              </a:rPr>
              <a:t>http://www.azillionmonkeys.com/qed/hash.html</a:t>
            </a: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40038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D18121B9-9639-4378-8B31-750C48A1D7FE}" type="slidenum">
              <a:rPr lang="en-US" sz="1300" smtClean="0">
                <a:latin typeface="Arial" pitchFamily="34" charset="0"/>
              </a:rPr>
              <a:pPr eaLnBrk="1" hangingPunct="1"/>
              <a:t>173</a:t>
            </a:fld>
            <a:endParaRPr lang="en-US" sz="1300" smtClean="0">
              <a:latin typeface="Arial" pitchFamily="34" charset="0"/>
            </a:endParaRPr>
          </a:p>
        </p:txBody>
      </p:sp>
      <p:sp>
        <p:nvSpPr>
          <p:cNvPr id="400388" name="Rectangle 2"/>
          <p:cNvSpPr>
            <a:spLocks noGrp="1" noRot="1" noChangeAspect="1" noChangeArrowheads="1" noTextEdit="1"/>
          </p:cNvSpPr>
          <p:nvPr>
            <p:ph type="sldImg"/>
          </p:nvPr>
        </p:nvSpPr>
        <p:spPr>
          <a:ln/>
        </p:spPr>
      </p:sp>
      <p:sp>
        <p:nvSpPr>
          <p:cNvPr id="40038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40141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0AC77FB9-7014-4166-AE11-2B43C074EBAA}" type="slidenum">
              <a:rPr lang="en-US" sz="1300" smtClean="0">
                <a:latin typeface="Arial" pitchFamily="34" charset="0"/>
              </a:rPr>
              <a:pPr eaLnBrk="1" hangingPunct="1"/>
              <a:t>174</a:t>
            </a:fld>
            <a:endParaRPr lang="en-US" sz="1300" smtClean="0">
              <a:latin typeface="Arial" pitchFamily="34" charset="0"/>
            </a:endParaRPr>
          </a:p>
        </p:txBody>
      </p:sp>
      <p:sp>
        <p:nvSpPr>
          <p:cNvPr id="401412" name="Rectangle 2"/>
          <p:cNvSpPr>
            <a:spLocks noGrp="1" noRot="1" noChangeAspect="1" noChangeArrowheads="1" noTextEdit="1"/>
          </p:cNvSpPr>
          <p:nvPr>
            <p:ph type="sldImg"/>
          </p:nvPr>
        </p:nvSpPr>
        <p:spPr>
          <a:ln/>
        </p:spPr>
      </p:sp>
      <p:sp>
        <p:nvSpPr>
          <p:cNvPr id="40141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1300" indent="-241300">
              <a:lnSpc>
                <a:spcPct val="90000"/>
              </a:lnSpc>
            </a:pPr>
            <a:r>
              <a:rPr lang="en-US" smtClean="0">
                <a:latin typeface="Arial" pitchFamily="34" charset="0"/>
              </a:rPr>
              <a:t>Bổ sung thêm PP phân đoạn:</a:t>
            </a:r>
          </a:p>
          <a:p>
            <a:pPr marL="241300" indent="-241300">
              <a:lnSpc>
                <a:spcPct val="90000"/>
              </a:lnSpc>
            </a:pPr>
            <a:r>
              <a:rPr lang="en-US" b="1" smtClean="0">
                <a:latin typeface="Arial" pitchFamily="34" charset="0"/>
              </a:rPr>
              <a:t>II.3.c. </a:t>
            </a:r>
            <a:r>
              <a:rPr lang="en-US" b="1" i="1" smtClean="0">
                <a:latin typeface="Arial" pitchFamily="34" charset="0"/>
              </a:rPr>
              <a:t>Hàm băm sử dụng phương pháp phân đoạn :</a:t>
            </a:r>
            <a:endParaRPr lang="en-US" smtClean="0">
              <a:latin typeface="Arial" pitchFamily="34" charset="0"/>
            </a:endParaRPr>
          </a:p>
          <a:p>
            <a:pPr marL="241300" indent="-241300">
              <a:lnSpc>
                <a:spcPct val="90000"/>
              </a:lnSpc>
            </a:pPr>
            <a:r>
              <a:rPr lang="en-US" smtClean="0">
                <a:latin typeface="Arial" pitchFamily="34" charset="0"/>
              </a:rPr>
              <a:t>Ðối với các khoá dài và kích thước thay đổi người ta thường dùng phương pháp phân đoạn, tức là phân khoá ra thành nhiều đoạn có kích thước bằng nhau từ một đầu ( trừ đoạn tại đầu cuối ), nói chung mỗi đoạn có độ dài bằng độ dài của kết quả hàm băm. Phân đoạn có thể là tách hoặc gấp</a:t>
            </a:r>
          </a:p>
          <a:p>
            <a:pPr marL="241300" indent="-241300">
              <a:lnSpc>
                <a:spcPct val="90000"/>
              </a:lnSpc>
            </a:pPr>
            <a:r>
              <a:rPr lang="en-US" smtClean="0">
                <a:latin typeface="Arial" pitchFamily="34" charset="0"/>
              </a:rPr>
              <a:t>Tách: tách khóa ra từng đoạn rồi xếp các đoạn thành hàng được canh thẳng một đầu rồi có thể cộng chúng lại rồi áp dụng phương pháp chia để có kết quả băm.</a:t>
            </a:r>
          </a:p>
          <a:p>
            <a:pPr marL="241300" indent="-241300">
              <a:lnSpc>
                <a:spcPct val="90000"/>
              </a:lnSpc>
            </a:pPr>
            <a:r>
              <a:rPr lang="en-US" smtClean="0">
                <a:latin typeface="Arial" pitchFamily="34" charset="0"/>
              </a:rPr>
              <a:t>VD: K=123|456|789</a:t>
            </a:r>
          </a:p>
          <a:p>
            <a:pPr marL="241300" indent="-241300">
              <a:lnSpc>
                <a:spcPct val="90000"/>
              </a:lnSpc>
            </a:pPr>
            <a:r>
              <a:rPr lang="en-US" smtClean="0">
                <a:latin typeface="Arial" pitchFamily="34" charset="0"/>
              </a:rPr>
              <a:t>	123 + 456 +789	= 1368</a:t>
            </a:r>
          </a:p>
          <a:p>
            <a:pPr marL="241300" indent="-241300">
              <a:lnSpc>
                <a:spcPct val="90000"/>
              </a:lnSpc>
            </a:pPr>
            <a:r>
              <a:rPr lang="en-US" smtClean="0">
                <a:latin typeface="Arial" pitchFamily="34" charset="0"/>
              </a:rPr>
              <a:t>H(K)= 1368 mod 1000 =368</a:t>
            </a:r>
            <a:endParaRPr lang="en-US" b="1" i="1" smtClean="0">
              <a:latin typeface="Arial" pitchFamily="34" charset="0"/>
            </a:endParaRPr>
          </a:p>
          <a:p>
            <a:pPr marL="241300" indent="-241300">
              <a:lnSpc>
                <a:spcPct val="90000"/>
              </a:lnSpc>
            </a:pPr>
            <a:r>
              <a:rPr lang="en-US" b="1" i="1" smtClean="0">
                <a:latin typeface="Arial" pitchFamily="34" charset="0"/>
              </a:rPr>
              <a:t>b</a:t>
            </a:r>
            <a:r>
              <a:rPr lang="en-US" b="1" smtClean="0">
                <a:latin typeface="Arial" pitchFamily="34" charset="0"/>
              </a:rPr>
              <a:t>. </a:t>
            </a:r>
            <a:r>
              <a:rPr lang="en-US" smtClean="0">
                <a:latin typeface="Arial" pitchFamily="34" charset="0"/>
              </a:rPr>
              <a:t>Gấp: gấp khoá lại theo một cách nào đó, có thể tương tự như gấp giấy, các chữ số cùng nằm tại một vị trí sau khi gấp dược xếp lại thẳng hàng với nhau rồi có thể cộng lại rồi áp dụng phương pháp chia (mod) để cho kết quả băm </a:t>
            </a:r>
          </a:p>
          <a:p>
            <a:pPr marL="241300" indent="-241300">
              <a:lnSpc>
                <a:spcPct val="90000"/>
              </a:lnSpc>
            </a:pPr>
            <a:r>
              <a:rPr lang="en-US" smtClean="0">
                <a:latin typeface="Arial" pitchFamily="34" charset="0"/>
              </a:rPr>
              <a:t>VD: K=123456789</a:t>
            </a:r>
          </a:p>
          <a:p>
            <a:pPr marL="241300" indent="-241300">
              <a:lnSpc>
                <a:spcPct val="90000"/>
              </a:lnSpc>
            </a:pPr>
            <a:r>
              <a:rPr lang="en-US" smtClean="0">
                <a:latin typeface="Arial" pitchFamily="34" charset="0"/>
              </a:rPr>
              <a:t>321 + 456 + 987 = 1764</a:t>
            </a:r>
          </a:p>
          <a:p>
            <a:pPr marL="241300" indent="-241300">
              <a:lnSpc>
                <a:spcPct val="90000"/>
              </a:lnSpc>
            </a:pPr>
            <a:r>
              <a:rPr lang="en-US" smtClean="0">
                <a:latin typeface="Arial" pitchFamily="34" charset="0"/>
              </a:rPr>
              <a:t>H(K) = 1764 mod 1000 = 764</a:t>
            </a: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40243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705C7D20-8EAF-417D-8741-594A918C1CDB}" type="slidenum">
              <a:rPr lang="en-US" sz="1300" smtClean="0">
                <a:latin typeface="Arial" pitchFamily="34" charset="0"/>
              </a:rPr>
              <a:pPr eaLnBrk="1" hangingPunct="1"/>
              <a:t>175</a:t>
            </a:fld>
            <a:endParaRPr lang="en-US" sz="1300" smtClean="0">
              <a:latin typeface="Arial" pitchFamily="34" charset="0"/>
            </a:endParaRPr>
          </a:p>
        </p:txBody>
      </p:sp>
      <p:sp>
        <p:nvSpPr>
          <p:cNvPr id="402436" name="Rectangle 2"/>
          <p:cNvSpPr>
            <a:spLocks noGrp="1" noRot="1" noChangeAspect="1" noChangeArrowheads="1" noTextEdit="1"/>
          </p:cNvSpPr>
          <p:nvPr>
            <p:ph type="sldImg"/>
          </p:nvPr>
        </p:nvSpPr>
        <p:spPr>
          <a:ln/>
        </p:spPr>
      </p:sp>
      <p:sp>
        <p:nvSpPr>
          <p:cNvPr id="40243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40345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060ACD9E-746C-44C0-BDF5-C96563ED6484}" type="slidenum">
              <a:rPr lang="en-US" sz="1300" smtClean="0">
                <a:latin typeface="Arial" pitchFamily="34" charset="0"/>
              </a:rPr>
              <a:pPr eaLnBrk="1" hangingPunct="1"/>
              <a:t>176</a:t>
            </a:fld>
            <a:endParaRPr lang="en-US" sz="1300" smtClean="0">
              <a:latin typeface="Arial" pitchFamily="34" charset="0"/>
            </a:endParaRPr>
          </a:p>
        </p:txBody>
      </p:sp>
      <p:sp>
        <p:nvSpPr>
          <p:cNvPr id="403460" name="Rectangle 2"/>
          <p:cNvSpPr>
            <a:spLocks noGrp="1" noRot="1" noChangeAspect="1" noChangeArrowheads="1" noTextEdit="1"/>
          </p:cNvSpPr>
          <p:nvPr>
            <p:ph type="sldImg"/>
          </p:nvPr>
        </p:nvSpPr>
        <p:spPr>
          <a:ln/>
        </p:spPr>
      </p:sp>
      <p:sp>
        <p:nvSpPr>
          <p:cNvPr id="40346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40448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B2DA778B-B0B4-4C32-8E95-B2C51685D614}" type="slidenum">
              <a:rPr lang="en-US" sz="1300" smtClean="0">
                <a:latin typeface="Arial" pitchFamily="34" charset="0"/>
              </a:rPr>
              <a:pPr eaLnBrk="1" hangingPunct="1"/>
              <a:t>177</a:t>
            </a:fld>
            <a:endParaRPr lang="en-US" sz="1300" smtClean="0">
              <a:latin typeface="Arial" pitchFamily="34" charset="0"/>
            </a:endParaRPr>
          </a:p>
        </p:txBody>
      </p:sp>
      <p:sp>
        <p:nvSpPr>
          <p:cNvPr id="404484" name="Rectangle 2"/>
          <p:cNvSpPr>
            <a:spLocks noGrp="1" noRot="1" noChangeAspect="1" noChangeArrowheads="1" noTextEdit="1"/>
          </p:cNvSpPr>
          <p:nvPr>
            <p:ph type="sldImg"/>
          </p:nvPr>
        </p:nvSpPr>
        <p:spPr>
          <a:ln/>
        </p:spPr>
      </p:sp>
      <p:sp>
        <p:nvSpPr>
          <p:cNvPr id="40448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40550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A5892978-4E16-4CCF-A3B7-2E0BAB00869D}" type="slidenum">
              <a:rPr lang="en-US" sz="1300" smtClean="0">
                <a:latin typeface="Arial" pitchFamily="34" charset="0"/>
              </a:rPr>
              <a:pPr eaLnBrk="1" hangingPunct="1"/>
              <a:t>178</a:t>
            </a:fld>
            <a:endParaRPr lang="en-US" sz="1300" smtClean="0">
              <a:latin typeface="Arial" pitchFamily="34" charset="0"/>
            </a:endParaRPr>
          </a:p>
        </p:txBody>
      </p:sp>
      <p:sp>
        <p:nvSpPr>
          <p:cNvPr id="405508" name="Rectangle 2"/>
          <p:cNvSpPr>
            <a:spLocks noGrp="1" noRot="1" noChangeAspect="1" noChangeArrowheads="1" noTextEdit="1"/>
          </p:cNvSpPr>
          <p:nvPr>
            <p:ph type="sldImg"/>
          </p:nvPr>
        </p:nvSpPr>
        <p:spPr>
          <a:ln/>
        </p:spPr>
      </p:sp>
      <p:sp>
        <p:nvSpPr>
          <p:cNvPr id="40550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2283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104C1A1D-D3A8-4855-BCFA-03B806F115B9}" type="slidenum">
              <a:rPr lang="en-US" sz="1300" smtClean="0">
                <a:latin typeface="Arial" pitchFamily="34" charset="0"/>
              </a:rPr>
              <a:pPr eaLnBrk="1" hangingPunct="1"/>
              <a:t>16</a:t>
            </a:fld>
            <a:endParaRPr lang="en-US" sz="1300" smtClean="0">
              <a:latin typeface="Arial" pitchFamily="34" charset="0"/>
            </a:endParaRPr>
          </a:p>
        </p:txBody>
      </p:sp>
      <p:sp>
        <p:nvSpPr>
          <p:cNvPr id="228356" name="Rectangle 2"/>
          <p:cNvSpPr>
            <a:spLocks noGrp="1" noRot="1" noChangeAspect="1" noChangeArrowheads="1" noTextEdit="1"/>
          </p:cNvSpPr>
          <p:nvPr>
            <p:ph type="sldImg"/>
          </p:nvPr>
        </p:nvSpPr>
        <p:spPr>
          <a:ln/>
        </p:spPr>
      </p:sp>
      <p:sp>
        <p:nvSpPr>
          <p:cNvPr id="2283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40653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16419B73-18F3-4E95-B7B0-550481E801FD}" type="slidenum">
              <a:rPr lang="en-US" sz="1300" smtClean="0">
                <a:latin typeface="Arial" pitchFamily="34" charset="0"/>
              </a:rPr>
              <a:pPr eaLnBrk="1" hangingPunct="1"/>
              <a:t>179</a:t>
            </a:fld>
            <a:endParaRPr lang="en-US" sz="1300" smtClean="0">
              <a:latin typeface="Arial" pitchFamily="34" charset="0"/>
            </a:endParaRPr>
          </a:p>
        </p:txBody>
      </p:sp>
      <p:sp>
        <p:nvSpPr>
          <p:cNvPr id="406532" name="Rectangle 2"/>
          <p:cNvSpPr>
            <a:spLocks noGrp="1" noRot="1" noChangeAspect="1" noChangeArrowheads="1" noTextEdit="1"/>
          </p:cNvSpPr>
          <p:nvPr>
            <p:ph type="sldImg"/>
          </p:nvPr>
        </p:nvSpPr>
        <p:spPr>
          <a:ln/>
        </p:spPr>
      </p:sp>
      <p:sp>
        <p:nvSpPr>
          <p:cNvPr id="40653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407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1AB293A2-8122-449F-A7A5-DF17B07556DB}" type="slidenum">
              <a:rPr lang="en-US" sz="1300" smtClean="0">
                <a:latin typeface="Arial" pitchFamily="34" charset="0"/>
              </a:rPr>
              <a:pPr eaLnBrk="1" hangingPunct="1"/>
              <a:t>180</a:t>
            </a:fld>
            <a:endParaRPr lang="en-US" sz="1300" smtClean="0">
              <a:latin typeface="Arial" pitchFamily="34" charset="0"/>
            </a:endParaRPr>
          </a:p>
        </p:txBody>
      </p:sp>
      <p:sp>
        <p:nvSpPr>
          <p:cNvPr id="407556" name="Rectangle 2"/>
          <p:cNvSpPr>
            <a:spLocks noGrp="1" noRot="1" noChangeAspect="1" noChangeArrowheads="1" noTextEdit="1"/>
          </p:cNvSpPr>
          <p:nvPr>
            <p:ph type="sldImg"/>
          </p:nvPr>
        </p:nvSpPr>
        <p:spPr>
          <a:ln/>
        </p:spPr>
      </p:sp>
      <p:sp>
        <p:nvSpPr>
          <p:cNvPr id="407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40857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9EBDAE53-DA42-486C-BBE4-94C1072E111E}" type="slidenum">
              <a:rPr lang="en-US" sz="1300" smtClean="0">
                <a:latin typeface="Arial" pitchFamily="34" charset="0"/>
              </a:rPr>
              <a:pPr eaLnBrk="1" hangingPunct="1"/>
              <a:t>181</a:t>
            </a:fld>
            <a:endParaRPr lang="en-US" sz="1300" smtClean="0">
              <a:latin typeface="Arial" pitchFamily="34" charset="0"/>
            </a:endParaRPr>
          </a:p>
        </p:txBody>
      </p:sp>
      <p:sp>
        <p:nvSpPr>
          <p:cNvPr id="408580" name="Rectangle 2"/>
          <p:cNvSpPr>
            <a:spLocks noGrp="1" noRot="1" noChangeAspect="1" noChangeArrowheads="1" noTextEdit="1"/>
          </p:cNvSpPr>
          <p:nvPr>
            <p:ph type="sldImg"/>
          </p:nvPr>
        </p:nvSpPr>
        <p:spPr>
          <a:ln/>
        </p:spPr>
      </p:sp>
      <p:sp>
        <p:nvSpPr>
          <p:cNvPr id="40858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41062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07C77122-86F9-4E48-B100-8C75EDA39DD5}" type="slidenum">
              <a:rPr lang="en-US" sz="1300" smtClean="0">
                <a:latin typeface="Arial" pitchFamily="34" charset="0"/>
              </a:rPr>
              <a:pPr eaLnBrk="1" hangingPunct="1"/>
              <a:t>182</a:t>
            </a:fld>
            <a:endParaRPr lang="en-US" sz="1300" smtClean="0">
              <a:latin typeface="Arial" pitchFamily="34" charset="0"/>
            </a:endParaRPr>
          </a:p>
        </p:txBody>
      </p:sp>
      <p:sp>
        <p:nvSpPr>
          <p:cNvPr id="410628" name="Rectangle 2"/>
          <p:cNvSpPr>
            <a:spLocks noGrp="1" noRot="1" noChangeAspect="1" noChangeArrowheads="1" noTextEdit="1"/>
          </p:cNvSpPr>
          <p:nvPr>
            <p:ph type="sldImg"/>
          </p:nvPr>
        </p:nvSpPr>
        <p:spPr>
          <a:ln/>
        </p:spPr>
      </p:sp>
      <p:sp>
        <p:nvSpPr>
          <p:cNvPr id="41062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latin typeface="Arial" pitchFamily="34" charset="0"/>
              </a:rPr>
              <a:t>Bổ sung kỹ hơn phần phân tích chi phí các thao tác (xem Intro. To Algorithm)</a:t>
            </a: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41165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B728FDB4-52BA-4E9E-8152-7FD5938107ED}" type="slidenum">
              <a:rPr lang="en-US" sz="1300" smtClean="0">
                <a:latin typeface="Arial" pitchFamily="34" charset="0"/>
              </a:rPr>
              <a:pPr eaLnBrk="1" hangingPunct="1"/>
              <a:t>183</a:t>
            </a:fld>
            <a:endParaRPr lang="en-US" sz="1300" smtClean="0">
              <a:latin typeface="Arial" pitchFamily="34" charset="0"/>
            </a:endParaRPr>
          </a:p>
        </p:txBody>
      </p:sp>
      <p:sp>
        <p:nvSpPr>
          <p:cNvPr id="411652" name="Rectangle 2"/>
          <p:cNvSpPr>
            <a:spLocks noGrp="1" noRot="1" noChangeAspect="1" noChangeArrowheads="1" noTextEdit="1"/>
          </p:cNvSpPr>
          <p:nvPr>
            <p:ph type="sldImg"/>
          </p:nvPr>
        </p:nvSpPr>
        <p:spPr>
          <a:ln/>
        </p:spPr>
      </p:sp>
      <p:sp>
        <p:nvSpPr>
          <p:cNvPr id="41165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41267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17C560E1-001A-4C31-BF32-2805EB9B330F}" type="slidenum">
              <a:rPr lang="en-US" sz="1300" smtClean="0">
                <a:latin typeface="Arial" pitchFamily="34" charset="0"/>
              </a:rPr>
              <a:pPr eaLnBrk="1" hangingPunct="1"/>
              <a:t>184</a:t>
            </a:fld>
            <a:endParaRPr lang="en-US" sz="1300" smtClean="0">
              <a:latin typeface="Arial" pitchFamily="34" charset="0"/>
            </a:endParaRPr>
          </a:p>
        </p:txBody>
      </p:sp>
      <p:sp>
        <p:nvSpPr>
          <p:cNvPr id="412676" name="Rectangle 2"/>
          <p:cNvSpPr>
            <a:spLocks noGrp="1" noRot="1" noChangeAspect="1" noChangeArrowheads="1" noTextEdit="1"/>
          </p:cNvSpPr>
          <p:nvPr>
            <p:ph type="sldImg"/>
          </p:nvPr>
        </p:nvSpPr>
        <p:spPr>
          <a:ln/>
        </p:spPr>
      </p:sp>
      <p:sp>
        <p:nvSpPr>
          <p:cNvPr id="41267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41369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9DDBCCA1-2CF9-4B11-B4D3-94EC309E25AF}" type="slidenum">
              <a:rPr lang="en-US" sz="1300" smtClean="0">
                <a:latin typeface="Arial" pitchFamily="34" charset="0"/>
              </a:rPr>
              <a:pPr eaLnBrk="1" hangingPunct="1"/>
              <a:t>185</a:t>
            </a:fld>
            <a:endParaRPr lang="en-US" sz="1300" smtClean="0">
              <a:latin typeface="Arial" pitchFamily="34" charset="0"/>
            </a:endParaRPr>
          </a:p>
        </p:txBody>
      </p:sp>
      <p:sp>
        <p:nvSpPr>
          <p:cNvPr id="413700" name="Rectangle 2"/>
          <p:cNvSpPr>
            <a:spLocks noGrp="1" noRot="1" noChangeAspect="1" noChangeArrowheads="1" noTextEdit="1"/>
          </p:cNvSpPr>
          <p:nvPr>
            <p:ph type="sldImg"/>
          </p:nvPr>
        </p:nvSpPr>
        <p:spPr>
          <a:ln/>
        </p:spPr>
      </p:sp>
      <p:sp>
        <p:nvSpPr>
          <p:cNvPr id="41370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41472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E4036393-198B-457E-A812-9BB64E53EF5D}" type="slidenum">
              <a:rPr lang="en-US" sz="1300" smtClean="0">
                <a:latin typeface="Arial" pitchFamily="34" charset="0"/>
              </a:rPr>
              <a:pPr eaLnBrk="1" hangingPunct="1"/>
              <a:t>186</a:t>
            </a:fld>
            <a:endParaRPr lang="en-US" sz="1300" smtClean="0">
              <a:latin typeface="Arial" pitchFamily="34" charset="0"/>
            </a:endParaRPr>
          </a:p>
        </p:txBody>
      </p:sp>
      <p:sp>
        <p:nvSpPr>
          <p:cNvPr id="414724" name="Rectangle 2"/>
          <p:cNvSpPr>
            <a:spLocks noGrp="1" noRot="1" noChangeAspect="1" noChangeArrowheads="1" noTextEdit="1"/>
          </p:cNvSpPr>
          <p:nvPr>
            <p:ph type="sldImg"/>
          </p:nvPr>
        </p:nvSpPr>
        <p:spPr>
          <a:ln/>
        </p:spPr>
      </p:sp>
      <p:sp>
        <p:nvSpPr>
          <p:cNvPr id="41472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41574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E5E470D2-F42B-4E90-B20C-F7EC8B2CAB79}" type="slidenum">
              <a:rPr lang="en-US" sz="1300" smtClean="0">
                <a:latin typeface="Arial" pitchFamily="34" charset="0"/>
              </a:rPr>
              <a:pPr eaLnBrk="1" hangingPunct="1"/>
              <a:t>187</a:t>
            </a:fld>
            <a:endParaRPr lang="en-US" sz="1300" smtClean="0">
              <a:latin typeface="Arial" pitchFamily="34" charset="0"/>
            </a:endParaRPr>
          </a:p>
        </p:txBody>
      </p:sp>
      <p:sp>
        <p:nvSpPr>
          <p:cNvPr id="415748" name="Rectangle 2"/>
          <p:cNvSpPr>
            <a:spLocks noGrp="1" noRot="1" noChangeAspect="1" noChangeArrowheads="1" noTextEdit="1"/>
          </p:cNvSpPr>
          <p:nvPr>
            <p:ph type="sldImg"/>
          </p:nvPr>
        </p:nvSpPr>
        <p:spPr>
          <a:ln/>
        </p:spPr>
      </p:sp>
      <p:sp>
        <p:nvSpPr>
          <p:cNvPr id="41574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41677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691C2FF1-2DF0-46D6-A88D-284DC4A24D64}" type="slidenum">
              <a:rPr lang="en-US" sz="1300" smtClean="0">
                <a:latin typeface="Arial" pitchFamily="34" charset="0"/>
              </a:rPr>
              <a:pPr eaLnBrk="1" hangingPunct="1"/>
              <a:t>188</a:t>
            </a:fld>
            <a:endParaRPr lang="en-US" sz="1300" smtClean="0">
              <a:latin typeface="Arial" pitchFamily="34" charset="0"/>
            </a:endParaRPr>
          </a:p>
        </p:txBody>
      </p:sp>
      <p:sp>
        <p:nvSpPr>
          <p:cNvPr id="416772" name="Rectangle 2"/>
          <p:cNvSpPr>
            <a:spLocks noGrp="1" noRot="1" noChangeAspect="1" noChangeArrowheads="1" noTextEdit="1"/>
          </p:cNvSpPr>
          <p:nvPr>
            <p:ph type="sldImg"/>
          </p:nvPr>
        </p:nvSpPr>
        <p:spPr>
          <a:ln/>
        </p:spPr>
      </p:sp>
      <p:sp>
        <p:nvSpPr>
          <p:cNvPr id="41677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22528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8D9A9B18-A6AA-4A23-91AC-9F4F8D8B04E6}" type="slidenum">
              <a:rPr lang="en-US" sz="1300" smtClean="0">
                <a:latin typeface="Arial" pitchFamily="34" charset="0"/>
              </a:rPr>
              <a:pPr eaLnBrk="1" hangingPunct="1"/>
              <a:t>18</a:t>
            </a:fld>
            <a:endParaRPr lang="en-US" sz="1300" smtClean="0">
              <a:latin typeface="Arial" pitchFamily="34" charset="0"/>
            </a:endParaRPr>
          </a:p>
        </p:txBody>
      </p:sp>
      <p:sp>
        <p:nvSpPr>
          <p:cNvPr id="225284" name="Rectangle 2"/>
          <p:cNvSpPr>
            <a:spLocks noGrp="1" noRot="1" noChangeAspect="1" noChangeArrowheads="1" noTextEdit="1"/>
          </p:cNvSpPr>
          <p:nvPr>
            <p:ph type="sldImg"/>
          </p:nvPr>
        </p:nvSpPr>
        <p:spPr>
          <a:ln/>
        </p:spPr>
      </p:sp>
      <p:sp>
        <p:nvSpPr>
          <p:cNvPr id="22528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41779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616F555D-12DB-4CC0-A4E2-B31A9372C774}" type="slidenum">
              <a:rPr lang="en-US" sz="1300" smtClean="0">
                <a:latin typeface="Arial" pitchFamily="34" charset="0"/>
              </a:rPr>
              <a:pPr eaLnBrk="1" hangingPunct="1"/>
              <a:t>189</a:t>
            </a:fld>
            <a:endParaRPr lang="en-US" sz="1300" smtClean="0">
              <a:latin typeface="Arial" pitchFamily="34" charset="0"/>
            </a:endParaRPr>
          </a:p>
        </p:txBody>
      </p:sp>
      <p:sp>
        <p:nvSpPr>
          <p:cNvPr id="417796" name="Rectangle 2"/>
          <p:cNvSpPr>
            <a:spLocks noGrp="1" noRot="1" noChangeAspect="1" noChangeArrowheads="1" noTextEdit="1"/>
          </p:cNvSpPr>
          <p:nvPr>
            <p:ph type="sldImg"/>
          </p:nvPr>
        </p:nvSpPr>
        <p:spPr>
          <a:ln/>
        </p:spPr>
      </p:sp>
      <p:sp>
        <p:nvSpPr>
          <p:cNvPr id="41779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41881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13A59720-7CE5-495B-BA1F-BE08DB351915}" type="slidenum">
              <a:rPr lang="en-US" sz="1300" smtClean="0">
                <a:latin typeface="Arial" pitchFamily="34" charset="0"/>
              </a:rPr>
              <a:pPr eaLnBrk="1" hangingPunct="1"/>
              <a:t>190</a:t>
            </a:fld>
            <a:endParaRPr lang="en-US" sz="1300" smtClean="0">
              <a:latin typeface="Arial" pitchFamily="34" charset="0"/>
            </a:endParaRPr>
          </a:p>
        </p:txBody>
      </p:sp>
      <p:sp>
        <p:nvSpPr>
          <p:cNvPr id="418820" name="Rectangle 2"/>
          <p:cNvSpPr>
            <a:spLocks noGrp="1" noRot="1" noChangeAspect="1" noChangeArrowheads="1" noTextEdit="1"/>
          </p:cNvSpPr>
          <p:nvPr>
            <p:ph type="sldImg"/>
          </p:nvPr>
        </p:nvSpPr>
        <p:spPr>
          <a:ln/>
        </p:spPr>
      </p:sp>
      <p:sp>
        <p:nvSpPr>
          <p:cNvPr id="41882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41984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E037E765-39F6-45F3-83D9-D5DBD0284864}" type="slidenum">
              <a:rPr lang="en-US" sz="1300" smtClean="0">
                <a:latin typeface="Arial" pitchFamily="34" charset="0"/>
              </a:rPr>
              <a:pPr eaLnBrk="1" hangingPunct="1"/>
              <a:t>191</a:t>
            </a:fld>
            <a:endParaRPr lang="en-US" sz="1300" smtClean="0">
              <a:latin typeface="Arial" pitchFamily="34" charset="0"/>
            </a:endParaRPr>
          </a:p>
        </p:txBody>
      </p:sp>
      <p:sp>
        <p:nvSpPr>
          <p:cNvPr id="419844" name="Rectangle 2"/>
          <p:cNvSpPr>
            <a:spLocks noGrp="1" noRot="1" noChangeAspect="1" noChangeArrowheads="1" noTextEdit="1"/>
          </p:cNvSpPr>
          <p:nvPr>
            <p:ph type="sldImg"/>
          </p:nvPr>
        </p:nvSpPr>
        <p:spPr>
          <a:ln/>
        </p:spPr>
      </p:sp>
      <p:sp>
        <p:nvSpPr>
          <p:cNvPr id="41984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42086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99ED485A-0F51-4D65-98A5-130EDDA8DB59}" type="slidenum">
              <a:rPr lang="en-US" sz="1300" smtClean="0">
                <a:latin typeface="Arial" pitchFamily="34" charset="0"/>
              </a:rPr>
              <a:pPr eaLnBrk="1" hangingPunct="1"/>
              <a:t>192</a:t>
            </a:fld>
            <a:endParaRPr lang="en-US" sz="1300" smtClean="0">
              <a:latin typeface="Arial" pitchFamily="34" charset="0"/>
            </a:endParaRPr>
          </a:p>
        </p:txBody>
      </p:sp>
      <p:sp>
        <p:nvSpPr>
          <p:cNvPr id="420868" name="Rectangle 2"/>
          <p:cNvSpPr>
            <a:spLocks noGrp="1" noRot="1" noChangeAspect="1" noChangeArrowheads="1" noTextEdit="1"/>
          </p:cNvSpPr>
          <p:nvPr>
            <p:ph type="sldImg"/>
          </p:nvPr>
        </p:nvSpPr>
        <p:spPr>
          <a:ln/>
        </p:spPr>
      </p:sp>
      <p:sp>
        <p:nvSpPr>
          <p:cNvPr id="42086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2283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104C1A1D-D3A8-4855-BCFA-03B806F115B9}" type="slidenum">
              <a:rPr lang="en-US" sz="1300" smtClean="0">
                <a:latin typeface="Arial" pitchFamily="34" charset="0"/>
              </a:rPr>
              <a:pPr eaLnBrk="1" hangingPunct="1"/>
              <a:t>21</a:t>
            </a:fld>
            <a:endParaRPr lang="en-US" sz="1300" smtClean="0">
              <a:latin typeface="Arial" pitchFamily="34" charset="0"/>
            </a:endParaRPr>
          </a:p>
        </p:txBody>
      </p:sp>
      <p:sp>
        <p:nvSpPr>
          <p:cNvPr id="228356" name="Rectangle 2"/>
          <p:cNvSpPr>
            <a:spLocks noGrp="1" noRot="1" noChangeAspect="1" noChangeArrowheads="1" noTextEdit="1"/>
          </p:cNvSpPr>
          <p:nvPr>
            <p:ph type="sldImg"/>
          </p:nvPr>
        </p:nvSpPr>
        <p:spPr>
          <a:ln/>
        </p:spPr>
      </p:sp>
      <p:sp>
        <p:nvSpPr>
          <p:cNvPr id="2283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21504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5CE87FDE-90D9-4E1B-9903-CFE3320CA802}" type="slidenum">
              <a:rPr lang="en-US" sz="1300" smtClean="0">
                <a:latin typeface="Arial" pitchFamily="34" charset="0"/>
              </a:rPr>
              <a:pPr eaLnBrk="1" hangingPunct="1"/>
              <a:t>22</a:t>
            </a:fld>
            <a:endParaRPr lang="en-US" sz="1300" smtClean="0">
              <a:latin typeface="Arial" pitchFamily="34" charset="0"/>
            </a:endParaRPr>
          </a:p>
        </p:txBody>
      </p:sp>
      <p:sp>
        <p:nvSpPr>
          <p:cNvPr id="215044" name="Rectangle 2"/>
          <p:cNvSpPr>
            <a:spLocks noGrp="1" noRot="1" noChangeAspect="1" noChangeArrowheads="1" noTextEdit="1"/>
          </p:cNvSpPr>
          <p:nvPr>
            <p:ph type="sldImg"/>
          </p:nvPr>
        </p:nvSpPr>
        <p:spPr>
          <a:ln/>
        </p:spPr>
      </p:sp>
      <p:sp>
        <p:nvSpPr>
          <p:cNvPr id="21504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23552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98BEC5E3-8BDD-4179-9B90-8256D5E36C4F}" type="slidenum">
              <a:rPr lang="en-US" sz="1300" smtClean="0">
                <a:latin typeface="Arial" pitchFamily="34" charset="0"/>
              </a:rPr>
              <a:pPr eaLnBrk="1" hangingPunct="1"/>
              <a:t>23</a:t>
            </a:fld>
            <a:endParaRPr lang="en-US" sz="1300" smtClean="0">
              <a:latin typeface="Arial" pitchFamily="34" charset="0"/>
            </a:endParaRPr>
          </a:p>
        </p:txBody>
      </p:sp>
      <p:sp>
        <p:nvSpPr>
          <p:cNvPr id="235524" name="Rectangle 2"/>
          <p:cNvSpPr>
            <a:spLocks noGrp="1" noRot="1" noChangeAspect="1" noChangeArrowheads="1" noTextEdit="1"/>
          </p:cNvSpPr>
          <p:nvPr>
            <p:ph type="sldImg"/>
          </p:nvPr>
        </p:nvSpPr>
        <p:spPr>
          <a:ln/>
        </p:spPr>
      </p:sp>
      <p:sp>
        <p:nvSpPr>
          <p:cNvPr id="23552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23654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72F80CF3-89D4-4B22-9269-6EBF3D176B3D}" type="slidenum">
              <a:rPr lang="en-US" sz="1300" smtClean="0">
                <a:latin typeface="Arial" pitchFamily="34" charset="0"/>
              </a:rPr>
              <a:pPr eaLnBrk="1" hangingPunct="1"/>
              <a:t>24</a:t>
            </a:fld>
            <a:endParaRPr lang="en-US" sz="1300" smtClean="0">
              <a:latin typeface="Arial" pitchFamily="34" charset="0"/>
            </a:endParaRPr>
          </a:p>
        </p:txBody>
      </p:sp>
      <p:sp>
        <p:nvSpPr>
          <p:cNvPr id="236548" name="Rectangle 2"/>
          <p:cNvSpPr>
            <a:spLocks noGrp="1" noRot="1" noChangeAspect="1" noChangeArrowheads="1" noTextEdit="1"/>
          </p:cNvSpPr>
          <p:nvPr>
            <p:ph type="sldImg"/>
          </p:nvPr>
        </p:nvSpPr>
        <p:spPr>
          <a:ln/>
        </p:spPr>
      </p:sp>
      <p:sp>
        <p:nvSpPr>
          <p:cNvPr id="23654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23859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C05440CF-E06D-4650-B75F-0FC45E5D01B9}" type="slidenum">
              <a:rPr lang="en-US" sz="1300" smtClean="0">
                <a:latin typeface="Arial" pitchFamily="34" charset="0"/>
              </a:rPr>
              <a:pPr eaLnBrk="1" hangingPunct="1"/>
              <a:t>25</a:t>
            </a:fld>
            <a:endParaRPr lang="en-US" sz="1300" smtClean="0">
              <a:latin typeface="Arial" pitchFamily="34" charset="0"/>
            </a:endParaRPr>
          </a:p>
        </p:txBody>
      </p:sp>
      <p:sp>
        <p:nvSpPr>
          <p:cNvPr id="238596" name="Rectangle 2"/>
          <p:cNvSpPr>
            <a:spLocks noGrp="1" noRot="1" noChangeAspect="1" noChangeArrowheads="1" noTextEdit="1"/>
          </p:cNvSpPr>
          <p:nvPr>
            <p:ph type="sldImg"/>
          </p:nvPr>
        </p:nvSpPr>
        <p:spPr>
          <a:ln/>
        </p:spPr>
      </p:sp>
      <p:sp>
        <p:nvSpPr>
          <p:cNvPr id="23859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21401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E67CB88F-71C0-4217-8153-4558D09C50D0}" type="slidenum">
              <a:rPr lang="en-US" sz="1300" smtClean="0">
                <a:latin typeface="Arial" pitchFamily="34" charset="0"/>
              </a:rPr>
              <a:pPr eaLnBrk="1" hangingPunct="1"/>
              <a:t>2</a:t>
            </a:fld>
            <a:endParaRPr lang="en-US" sz="1300" smtClean="0">
              <a:latin typeface="Arial" pitchFamily="34" charset="0"/>
            </a:endParaRPr>
          </a:p>
        </p:txBody>
      </p:sp>
      <p:sp>
        <p:nvSpPr>
          <p:cNvPr id="214020" name="Rectangle 6"/>
          <p:cNvSpPr txBox="1">
            <a:spLocks noGrp="1" noChangeArrowheads="1"/>
          </p:cNvSpPr>
          <p:nvPr/>
        </p:nvSpPr>
        <p:spPr bwMode="auto">
          <a:xfrm>
            <a:off x="0"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spcBef>
                <a:spcPct val="0"/>
              </a:spcBef>
            </a:pPr>
            <a:r>
              <a:rPr lang="en-US" sz="1300">
                <a:latin typeface="Arial" pitchFamily="34" charset="0"/>
              </a:rPr>
              <a:t>Xây dựng phần mềm thi trắc nghiệm_Nhóm B</a:t>
            </a:r>
          </a:p>
        </p:txBody>
      </p:sp>
      <p:sp>
        <p:nvSpPr>
          <p:cNvPr id="214021" name="Rectangle 7"/>
          <p:cNvSpPr txBox="1">
            <a:spLocks noGrp="1"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r" eaLnBrk="1" hangingPunct="1">
              <a:spcBef>
                <a:spcPct val="0"/>
              </a:spcBef>
            </a:pPr>
            <a:fld id="{325BE23B-8AFC-470C-A682-6E0A824D0241}" type="slidenum">
              <a:rPr lang="en-US" sz="1300">
                <a:latin typeface="Arial" pitchFamily="34" charset="0"/>
              </a:rPr>
              <a:pPr algn="r" eaLnBrk="1" hangingPunct="1">
                <a:spcBef>
                  <a:spcPct val="0"/>
                </a:spcBef>
              </a:pPr>
              <a:t>2</a:t>
            </a:fld>
            <a:endParaRPr lang="en-US" sz="1300">
              <a:latin typeface="Arial" pitchFamily="34" charset="0"/>
            </a:endParaRPr>
          </a:p>
        </p:txBody>
      </p:sp>
      <p:sp>
        <p:nvSpPr>
          <p:cNvPr id="214022" name="Rectangle 2"/>
          <p:cNvSpPr>
            <a:spLocks noGrp="1" noRot="1" noChangeAspect="1" noChangeArrowheads="1" noTextEdit="1"/>
          </p:cNvSpPr>
          <p:nvPr>
            <p:ph type="sldImg"/>
          </p:nvPr>
        </p:nvSpPr>
        <p:spPr>
          <a:ln/>
        </p:spPr>
      </p:sp>
      <p:sp>
        <p:nvSpPr>
          <p:cNvPr id="2140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23757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9F457638-0601-4B03-AFEC-9D49E8FA4B96}" type="slidenum">
              <a:rPr lang="en-US" sz="1300" smtClean="0">
                <a:latin typeface="Arial" pitchFamily="34" charset="0"/>
              </a:rPr>
              <a:pPr eaLnBrk="1" hangingPunct="1"/>
              <a:t>26</a:t>
            </a:fld>
            <a:endParaRPr lang="en-US" sz="1300" smtClean="0">
              <a:latin typeface="Arial" pitchFamily="34" charset="0"/>
            </a:endParaRPr>
          </a:p>
        </p:txBody>
      </p:sp>
      <p:sp>
        <p:nvSpPr>
          <p:cNvPr id="237572" name="Rectangle 2"/>
          <p:cNvSpPr>
            <a:spLocks noGrp="1" noRot="1" noChangeAspect="1" noChangeArrowheads="1" noTextEdit="1"/>
          </p:cNvSpPr>
          <p:nvPr>
            <p:ph type="sldImg"/>
          </p:nvPr>
        </p:nvSpPr>
        <p:spPr>
          <a:ln/>
        </p:spPr>
      </p:sp>
      <p:sp>
        <p:nvSpPr>
          <p:cNvPr id="23757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2283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104C1A1D-D3A8-4855-BCFA-03B806F115B9}" type="slidenum">
              <a:rPr lang="en-US" sz="1300" smtClean="0">
                <a:latin typeface="Arial" pitchFamily="34" charset="0"/>
              </a:rPr>
              <a:pPr eaLnBrk="1" hangingPunct="1"/>
              <a:t>27</a:t>
            </a:fld>
            <a:endParaRPr lang="en-US" sz="1300" smtClean="0">
              <a:latin typeface="Arial" pitchFamily="34" charset="0"/>
            </a:endParaRPr>
          </a:p>
        </p:txBody>
      </p:sp>
      <p:sp>
        <p:nvSpPr>
          <p:cNvPr id="228356" name="Rectangle 2"/>
          <p:cNvSpPr>
            <a:spLocks noGrp="1" noRot="1" noChangeAspect="1" noChangeArrowheads="1" noTextEdit="1"/>
          </p:cNvSpPr>
          <p:nvPr>
            <p:ph type="sldImg"/>
          </p:nvPr>
        </p:nvSpPr>
        <p:spPr>
          <a:ln/>
        </p:spPr>
      </p:sp>
      <p:sp>
        <p:nvSpPr>
          <p:cNvPr id="2283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Slide Image Placeholder 1"/>
          <p:cNvSpPr>
            <a:spLocks noGrp="1" noRot="1" noChangeAspect="1" noTextEdit="1"/>
          </p:cNvSpPr>
          <p:nvPr>
            <p:ph type="sldImg"/>
          </p:nvPr>
        </p:nvSpPr>
        <p:spPr>
          <a:ln/>
        </p:spPr>
      </p:sp>
      <p:sp>
        <p:nvSpPr>
          <p:cNvPr id="2447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latin typeface="Arial" pitchFamily="34" charset="0"/>
              </a:rPr>
              <a:t>Bài tập: cho một stack S chứa N giá trị số nguyên. Cho một số nguyên X biết trước. Hãy viết đoạn lệnh để lấy X ra khỏi S mà không xóa bỏ các phần tử khác trong stack S</a:t>
            </a:r>
          </a:p>
        </p:txBody>
      </p:sp>
      <p:sp>
        <p:nvSpPr>
          <p:cNvPr id="244740" name="Footer Placeholder 3"/>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244741"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E24338EE-68B2-44B9-94F0-8EA4AE9C050D}" type="slidenum">
              <a:rPr lang="en-US" sz="1300" smtClean="0">
                <a:latin typeface="Arial" pitchFamily="34" charset="0"/>
              </a:rPr>
              <a:pPr eaLnBrk="1" hangingPunct="1"/>
              <a:t>28</a:t>
            </a:fld>
            <a:endParaRPr lang="en-US" sz="1300" smtClean="0">
              <a:latin typeface="Arial"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24576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6EA4A23C-D848-4B39-A1A6-3CC223B85ACE}" type="slidenum">
              <a:rPr lang="en-US" sz="1300" smtClean="0">
                <a:latin typeface="Arial" pitchFamily="34" charset="0"/>
              </a:rPr>
              <a:pPr eaLnBrk="1" hangingPunct="1"/>
              <a:t>30</a:t>
            </a:fld>
            <a:endParaRPr lang="en-US" sz="1300" smtClean="0">
              <a:latin typeface="Arial" pitchFamily="34" charset="0"/>
            </a:endParaRPr>
          </a:p>
        </p:txBody>
      </p:sp>
      <p:sp>
        <p:nvSpPr>
          <p:cNvPr id="245764" name="Rectangle 2"/>
          <p:cNvSpPr>
            <a:spLocks noGrp="1" noRot="1" noChangeAspect="1" noChangeArrowheads="1" noTextEdit="1"/>
          </p:cNvSpPr>
          <p:nvPr>
            <p:ph type="sldImg"/>
          </p:nvPr>
        </p:nvSpPr>
        <p:spPr>
          <a:ln/>
        </p:spPr>
      </p:sp>
      <p:sp>
        <p:nvSpPr>
          <p:cNvPr id="24576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2283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104C1A1D-D3A8-4855-BCFA-03B806F115B9}" type="slidenum">
              <a:rPr lang="en-US" sz="1300" smtClean="0">
                <a:latin typeface="Arial" pitchFamily="34" charset="0"/>
              </a:rPr>
              <a:pPr eaLnBrk="1" hangingPunct="1"/>
              <a:t>31</a:t>
            </a:fld>
            <a:endParaRPr lang="en-US" sz="1300" smtClean="0">
              <a:latin typeface="Arial" pitchFamily="34" charset="0"/>
            </a:endParaRPr>
          </a:p>
        </p:txBody>
      </p:sp>
      <p:sp>
        <p:nvSpPr>
          <p:cNvPr id="228356" name="Rectangle 2"/>
          <p:cNvSpPr>
            <a:spLocks noGrp="1" noRot="1" noChangeAspect="1" noChangeArrowheads="1" noTextEdit="1"/>
          </p:cNvSpPr>
          <p:nvPr>
            <p:ph type="sldImg"/>
          </p:nvPr>
        </p:nvSpPr>
        <p:spPr>
          <a:ln/>
        </p:spPr>
      </p:sp>
      <p:sp>
        <p:nvSpPr>
          <p:cNvPr id="2283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25293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B9114EBF-8119-4A7D-9EF9-0E63A74DF323}" type="slidenum">
              <a:rPr lang="en-US" sz="1300" smtClean="0">
                <a:latin typeface="Arial" pitchFamily="34" charset="0"/>
              </a:rPr>
              <a:pPr eaLnBrk="1" hangingPunct="1"/>
              <a:t>33</a:t>
            </a:fld>
            <a:endParaRPr lang="en-US" sz="1300" smtClean="0">
              <a:latin typeface="Arial" pitchFamily="34" charset="0"/>
            </a:endParaRPr>
          </a:p>
        </p:txBody>
      </p:sp>
      <p:sp>
        <p:nvSpPr>
          <p:cNvPr id="252932" name="Rectangle 2"/>
          <p:cNvSpPr>
            <a:spLocks noGrp="1" noRot="1" noChangeAspect="1" noChangeArrowheads="1" noTextEdit="1"/>
          </p:cNvSpPr>
          <p:nvPr>
            <p:ph type="sldImg"/>
          </p:nvPr>
        </p:nvSpPr>
        <p:spPr>
          <a:ln/>
        </p:spPr>
      </p:sp>
      <p:sp>
        <p:nvSpPr>
          <p:cNvPr id="25293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2539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66D358CB-54F9-4374-8DC5-33AA44CA7781}" type="slidenum">
              <a:rPr lang="en-US" sz="1300" smtClean="0">
                <a:latin typeface="Arial" pitchFamily="34" charset="0"/>
              </a:rPr>
              <a:pPr eaLnBrk="1" hangingPunct="1"/>
              <a:t>34</a:t>
            </a:fld>
            <a:endParaRPr lang="en-US" sz="1300" smtClean="0">
              <a:latin typeface="Arial" pitchFamily="34" charset="0"/>
            </a:endParaRPr>
          </a:p>
        </p:txBody>
      </p:sp>
      <p:sp>
        <p:nvSpPr>
          <p:cNvPr id="253956" name="Rectangle 2"/>
          <p:cNvSpPr>
            <a:spLocks noGrp="1" noRot="1" noChangeAspect="1" noChangeArrowheads="1" noTextEdit="1"/>
          </p:cNvSpPr>
          <p:nvPr>
            <p:ph type="sldImg"/>
          </p:nvPr>
        </p:nvSpPr>
        <p:spPr>
          <a:ln/>
        </p:spPr>
      </p:sp>
      <p:sp>
        <p:nvSpPr>
          <p:cNvPr id="2539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21504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5CE87FDE-90D9-4E1B-9903-CFE3320CA802}" type="slidenum">
              <a:rPr lang="en-US" sz="1300" smtClean="0">
                <a:latin typeface="Arial" pitchFamily="34" charset="0"/>
              </a:rPr>
              <a:pPr eaLnBrk="1" hangingPunct="1"/>
              <a:t>35</a:t>
            </a:fld>
            <a:endParaRPr lang="en-US" sz="1300" smtClean="0">
              <a:latin typeface="Arial" pitchFamily="34" charset="0"/>
            </a:endParaRPr>
          </a:p>
        </p:txBody>
      </p:sp>
      <p:sp>
        <p:nvSpPr>
          <p:cNvPr id="215044" name="Rectangle 2"/>
          <p:cNvSpPr>
            <a:spLocks noGrp="1" noRot="1" noChangeAspect="1" noChangeArrowheads="1" noTextEdit="1"/>
          </p:cNvSpPr>
          <p:nvPr>
            <p:ph type="sldImg"/>
          </p:nvPr>
        </p:nvSpPr>
        <p:spPr>
          <a:ln/>
        </p:spPr>
      </p:sp>
      <p:sp>
        <p:nvSpPr>
          <p:cNvPr id="21504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25600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D0350A03-C432-4E68-B556-A5EBED8D9972}" type="slidenum">
              <a:rPr lang="en-US" sz="1300" smtClean="0">
                <a:latin typeface="Arial" pitchFamily="34" charset="0"/>
              </a:rPr>
              <a:pPr eaLnBrk="1" hangingPunct="1"/>
              <a:t>36</a:t>
            </a:fld>
            <a:endParaRPr lang="en-US" sz="1300" smtClean="0">
              <a:latin typeface="Arial" pitchFamily="34" charset="0"/>
            </a:endParaRPr>
          </a:p>
        </p:txBody>
      </p:sp>
      <p:sp>
        <p:nvSpPr>
          <p:cNvPr id="256004" name="Rectangle 2"/>
          <p:cNvSpPr>
            <a:spLocks noGrp="1" noRot="1" noChangeAspect="1" noChangeArrowheads="1" noTextEdit="1"/>
          </p:cNvSpPr>
          <p:nvPr>
            <p:ph type="sldImg"/>
          </p:nvPr>
        </p:nvSpPr>
        <p:spPr>
          <a:ln/>
        </p:spPr>
      </p:sp>
      <p:sp>
        <p:nvSpPr>
          <p:cNvPr id="25600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25702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9DF30F0B-B026-4108-BDAC-3FB42573DC2D}" type="slidenum">
              <a:rPr lang="en-US" sz="1300" smtClean="0">
                <a:latin typeface="Arial" pitchFamily="34" charset="0"/>
              </a:rPr>
              <a:pPr eaLnBrk="1" hangingPunct="1"/>
              <a:t>37</a:t>
            </a:fld>
            <a:endParaRPr lang="en-US" sz="1300" smtClean="0">
              <a:latin typeface="Arial" pitchFamily="34" charset="0"/>
            </a:endParaRPr>
          </a:p>
        </p:txBody>
      </p:sp>
      <p:sp>
        <p:nvSpPr>
          <p:cNvPr id="257028" name="Rectangle 2"/>
          <p:cNvSpPr>
            <a:spLocks noGrp="1" noRot="1" noChangeAspect="1" noChangeArrowheads="1" noTextEdit="1"/>
          </p:cNvSpPr>
          <p:nvPr>
            <p:ph type="sldImg"/>
          </p:nvPr>
        </p:nvSpPr>
        <p:spPr>
          <a:ln/>
        </p:spPr>
      </p:sp>
      <p:sp>
        <p:nvSpPr>
          <p:cNvPr id="25702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21504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5CE87FDE-90D9-4E1B-9903-CFE3320CA802}" type="slidenum">
              <a:rPr lang="en-US" sz="1300" smtClean="0">
                <a:latin typeface="Arial" pitchFamily="34" charset="0"/>
              </a:rPr>
              <a:pPr eaLnBrk="1" hangingPunct="1"/>
              <a:t>3</a:t>
            </a:fld>
            <a:endParaRPr lang="en-US" sz="1300" smtClean="0">
              <a:latin typeface="Arial" pitchFamily="34" charset="0"/>
            </a:endParaRPr>
          </a:p>
        </p:txBody>
      </p:sp>
      <p:sp>
        <p:nvSpPr>
          <p:cNvPr id="215044" name="Rectangle 2"/>
          <p:cNvSpPr>
            <a:spLocks noGrp="1" noRot="1" noChangeAspect="1" noChangeArrowheads="1" noTextEdit="1"/>
          </p:cNvSpPr>
          <p:nvPr>
            <p:ph type="sldImg"/>
          </p:nvPr>
        </p:nvSpPr>
        <p:spPr>
          <a:ln/>
        </p:spPr>
      </p:sp>
      <p:sp>
        <p:nvSpPr>
          <p:cNvPr id="21504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26112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5D6B1A1F-A176-443B-9CC8-A4A721E98A25}" type="slidenum">
              <a:rPr lang="en-US" sz="1300" smtClean="0">
                <a:latin typeface="Arial" pitchFamily="34" charset="0"/>
              </a:rPr>
              <a:pPr eaLnBrk="1" hangingPunct="1"/>
              <a:t>38</a:t>
            </a:fld>
            <a:endParaRPr lang="en-US" sz="1300" smtClean="0">
              <a:latin typeface="Arial" pitchFamily="34" charset="0"/>
            </a:endParaRPr>
          </a:p>
        </p:txBody>
      </p:sp>
      <p:sp>
        <p:nvSpPr>
          <p:cNvPr id="261124" name="Rectangle 2"/>
          <p:cNvSpPr>
            <a:spLocks noGrp="1" noRot="1" noChangeAspect="1" noChangeArrowheads="1" noTextEdit="1"/>
          </p:cNvSpPr>
          <p:nvPr>
            <p:ph type="sldImg"/>
          </p:nvPr>
        </p:nvSpPr>
        <p:spPr>
          <a:ln/>
        </p:spPr>
      </p:sp>
      <p:sp>
        <p:nvSpPr>
          <p:cNvPr id="26112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25805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D45B2BAC-40EB-4614-9618-C00565675B68}" type="slidenum">
              <a:rPr lang="en-US" sz="1300" smtClean="0">
                <a:latin typeface="Arial" pitchFamily="34" charset="0"/>
              </a:rPr>
              <a:pPr eaLnBrk="1" hangingPunct="1"/>
              <a:t>39</a:t>
            </a:fld>
            <a:endParaRPr lang="en-US" sz="1300" smtClean="0">
              <a:latin typeface="Arial" pitchFamily="34" charset="0"/>
            </a:endParaRPr>
          </a:p>
        </p:txBody>
      </p:sp>
      <p:sp>
        <p:nvSpPr>
          <p:cNvPr id="258052" name="Rectangle 2"/>
          <p:cNvSpPr>
            <a:spLocks noGrp="1" noRot="1" noChangeAspect="1" noChangeArrowheads="1" noTextEdit="1"/>
          </p:cNvSpPr>
          <p:nvPr>
            <p:ph type="sldImg"/>
          </p:nvPr>
        </p:nvSpPr>
        <p:spPr>
          <a:ln/>
        </p:spPr>
      </p:sp>
      <p:sp>
        <p:nvSpPr>
          <p:cNvPr id="25805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25907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0D71B5D0-F058-40EB-B9FA-81886BE00C68}" type="slidenum">
              <a:rPr lang="en-US" sz="1300" smtClean="0">
                <a:latin typeface="Arial" pitchFamily="34" charset="0"/>
              </a:rPr>
              <a:pPr eaLnBrk="1" hangingPunct="1"/>
              <a:t>40</a:t>
            </a:fld>
            <a:endParaRPr lang="en-US" sz="1300" smtClean="0">
              <a:latin typeface="Arial" pitchFamily="34" charset="0"/>
            </a:endParaRPr>
          </a:p>
        </p:txBody>
      </p:sp>
      <p:sp>
        <p:nvSpPr>
          <p:cNvPr id="259076" name="Rectangle 2"/>
          <p:cNvSpPr>
            <a:spLocks noGrp="1" noRot="1" noChangeAspect="1" noChangeArrowheads="1" noTextEdit="1"/>
          </p:cNvSpPr>
          <p:nvPr>
            <p:ph type="sldImg"/>
          </p:nvPr>
        </p:nvSpPr>
        <p:spPr>
          <a:ln/>
        </p:spPr>
      </p:sp>
      <p:sp>
        <p:nvSpPr>
          <p:cNvPr id="25907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26009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F25657A4-E995-4877-A9AA-230D61B1FFC2}" type="slidenum">
              <a:rPr lang="en-US" sz="1300" smtClean="0">
                <a:latin typeface="Arial" pitchFamily="34" charset="0"/>
              </a:rPr>
              <a:pPr eaLnBrk="1" hangingPunct="1"/>
              <a:t>41</a:t>
            </a:fld>
            <a:endParaRPr lang="en-US" sz="1300" smtClean="0">
              <a:latin typeface="Arial" pitchFamily="34" charset="0"/>
            </a:endParaRPr>
          </a:p>
        </p:txBody>
      </p:sp>
      <p:sp>
        <p:nvSpPr>
          <p:cNvPr id="260100" name="Rectangle 2"/>
          <p:cNvSpPr>
            <a:spLocks noGrp="1" noRot="1" noChangeAspect="1" noChangeArrowheads="1" noTextEdit="1"/>
          </p:cNvSpPr>
          <p:nvPr>
            <p:ph type="sldImg"/>
          </p:nvPr>
        </p:nvSpPr>
        <p:spPr>
          <a:ln/>
        </p:spPr>
      </p:sp>
      <p:sp>
        <p:nvSpPr>
          <p:cNvPr id="26010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26317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2F6FA950-B3CE-41DD-9346-4D071A9DD1FB}" type="slidenum">
              <a:rPr lang="en-US" sz="1300" smtClean="0">
                <a:latin typeface="Arial" pitchFamily="34" charset="0"/>
              </a:rPr>
              <a:pPr eaLnBrk="1" hangingPunct="1"/>
              <a:t>42</a:t>
            </a:fld>
            <a:endParaRPr lang="en-US" sz="1300" smtClean="0">
              <a:latin typeface="Arial" pitchFamily="34" charset="0"/>
            </a:endParaRPr>
          </a:p>
        </p:txBody>
      </p:sp>
      <p:sp>
        <p:nvSpPr>
          <p:cNvPr id="263172" name="Rectangle 2"/>
          <p:cNvSpPr>
            <a:spLocks noGrp="1" noRot="1" noChangeAspect="1" noChangeArrowheads="1" noTextEdit="1"/>
          </p:cNvSpPr>
          <p:nvPr>
            <p:ph type="sldImg"/>
          </p:nvPr>
        </p:nvSpPr>
        <p:spPr>
          <a:ln/>
        </p:spPr>
      </p:sp>
      <p:sp>
        <p:nvSpPr>
          <p:cNvPr id="26317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26419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4776DA6D-FD86-42A5-B162-FF1080C151B3}" type="slidenum">
              <a:rPr lang="en-US" sz="1300" smtClean="0">
                <a:latin typeface="Arial" pitchFamily="34" charset="0"/>
              </a:rPr>
              <a:pPr eaLnBrk="1" hangingPunct="1"/>
              <a:t>43</a:t>
            </a:fld>
            <a:endParaRPr lang="en-US" sz="1300" smtClean="0">
              <a:latin typeface="Arial" pitchFamily="34" charset="0"/>
            </a:endParaRPr>
          </a:p>
        </p:txBody>
      </p:sp>
      <p:sp>
        <p:nvSpPr>
          <p:cNvPr id="264196" name="Rectangle 2"/>
          <p:cNvSpPr>
            <a:spLocks noGrp="1" noRot="1" noChangeAspect="1" noChangeArrowheads="1" noTextEdit="1"/>
          </p:cNvSpPr>
          <p:nvPr>
            <p:ph type="sldImg"/>
          </p:nvPr>
        </p:nvSpPr>
        <p:spPr>
          <a:ln/>
        </p:spPr>
      </p:sp>
      <p:sp>
        <p:nvSpPr>
          <p:cNvPr id="26419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26521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F88BA85E-EE0A-4090-9828-B667ED9A5F34}" type="slidenum">
              <a:rPr lang="en-US" sz="1300" smtClean="0">
                <a:latin typeface="Arial" pitchFamily="34" charset="0"/>
              </a:rPr>
              <a:pPr eaLnBrk="1" hangingPunct="1"/>
              <a:t>44</a:t>
            </a:fld>
            <a:endParaRPr lang="en-US" sz="1300" smtClean="0">
              <a:latin typeface="Arial" pitchFamily="34" charset="0"/>
            </a:endParaRPr>
          </a:p>
        </p:txBody>
      </p:sp>
      <p:sp>
        <p:nvSpPr>
          <p:cNvPr id="265220" name="Rectangle 2"/>
          <p:cNvSpPr>
            <a:spLocks noGrp="1" noRot="1" noChangeAspect="1" noChangeArrowheads="1" noTextEdit="1"/>
          </p:cNvSpPr>
          <p:nvPr>
            <p:ph type="sldImg"/>
          </p:nvPr>
        </p:nvSpPr>
        <p:spPr>
          <a:ln/>
        </p:spPr>
      </p:sp>
      <p:sp>
        <p:nvSpPr>
          <p:cNvPr id="26522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26624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9A7BA939-934A-44E9-86C4-287D76A5990B}" type="slidenum">
              <a:rPr lang="en-US" sz="1300" smtClean="0">
                <a:latin typeface="Arial" pitchFamily="34" charset="0"/>
              </a:rPr>
              <a:pPr eaLnBrk="1" hangingPunct="1"/>
              <a:t>45</a:t>
            </a:fld>
            <a:endParaRPr lang="en-US" sz="1300" smtClean="0">
              <a:latin typeface="Arial" pitchFamily="34" charset="0"/>
            </a:endParaRPr>
          </a:p>
        </p:txBody>
      </p:sp>
      <p:sp>
        <p:nvSpPr>
          <p:cNvPr id="266244" name="Rectangle 2"/>
          <p:cNvSpPr>
            <a:spLocks noGrp="1" noRot="1" noChangeAspect="1" noChangeArrowheads="1" noTextEdit="1"/>
          </p:cNvSpPr>
          <p:nvPr>
            <p:ph type="sldImg"/>
          </p:nvPr>
        </p:nvSpPr>
        <p:spPr>
          <a:ln/>
        </p:spPr>
      </p:sp>
      <p:sp>
        <p:nvSpPr>
          <p:cNvPr id="26624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2283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104C1A1D-D3A8-4855-BCFA-03B806F115B9}" type="slidenum">
              <a:rPr lang="en-US" sz="1300" smtClean="0">
                <a:latin typeface="Arial" pitchFamily="34" charset="0"/>
              </a:rPr>
              <a:pPr eaLnBrk="1" hangingPunct="1"/>
              <a:t>46</a:t>
            </a:fld>
            <a:endParaRPr lang="en-US" sz="1300" smtClean="0">
              <a:latin typeface="Arial" pitchFamily="34" charset="0"/>
            </a:endParaRPr>
          </a:p>
        </p:txBody>
      </p:sp>
      <p:sp>
        <p:nvSpPr>
          <p:cNvPr id="228356" name="Rectangle 2"/>
          <p:cNvSpPr>
            <a:spLocks noGrp="1" noRot="1" noChangeAspect="1" noChangeArrowheads="1" noTextEdit="1"/>
          </p:cNvSpPr>
          <p:nvPr>
            <p:ph type="sldImg"/>
          </p:nvPr>
        </p:nvSpPr>
        <p:spPr>
          <a:ln/>
        </p:spPr>
      </p:sp>
      <p:sp>
        <p:nvSpPr>
          <p:cNvPr id="2283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27341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99B5FEC0-EBA9-4EF4-B236-35DF9B4A510D}" type="slidenum">
              <a:rPr lang="en-US" sz="1300" smtClean="0">
                <a:latin typeface="Arial" pitchFamily="34" charset="0"/>
              </a:rPr>
              <a:pPr eaLnBrk="1" hangingPunct="1"/>
              <a:t>47</a:t>
            </a:fld>
            <a:endParaRPr lang="en-US" sz="1300" smtClean="0">
              <a:latin typeface="Arial" pitchFamily="34" charset="0"/>
            </a:endParaRPr>
          </a:p>
        </p:txBody>
      </p:sp>
      <p:sp>
        <p:nvSpPr>
          <p:cNvPr id="273412" name="Rectangle 2"/>
          <p:cNvSpPr>
            <a:spLocks noGrp="1" noRot="1" noChangeAspect="1" noChangeArrowheads="1" noTextEdit="1"/>
          </p:cNvSpPr>
          <p:nvPr>
            <p:ph type="sldImg"/>
          </p:nvPr>
        </p:nvSpPr>
        <p:spPr>
          <a:ln/>
        </p:spPr>
      </p:sp>
      <p:sp>
        <p:nvSpPr>
          <p:cNvPr id="27341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21606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0BB23D79-6D82-4A37-9105-AFF07A6B0991}" type="slidenum">
              <a:rPr lang="en-US" sz="1300" smtClean="0">
                <a:latin typeface="Arial" pitchFamily="34" charset="0"/>
              </a:rPr>
              <a:pPr eaLnBrk="1" hangingPunct="1"/>
              <a:t>4</a:t>
            </a:fld>
            <a:endParaRPr lang="en-US" sz="1300" smtClean="0">
              <a:latin typeface="Arial" pitchFamily="34" charset="0"/>
            </a:endParaRPr>
          </a:p>
        </p:txBody>
      </p:sp>
      <p:sp>
        <p:nvSpPr>
          <p:cNvPr id="216068" name="Rectangle 2"/>
          <p:cNvSpPr>
            <a:spLocks noGrp="1" noRot="1" noChangeAspect="1" noChangeArrowheads="1" noTextEdit="1"/>
          </p:cNvSpPr>
          <p:nvPr>
            <p:ph type="sldImg"/>
          </p:nvPr>
        </p:nvSpPr>
        <p:spPr>
          <a:ln/>
        </p:spPr>
      </p:sp>
      <p:sp>
        <p:nvSpPr>
          <p:cNvPr id="21606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27443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90CBECC1-66F0-4EAC-9D3A-6F99ABFFE182}" type="slidenum">
              <a:rPr lang="en-US" sz="1300" smtClean="0">
                <a:latin typeface="Arial" pitchFamily="34" charset="0"/>
              </a:rPr>
              <a:pPr eaLnBrk="1" hangingPunct="1"/>
              <a:t>49</a:t>
            </a:fld>
            <a:endParaRPr lang="en-US" sz="1300" smtClean="0">
              <a:latin typeface="Arial" pitchFamily="34" charset="0"/>
            </a:endParaRPr>
          </a:p>
        </p:txBody>
      </p:sp>
      <p:sp>
        <p:nvSpPr>
          <p:cNvPr id="274436" name="Rectangle 2"/>
          <p:cNvSpPr>
            <a:spLocks noGrp="1" noRot="1" noChangeAspect="1" noChangeArrowheads="1" noTextEdit="1"/>
          </p:cNvSpPr>
          <p:nvPr>
            <p:ph type="sldImg"/>
          </p:nvPr>
        </p:nvSpPr>
        <p:spPr>
          <a:ln/>
        </p:spPr>
      </p:sp>
      <p:sp>
        <p:nvSpPr>
          <p:cNvPr id="27443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27545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E849B46B-70CC-4466-B8D1-CF90D1093561}" type="slidenum">
              <a:rPr lang="en-US" sz="1300" smtClean="0">
                <a:latin typeface="Arial" pitchFamily="34" charset="0"/>
              </a:rPr>
              <a:pPr eaLnBrk="1" hangingPunct="1"/>
              <a:t>50</a:t>
            </a:fld>
            <a:endParaRPr lang="en-US" sz="1300" smtClean="0">
              <a:latin typeface="Arial" pitchFamily="34" charset="0"/>
            </a:endParaRPr>
          </a:p>
        </p:txBody>
      </p:sp>
      <p:sp>
        <p:nvSpPr>
          <p:cNvPr id="275460" name="Rectangle 2"/>
          <p:cNvSpPr>
            <a:spLocks noGrp="1" noRot="1" noChangeAspect="1" noChangeArrowheads="1" noTextEdit="1"/>
          </p:cNvSpPr>
          <p:nvPr>
            <p:ph type="sldImg"/>
          </p:nvPr>
        </p:nvSpPr>
        <p:spPr>
          <a:ln/>
        </p:spPr>
      </p:sp>
      <p:sp>
        <p:nvSpPr>
          <p:cNvPr id="27546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27648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4BD2479D-E7A4-4E23-AC7F-EF30FD639E2C}" type="slidenum">
              <a:rPr lang="en-US" sz="1300" smtClean="0">
                <a:latin typeface="Arial" pitchFamily="34" charset="0"/>
              </a:rPr>
              <a:pPr eaLnBrk="1" hangingPunct="1"/>
              <a:t>51</a:t>
            </a:fld>
            <a:endParaRPr lang="en-US" sz="1300" smtClean="0">
              <a:latin typeface="Arial" pitchFamily="34" charset="0"/>
            </a:endParaRPr>
          </a:p>
        </p:txBody>
      </p:sp>
      <p:sp>
        <p:nvSpPr>
          <p:cNvPr id="276484" name="Rectangle 2"/>
          <p:cNvSpPr>
            <a:spLocks noGrp="1" noRot="1" noChangeAspect="1" noChangeArrowheads="1" noTextEdit="1"/>
          </p:cNvSpPr>
          <p:nvPr>
            <p:ph type="sldImg"/>
          </p:nvPr>
        </p:nvSpPr>
        <p:spPr>
          <a:ln/>
        </p:spPr>
      </p:sp>
      <p:sp>
        <p:nvSpPr>
          <p:cNvPr id="27648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27750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8058DEF9-CC97-4F5B-8CF8-C2BCD88FF535}" type="slidenum">
              <a:rPr lang="en-US" sz="1300" smtClean="0">
                <a:latin typeface="Arial" pitchFamily="34" charset="0"/>
              </a:rPr>
              <a:pPr eaLnBrk="1" hangingPunct="1"/>
              <a:t>52</a:t>
            </a:fld>
            <a:endParaRPr lang="en-US" sz="1300" smtClean="0">
              <a:latin typeface="Arial" pitchFamily="34" charset="0"/>
            </a:endParaRPr>
          </a:p>
        </p:txBody>
      </p:sp>
      <p:sp>
        <p:nvSpPr>
          <p:cNvPr id="277508" name="Rectangle 2"/>
          <p:cNvSpPr>
            <a:spLocks noGrp="1" noRot="1" noChangeAspect="1" noChangeArrowheads="1" noTextEdit="1"/>
          </p:cNvSpPr>
          <p:nvPr>
            <p:ph type="sldImg"/>
          </p:nvPr>
        </p:nvSpPr>
        <p:spPr>
          <a:ln/>
        </p:spPr>
      </p:sp>
      <p:sp>
        <p:nvSpPr>
          <p:cNvPr id="27750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27853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9C87F0AF-55F0-4B1A-8A4E-894F762F4CBA}" type="slidenum">
              <a:rPr lang="en-US" sz="1300" smtClean="0">
                <a:latin typeface="Arial" pitchFamily="34" charset="0"/>
              </a:rPr>
              <a:pPr eaLnBrk="1" hangingPunct="1"/>
              <a:t>53</a:t>
            </a:fld>
            <a:endParaRPr lang="en-US" sz="1300" smtClean="0">
              <a:latin typeface="Arial" pitchFamily="34" charset="0"/>
            </a:endParaRPr>
          </a:p>
        </p:txBody>
      </p:sp>
      <p:sp>
        <p:nvSpPr>
          <p:cNvPr id="278532" name="Rectangle 2"/>
          <p:cNvSpPr>
            <a:spLocks noGrp="1" noRot="1" noChangeAspect="1" noChangeArrowheads="1" noTextEdit="1"/>
          </p:cNvSpPr>
          <p:nvPr>
            <p:ph type="sldImg"/>
          </p:nvPr>
        </p:nvSpPr>
        <p:spPr>
          <a:ln/>
        </p:spPr>
      </p:sp>
      <p:sp>
        <p:nvSpPr>
          <p:cNvPr id="27853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279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01A08DC4-F25C-4C15-A06F-7D6CE049067D}" type="slidenum">
              <a:rPr lang="en-US" sz="1300" smtClean="0">
                <a:latin typeface="Arial" pitchFamily="34" charset="0"/>
              </a:rPr>
              <a:pPr eaLnBrk="1" hangingPunct="1"/>
              <a:t>54</a:t>
            </a:fld>
            <a:endParaRPr lang="en-US" sz="1300" smtClean="0">
              <a:latin typeface="Arial" pitchFamily="34" charset="0"/>
            </a:endParaRPr>
          </a:p>
        </p:txBody>
      </p:sp>
      <p:sp>
        <p:nvSpPr>
          <p:cNvPr id="279556" name="Rectangle 2"/>
          <p:cNvSpPr>
            <a:spLocks noGrp="1" noRot="1" noChangeAspect="1" noChangeArrowheads="1" noTextEdit="1"/>
          </p:cNvSpPr>
          <p:nvPr>
            <p:ph type="sldImg"/>
          </p:nvPr>
        </p:nvSpPr>
        <p:spPr>
          <a:ln/>
        </p:spPr>
      </p:sp>
      <p:sp>
        <p:nvSpPr>
          <p:cNvPr id="279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28057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5004B9F9-5427-4BE5-8851-95BA9A450DE4}" type="slidenum">
              <a:rPr lang="en-US" sz="1300" smtClean="0">
                <a:latin typeface="Arial" pitchFamily="34" charset="0"/>
              </a:rPr>
              <a:pPr eaLnBrk="1" hangingPunct="1"/>
              <a:t>55</a:t>
            </a:fld>
            <a:endParaRPr lang="en-US" sz="1300" smtClean="0">
              <a:latin typeface="Arial" pitchFamily="34" charset="0"/>
            </a:endParaRPr>
          </a:p>
        </p:txBody>
      </p:sp>
      <p:sp>
        <p:nvSpPr>
          <p:cNvPr id="280580" name="Rectangle 2"/>
          <p:cNvSpPr>
            <a:spLocks noGrp="1" noRot="1" noChangeAspect="1" noChangeArrowheads="1" noTextEdit="1"/>
          </p:cNvSpPr>
          <p:nvPr>
            <p:ph type="sldImg"/>
          </p:nvPr>
        </p:nvSpPr>
        <p:spPr>
          <a:ln/>
        </p:spPr>
      </p:sp>
      <p:sp>
        <p:nvSpPr>
          <p:cNvPr id="28058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28160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9497835B-DC81-4DD0-A886-A6F6A7EE3E20}" type="slidenum">
              <a:rPr lang="en-US" sz="1300" smtClean="0">
                <a:latin typeface="Arial" pitchFamily="34" charset="0"/>
              </a:rPr>
              <a:pPr eaLnBrk="1" hangingPunct="1"/>
              <a:t>56</a:t>
            </a:fld>
            <a:endParaRPr lang="en-US" sz="1300" smtClean="0">
              <a:latin typeface="Arial" pitchFamily="34" charset="0"/>
            </a:endParaRPr>
          </a:p>
        </p:txBody>
      </p:sp>
      <p:sp>
        <p:nvSpPr>
          <p:cNvPr id="281604" name="Rectangle 2"/>
          <p:cNvSpPr>
            <a:spLocks noGrp="1" noRot="1" noChangeAspect="1" noChangeArrowheads="1" noTextEdit="1"/>
          </p:cNvSpPr>
          <p:nvPr>
            <p:ph type="sldImg"/>
          </p:nvPr>
        </p:nvSpPr>
        <p:spPr>
          <a:ln/>
        </p:spPr>
      </p:sp>
      <p:sp>
        <p:nvSpPr>
          <p:cNvPr id="28160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28262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A34E5FF5-33D3-485A-9D66-850D8483D166}" type="slidenum">
              <a:rPr lang="en-US" sz="1300" smtClean="0">
                <a:latin typeface="Arial" pitchFamily="34" charset="0"/>
              </a:rPr>
              <a:pPr eaLnBrk="1" hangingPunct="1"/>
              <a:t>57</a:t>
            </a:fld>
            <a:endParaRPr lang="en-US" sz="1300" smtClean="0">
              <a:latin typeface="Arial" pitchFamily="34" charset="0"/>
            </a:endParaRPr>
          </a:p>
        </p:txBody>
      </p:sp>
      <p:sp>
        <p:nvSpPr>
          <p:cNvPr id="282628" name="Rectangle 2"/>
          <p:cNvSpPr>
            <a:spLocks noGrp="1" noRot="1" noChangeAspect="1" noChangeArrowheads="1" noTextEdit="1"/>
          </p:cNvSpPr>
          <p:nvPr>
            <p:ph type="sldImg"/>
          </p:nvPr>
        </p:nvSpPr>
        <p:spPr>
          <a:ln/>
        </p:spPr>
      </p:sp>
      <p:sp>
        <p:nvSpPr>
          <p:cNvPr id="28262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28365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0B336411-D9CF-494A-AEEE-0E5A9F5F11D9}" type="slidenum">
              <a:rPr lang="en-US" sz="1300" smtClean="0">
                <a:latin typeface="Arial" pitchFamily="34" charset="0"/>
              </a:rPr>
              <a:pPr eaLnBrk="1" hangingPunct="1"/>
              <a:t>58</a:t>
            </a:fld>
            <a:endParaRPr lang="en-US" sz="1300" smtClean="0">
              <a:latin typeface="Arial" pitchFamily="34" charset="0"/>
            </a:endParaRPr>
          </a:p>
        </p:txBody>
      </p:sp>
      <p:sp>
        <p:nvSpPr>
          <p:cNvPr id="283652" name="Rectangle 2"/>
          <p:cNvSpPr>
            <a:spLocks noGrp="1" noRot="1" noChangeAspect="1" noChangeArrowheads="1" noTextEdit="1"/>
          </p:cNvSpPr>
          <p:nvPr>
            <p:ph type="sldImg"/>
          </p:nvPr>
        </p:nvSpPr>
        <p:spPr>
          <a:ln/>
        </p:spPr>
      </p:sp>
      <p:sp>
        <p:nvSpPr>
          <p:cNvPr id="28365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21709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93D50222-CF98-4128-B142-D6E79DEA4E2E}" type="slidenum">
              <a:rPr lang="en-US" sz="1300" smtClean="0">
                <a:latin typeface="Arial" pitchFamily="34" charset="0"/>
              </a:rPr>
              <a:pPr eaLnBrk="1" hangingPunct="1"/>
              <a:t>5</a:t>
            </a:fld>
            <a:endParaRPr lang="en-US" sz="1300" smtClean="0">
              <a:latin typeface="Arial" pitchFamily="34" charset="0"/>
            </a:endParaRPr>
          </a:p>
        </p:txBody>
      </p:sp>
      <p:sp>
        <p:nvSpPr>
          <p:cNvPr id="217092" name="Rectangle 2"/>
          <p:cNvSpPr>
            <a:spLocks noGrp="1" noRot="1" noChangeAspect="1" noChangeArrowheads="1" noTextEdit="1"/>
          </p:cNvSpPr>
          <p:nvPr>
            <p:ph type="sldImg"/>
          </p:nvPr>
        </p:nvSpPr>
        <p:spPr>
          <a:ln/>
        </p:spPr>
      </p:sp>
      <p:sp>
        <p:nvSpPr>
          <p:cNvPr id="21709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28467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7B536AE2-935B-4B2F-9DB5-4EDCBED7C0A5}" type="slidenum">
              <a:rPr lang="en-US" sz="1300" smtClean="0">
                <a:latin typeface="Arial" pitchFamily="34" charset="0"/>
              </a:rPr>
              <a:pPr eaLnBrk="1" hangingPunct="1"/>
              <a:t>59</a:t>
            </a:fld>
            <a:endParaRPr lang="en-US" sz="1300" smtClean="0">
              <a:latin typeface="Arial" pitchFamily="34" charset="0"/>
            </a:endParaRPr>
          </a:p>
        </p:txBody>
      </p:sp>
      <p:sp>
        <p:nvSpPr>
          <p:cNvPr id="284676" name="Rectangle 2"/>
          <p:cNvSpPr>
            <a:spLocks noGrp="1" noRot="1" noChangeAspect="1" noChangeArrowheads="1" noTextEdit="1"/>
          </p:cNvSpPr>
          <p:nvPr>
            <p:ph type="sldImg"/>
          </p:nvPr>
        </p:nvSpPr>
        <p:spPr>
          <a:ln/>
        </p:spPr>
      </p:sp>
      <p:sp>
        <p:nvSpPr>
          <p:cNvPr id="28467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28569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AE8531A4-5CFA-44E8-B236-DF7A36AB7520}" type="slidenum">
              <a:rPr lang="en-US" sz="1300" smtClean="0">
                <a:latin typeface="Arial" pitchFamily="34" charset="0"/>
              </a:rPr>
              <a:pPr eaLnBrk="1" hangingPunct="1"/>
              <a:t>60</a:t>
            </a:fld>
            <a:endParaRPr lang="en-US" sz="1300" smtClean="0">
              <a:latin typeface="Arial" pitchFamily="34" charset="0"/>
            </a:endParaRPr>
          </a:p>
        </p:txBody>
      </p:sp>
      <p:sp>
        <p:nvSpPr>
          <p:cNvPr id="285700" name="Rectangle 2"/>
          <p:cNvSpPr>
            <a:spLocks noGrp="1" noRot="1" noChangeAspect="1" noChangeArrowheads="1" noTextEdit="1"/>
          </p:cNvSpPr>
          <p:nvPr>
            <p:ph type="sldImg"/>
          </p:nvPr>
        </p:nvSpPr>
        <p:spPr>
          <a:ln/>
        </p:spPr>
      </p:sp>
      <p:sp>
        <p:nvSpPr>
          <p:cNvPr id="28570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28672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AD31C5F1-D354-473F-96B1-0F2060B15ED2}" type="slidenum">
              <a:rPr lang="en-US" sz="1300" smtClean="0">
                <a:latin typeface="Arial" pitchFamily="34" charset="0"/>
              </a:rPr>
              <a:pPr eaLnBrk="1" hangingPunct="1"/>
              <a:t>61</a:t>
            </a:fld>
            <a:endParaRPr lang="en-US" sz="1300" smtClean="0">
              <a:latin typeface="Arial" pitchFamily="34" charset="0"/>
            </a:endParaRPr>
          </a:p>
        </p:txBody>
      </p:sp>
      <p:sp>
        <p:nvSpPr>
          <p:cNvPr id="286724" name="Rectangle 2"/>
          <p:cNvSpPr>
            <a:spLocks noGrp="1" noRot="1" noChangeAspect="1" noChangeArrowheads="1" noTextEdit="1"/>
          </p:cNvSpPr>
          <p:nvPr>
            <p:ph type="sldImg"/>
          </p:nvPr>
        </p:nvSpPr>
        <p:spPr>
          <a:ln/>
        </p:spPr>
      </p:sp>
      <p:sp>
        <p:nvSpPr>
          <p:cNvPr id="28672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28774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77F880B8-4536-4482-8F0F-634526F8FD0F}" type="slidenum">
              <a:rPr lang="en-US" sz="1300" smtClean="0">
                <a:latin typeface="Arial" pitchFamily="34" charset="0"/>
              </a:rPr>
              <a:pPr eaLnBrk="1" hangingPunct="1"/>
              <a:t>62</a:t>
            </a:fld>
            <a:endParaRPr lang="en-US" sz="1300" smtClean="0">
              <a:latin typeface="Arial" pitchFamily="34" charset="0"/>
            </a:endParaRPr>
          </a:p>
        </p:txBody>
      </p:sp>
      <p:sp>
        <p:nvSpPr>
          <p:cNvPr id="287748" name="Rectangle 2"/>
          <p:cNvSpPr>
            <a:spLocks noGrp="1" noRot="1" noChangeAspect="1" noChangeArrowheads="1" noTextEdit="1"/>
          </p:cNvSpPr>
          <p:nvPr>
            <p:ph type="sldImg"/>
          </p:nvPr>
        </p:nvSpPr>
        <p:spPr>
          <a:ln/>
        </p:spPr>
      </p:sp>
      <p:sp>
        <p:nvSpPr>
          <p:cNvPr id="28774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28877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411DC33C-167C-4DEE-9606-111DFCF2F1FD}" type="slidenum">
              <a:rPr lang="en-US" sz="1300" smtClean="0">
                <a:latin typeface="Arial" pitchFamily="34" charset="0"/>
              </a:rPr>
              <a:pPr eaLnBrk="1" hangingPunct="1"/>
              <a:t>64</a:t>
            </a:fld>
            <a:endParaRPr lang="en-US" sz="1300" smtClean="0">
              <a:latin typeface="Arial" pitchFamily="34" charset="0"/>
            </a:endParaRPr>
          </a:p>
        </p:txBody>
      </p:sp>
      <p:sp>
        <p:nvSpPr>
          <p:cNvPr id="288772" name="Rectangle 2"/>
          <p:cNvSpPr>
            <a:spLocks noGrp="1" noRot="1" noChangeAspect="1" noChangeArrowheads="1" noTextEdit="1"/>
          </p:cNvSpPr>
          <p:nvPr>
            <p:ph type="sldImg"/>
          </p:nvPr>
        </p:nvSpPr>
        <p:spPr>
          <a:ln/>
        </p:spPr>
      </p:sp>
      <p:sp>
        <p:nvSpPr>
          <p:cNvPr id="28877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28979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FC5CCD43-E86A-45EE-961B-6790E601B18E}" type="slidenum">
              <a:rPr lang="en-US" sz="1300" smtClean="0">
                <a:latin typeface="Arial" pitchFamily="34" charset="0"/>
              </a:rPr>
              <a:pPr eaLnBrk="1" hangingPunct="1"/>
              <a:t>65</a:t>
            </a:fld>
            <a:endParaRPr lang="en-US" sz="1300" smtClean="0">
              <a:latin typeface="Arial" pitchFamily="34" charset="0"/>
            </a:endParaRPr>
          </a:p>
        </p:txBody>
      </p:sp>
      <p:sp>
        <p:nvSpPr>
          <p:cNvPr id="289796" name="Rectangle 2"/>
          <p:cNvSpPr>
            <a:spLocks noGrp="1" noRot="1" noChangeAspect="1" noChangeArrowheads="1" noTextEdit="1"/>
          </p:cNvSpPr>
          <p:nvPr>
            <p:ph type="sldImg"/>
          </p:nvPr>
        </p:nvSpPr>
        <p:spPr>
          <a:ln/>
        </p:spPr>
      </p:sp>
      <p:sp>
        <p:nvSpPr>
          <p:cNvPr id="28979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29081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DCE35212-D108-4DB6-8C74-54400EDA7301}" type="slidenum">
              <a:rPr lang="en-US" sz="1300" smtClean="0">
                <a:latin typeface="Arial" pitchFamily="34" charset="0"/>
              </a:rPr>
              <a:pPr eaLnBrk="1" hangingPunct="1"/>
              <a:t>66</a:t>
            </a:fld>
            <a:endParaRPr lang="en-US" sz="1300" smtClean="0">
              <a:latin typeface="Arial" pitchFamily="34" charset="0"/>
            </a:endParaRPr>
          </a:p>
        </p:txBody>
      </p:sp>
      <p:sp>
        <p:nvSpPr>
          <p:cNvPr id="290820" name="Rectangle 2"/>
          <p:cNvSpPr>
            <a:spLocks noGrp="1" noRot="1" noChangeAspect="1" noChangeArrowheads="1" noTextEdit="1"/>
          </p:cNvSpPr>
          <p:nvPr>
            <p:ph type="sldImg"/>
          </p:nvPr>
        </p:nvSpPr>
        <p:spPr>
          <a:ln/>
        </p:spPr>
      </p:sp>
      <p:sp>
        <p:nvSpPr>
          <p:cNvPr id="29082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29184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3D65E5CF-DBC4-47C5-B08C-5F051245203E}" type="slidenum">
              <a:rPr lang="en-US" sz="1300" smtClean="0">
                <a:latin typeface="Arial" pitchFamily="34" charset="0"/>
              </a:rPr>
              <a:pPr eaLnBrk="1" hangingPunct="1"/>
              <a:t>67</a:t>
            </a:fld>
            <a:endParaRPr lang="en-US" sz="1300" smtClean="0">
              <a:latin typeface="Arial" pitchFamily="34" charset="0"/>
            </a:endParaRPr>
          </a:p>
        </p:txBody>
      </p:sp>
      <p:sp>
        <p:nvSpPr>
          <p:cNvPr id="291844" name="Rectangle 2"/>
          <p:cNvSpPr>
            <a:spLocks noGrp="1" noRot="1" noChangeAspect="1" noChangeArrowheads="1" noTextEdit="1"/>
          </p:cNvSpPr>
          <p:nvPr>
            <p:ph type="sldImg"/>
          </p:nvPr>
        </p:nvSpPr>
        <p:spPr>
          <a:ln/>
        </p:spPr>
      </p:sp>
      <p:sp>
        <p:nvSpPr>
          <p:cNvPr id="29184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29286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2A1E122C-BE90-413E-A0BC-1ACE96907383}" type="slidenum">
              <a:rPr lang="en-US" sz="1300" smtClean="0">
                <a:latin typeface="Arial" pitchFamily="34" charset="0"/>
              </a:rPr>
              <a:pPr eaLnBrk="1" hangingPunct="1"/>
              <a:t>68</a:t>
            </a:fld>
            <a:endParaRPr lang="en-US" sz="1300" smtClean="0">
              <a:latin typeface="Arial" pitchFamily="34" charset="0"/>
            </a:endParaRPr>
          </a:p>
        </p:txBody>
      </p:sp>
      <p:sp>
        <p:nvSpPr>
          <p:cNvPr id="292868" name="Rectangle 2"/>
          <p:cNvSpPr>
            <a:spLocks noGrp="1" noRot="1" noChangeAspect="1" noChangeArrowheads="1" noTextEdit="1"/>
          </p:cNvSpPr>
          <p:nvPr>
            <p:ph type="sldImg"/>
          </p:nvPr>
        </p:nvSpPr>
        <p:spPr>
          <a:ln/>
        </p:spPr>
      </p:sp>
      <p:sp>
        <p:nvSpPr>
          <p:cNvPr id="29286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29389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0524F17F-60BC-48B4-B479-127475FF8665}" type="slidenum">
              <a:rPr lang="en-US" sz="1300" smtClean="0">
                <a:latin typeface="Arial" pitchFamily="34" charset="0"/>
              </a:rPr>
              <a:pPr eaLnBrk="1" hangingPunct="1"/>
              <a:t>70</a:t>
            </a:fld>
            <a:endParaRPr lang="en-US" sz="1300" smtClean="0">
              <a:latin typeface="Arial" pitchFamily="34" charset="0"/>
            </a:endParaRPr>
          </a:p>
        </p:txBody>
      </p:sp>
      <p:sp>
        <p:nvSpPr>
          <p:cNvPr id="293892" name="Rectangle 2"/>
          <p:cNvSpPr>
            <a:spLocks noGrp="1" noRot="1" noChangeAspect="1" noChangeArrowheads="1" noTextEdit="1"/>
          </p:cNvSpPr>
          <p:nvPr>
            <p:ph type="sldImg"/>
          </p:nvPr>
        </p:nvSpPr>
        <p:spPr>
          <a:ln/>
        </p:spPr>
      </p:sp>
      <p:sp>
        <p:nvSpPr>
          <p:cNvPr id="29389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21811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B2994381-F566-4662-95D7-85EC89CB8C97}" type="slidenum">
              <a:rPr lang="en-US" sz="1300" smtClean="0">
                <a:latin typeface="Arial" pitchFamily="34" charset="0"/>
              </a:rPr>
              <a:pPr eaLnBrk="1" hangingPunct="1"/>
              <a:t>6</a:t>
            </a:fld>
            <a:endParaRPr lang="en-US" sz="1300" smtClean="0">
              <a:latin typeface="Arial" pitchFamily="34" charset="0"/>
            </a:endParaRPr>
          </a:p>
        </p:txBody>
      </p:sp>
      <p:sp>
        <p:nvSpPr>
          <p:cNvPr id="218116" name="Rectangle 2"/>
          <p:cNvSpPr>
            <a:spLocks noGrp="1" noRot="1" noChangeAspect="1" noChangeArrowheads="1" noTextEdit="1"/>
          </p:cNvSpPr>
          <p:nvPr>
            <p:ph type="sldImg"/>
          </p:nvPr>
        </p:nvSpPr>
        <p:spPr>
          <a:ln/>
        </p:spPr>
      </p:sp>
      <p:sp>
        <p:nvSpPr>
          <p:cNvPr id="21811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29491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1EA7ECC7-6832-4490-A380-6FD0035A3062}" type="slidenum">
              <a:rPr lang="en-US" sz="1300" smtClean="0">
                <a:latin typeface="Arial" pitchFamily="34" charset="0"/>
              </a:rPr>
              <a:pPr eaLnBrk="1" hangingPunct="1"/>
              <a:t>71</a:t>
            </a:fld>
            <a:endParaRPr lang="en-US" sz="1300" smtClean="0">
              <a:latin typeface="Arial" pitchFamily="34" charset="0"/>
            </a:endParaRPr>
          </a:p>
        </p:txBody>
      </p:sp>
      <p:sp>
        <p:nvSpPr>
          <p:cNvPr id="294916" name="Rectangle 2"/>
          <p:cNvSpPr>
            <a:spLocks noGrp="1" noRot="1" noChangeAspect="1" noChangeArrowheads="1" noTextEdit="1"/>
          </p:cNvSpPr>
          <p:nvPr>
            <p:ph type="sldImg"/>
          </p:nvPr>
        </p:nvSpPr>
        <p:spPr>
          <a:ln/>
        </p:spPr>
      </p:sp>
      <p:sp>
        <p:nvSpPr>
          <p:cNvPr id="29491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27648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4BD2479D-E7A4-4E23-AC7F-EF30FD639E2C}" type="slidenum">
              <a:rPr lang="en-US" sz="1300" smtClean="0">
                <a:latin typeface="Arial" pitchFamily="34" charset="0"/>
              </a:rPr>
              <a:pPr eaLnBrk="1" hangingPunct="1"/>
              <a:t>74</a:t>
            </a:fld>
            <a:endParaRPr lang="en-US" sz="1300" smtClean="0">
              <a:latin typeface="Arial" pitchFamily="34" charset="0"/>
            </a:endParaRPr>
          </a:p>
        </p:txBody>
      </p:sp>
      <p:sp>
        <p:nvSpPr>
          <p:cNvPr id="276484" name="Rectangle 2"/>
          <p:cNvSpPr>
            <a:spLocks noGrp="1" noRot="1" noChangeAspect="1" noChangeArrowheads="1" noTextEdit="1"/>
          </p:cNvSpPr>
          <p:nvPr>
            <p:ph type="sldImg"/>
          </p:nvPr>
        </p:nvSpPr>
        <p:spPr>
          <a:ln/>
        </p:spPr>
      </p:sp>
      <p:sp>
        <p:nvSpPr>
          <p:cNvPr id="27648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30617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B9E2DD0F-279F-44AC-AFC8-373018C35EB2}" type="slidenum">
              <a:rPr lang="en-US" sz="1300" smtClean="0">
                <a:latin typeface="Arial" pitchFamily="34" charset="0"/>
              </a:rPr>
              <a:pPr eaLnBrk="1" hangingPunct="1"/>
              <a:t>75</a:t>
            </a:fld>
            <a:endParaRPr lang="en-US" sz="1300" smtClean="0">
              <a:latin typeface="Arial" pitchFamily="34" charset="0"/>
            </a:endParaRPr>
          </a:p>
        </p:txBody>
      </p:sp>
      <p:sp>
        <p:nvSpPr>
          <p:cNvPr id="306180" name="Rectangle 2"/>
          <p:cNvSpPr>
            <a:spLocks noGrp="1" noRot="1" noChangeAspect="1" noChangeArrowheads="1" noTextEdit="1"/>
          </p:cNvSpPr>
          <p:nvPr>
            <p:ph type="sldImg"/>
          </p:nvPr>
        </p:nvSpPr>
        <p:spPr>
          <a:ln/>
        </p:spPr>
      </p:sp>
      <p:sp>
        <p:nvSpPr>
          <p:cNvPr id="30618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30720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FC0462E5-2A24-4330-A9BF-7323EAE5B5E3}" type="slidenum">
              <a:rPr lang="en-US" sz="1300" smtClean="0">
                <a:latin typeface="Arial" pitchFamily="34" charset="0"/>
              </a:rPr>
              <a:pPr eaLnBrk="1" hangingPunct="1"/>
              <a:t>76</a:t>
            </a:fld>
            <a:endParaRPr lang="en-US" sz="1300" smtClean="0">
              <a:latin typeface="Arial" pitchFamily="34" charset="0"/>
            </a:endParaRPr>
          </a:p>
        </p:txBody>
      </p:sp>
      <p:sp>
        <p:nvSpPr>
          <p:cNvPr id="307204" name="Rectangle 2"/>
          <p:cNvSpPr>
            <a:spLocks noGrp="1" noRot="1" noChangeAspect="1" noChangeArrowheads="1" noTextEdit="1"/>
          </p:cNvSpPr>
          <p:nvPr>
            <p:ph type="sldImg"/>
          </p:nvPr>
        </p:nvSpPr>
        <p:spPr>
          <a:ln/>
        </p:spPr>
      </p:sp>
      <p:sp>
        <p:nvSpPr>
          <p:cNvPr id="30720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30925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4D046CE0-F1D8-4742-B6B8-6E8EE8417BC2}" type="slidenum">
              <a:rPr lang="en-US" sz="1300" smtClean="0">
                <a:latin typeface="Arial" pitchFamily="34" charset="0"/>
              </a:rPr>
              <a:pPr eaLnBrk="1" hangingPunct="1"/>
              <a:t>77</a:t>
            </a:fld>
            <a:endParaRPr lang="en-US" sz="1300" smtClean="0">
              <a:latin typeface="Arial" pitchFamily="34" charset="0"/>
            </a:endParaRPr>
          </a:p>
        </p:txBody>
      </p:sp>
      <p:sp>
        <p:nvSpPr>
          <p:cNvPr id="309252" name="Rectangle 2"/>
          <p:cNvSpPr>
            <a:spLocks noGrp="1" noRot="1" noChangeAspect="1" noChangeArrowheads="1" noTextEdit="1"/>
          </p:cNvSpPr>
          <p:nvPr>
            <p:ph type="sldImg"/>
          </p:nvPr>
        </p:nvSpPr>
        <p:spPr>
          <a:ln/>
        </p:spPr>
      </p:sp>
      <p:sp>
        <p:nvSpPr>
          <p:cNvPr id="30925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27648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4BD2479D-E7A4-4E23-AC7F-EF30FD639E2C}" type="slidenum">
              <a:rPr lang="en-US" sz="1300" smtClean="0">
                <a:latin typeface="Arial" pitchFamily="34" charset="0"/>
              </a:rPr>
              <a:pPr eaLnBrk="1" hangingPunct="1"/>
              <a:t>79</a:t>
            </a:fld>
            <a:endParaRPr lang="en-US" sz="1300" smtClean="0">
              <a:latin typeface="Arial" pitchFamily="34" charset="0"/>
            </a:endParaRPr>
          </a:p>
        </p:txBody>
      </p:sp>
      <p:sp>
        <p:nvSpPr>
          <p:cNvPr id="276484" name="Rectangle 2"/>
          <p:cNvSpPr>
            <a:spLocks noGrp="1" noRot="1" noChangeAspect="1" noChangeArrowheads="1" noTextEdit="1"/>
          </p:cNvSpPr>
          <p:nvPr>
            <p:ph type="sldImg"/>
          </p:nvPr>
        </p:nvSpPr>
        <p:spPr>
          <a:ln/>
        </p:spPr>
      </p:sp>
      <p:sp>
        <p:nvSpPr>
          <p:cNvPr id="27648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31129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EEA80ED2-7329-4F00-9AB4-662966E88B0C}" type="slidenum">
              <a:rPr lang="en-US" sz="1300" smtClean="0">
                <a:latin typeface="Arial" pitchFamily="34" charset="0"/>
              </a:rPr>
              <a:pPr eaLnBrk="1" hangingPunct="1"/>
              <a:t>80</a:t>
            </a:fld>
            <a:endParaRPr lang="en-US" sz="1300" smtClean="0">
              <a:latin typeface="Arial" pitchFamily="34" charset="0"/>
            </a:endParaRPr>
          </a:p>
        </p:txBody>
      </p:sp>
      <p:sp>
        <p:nvSpPr>
          <p:cNvPr id="311300" name="Rectangle 2"/>
          <p:cNvSpPr>
            <a:spLocks noGrp="1" noRot="1" noChangeAspect="1" noChangeArrowheads="1" noTextEdit="1"/>
          </p:cNvSpPr>
          <p:nvPr>
            <p:ph type="sldImg"/>
          </p:nvPr>
        </p:nvSpPr>
        <p:spPr>
          <a:ln/>
        </p:spPr>
      </p:sp>
      <p:sp>
        <p:nvSpPr>
          <p:cNvPr id="31130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31232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DE74BE95-E042-4915-A039-4EC1F108DA0B}" type="slidenum">
              <a:rPr lang="en-US" sz="1300" smtClean="0">
                <a:latin typeface="Arial" pitchFamily="34" charset="0"/>
              </a:rPr>
              <a:pPr eaLnBrk="1" hangingPunct="1"/>
              <a:t>81</a:t>
            </a:fld>
            <a:endParaRPr lang="en-US" sz="1300" smtClean="0">
              <a:latin typeface="Arial" pitchFamily="34" charset="0"/>
            </a:endParaRPr>
          </a:p>
        </p:txBody>
      </p:sp>
      <p:sp>
        <p:nvSpPr>
          <p:cNvPr id="312324" name="Rectangle 2"/>
          <p:cNvSpPr>
            <a:spLocks noGrp="1" noRot="1" noChangeAspect="1" noChangeArrowheads="1" noTextEdit="1"/>
          </p:cNvSpPr>
          <p:nvPr>
            <p:ph type="sldImg"/>
          </p:nvPr>
        </p:nvSpPr>
        <p:spPr>
          <a:ln/>
        </p:spPr>
      </p:sp>
      <p:sp>
        <p:nvSpPr>
          <p:cNvPr id="31232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31334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6A5CF11F-751D-4787-B78A-07453C79F3E5}" type="slidenum">
              <a:rPr lang="en-US" sz="1300" smtClean="0">
                <a:latin typeface="Arial" pitchFamily="34" charset="0"/>
              </a:rPr>
              <a:pPr eaLnBrk="1" hangingPunct="1"/>
              <a:t>82</a:t>
            </a:fld>
            <a:endParaRPr lang="en-US" sz="1300" smtClean="0">
              <a:latin typeface="Arial" pitchFamily="34" charset="0"/>
            </a:endParaRPr>
          </a:p>
        </p:txBody>
      </p:sp>
      <p:sp>
        <p:nvSpPr>
          <p:cNvPr id="313348" name="Rectangle 2"/>
          <p:cNvSpPr>
            <a:spLocks noGrp="1" noRot="1" noChangeAspect="1" noChangeArrowheads="1" noTextEdit="1"/>
          </p:cNvSpPr>
          <p:nvPr>
            <p:ph type="sldImg"/>
          </p:nvPr>
        </p:nvSpPr>
        <p:spPr>
          <a:ln/>
        </p:spPr>
      </p:sp>
      <p:sp>
        <p:nvSpPr>
          <p:cNvPr id="31334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31437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C61EC5E7-3C1B-4064-96D2-EEBC6992B240}" type="slidenum">
              <a:rPr lang="en-US" sz="1300" smtClean="0">
                <a:latin typeface="Arial" pitchFamily="34" charset="0"/>
              </a:rPr>
              <a:pPr eaLnBrk="1" hangingPunct="1"/>
              <a:t>83</a:t>
            </a:fld>
            <a:endParaRPr lang="en-US" sz="1300" smtClean="0">
              <a:latin typeface="Arial" pitchFamily="34" charset="0"/>
            </a:endParaRPr>
          </a:p>
        </p:txBody>
      </p:sp>
      <p:sp>
        <p:nvSpPr>
          <p:cNvPr id="314372" name="Rectangle 2"/>
          <p:cNvSpPr>
            <a:spLocks noGrp="1" noRot="1" noChangeAspect="1" noChangeArrowheads="1" noTextEdit="1"/>
          </p:cNvSpPr>
          <p:nvPr>
            <p:ph type="sldImg"/>
          </p:nvPr>
        </p:nvSpPr>
        <p:spPr>
          <a:ln/>
        </p:spPr>
      </p:sp>
      <p:sp>
        <p:nvSpPr>
          <p:cNvPr id="31437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21913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0B7AB79B-0842-440C-85A4-0525A350CE1E}" type="slidenum">
              <a:rPr lang="en-US" sz="1300" smtClean="0">
                <a:latin typeface="Arial" pitchFamily="34" charset="0"/>
              </a:rPr>
              <a:pPr eaLnBrk="1" hangingPunct="1"/>
              <a:t>7</a:t>
            </a:fld>
            <a:endParaRPr lang="en-US" sz="1300" smtClean="0">
              <a:latin typeface="Arial" pitchFamily="34" charset="0"/>
            </a:endParaRPr>
          </a:p>
        </p:txBody>
      </p:sp>
      <p:sp>
        <p:nvSpPr>
          <p:cNvPr id="219140" name="Rectangle 2"/>
          <p:cNvSpPr>
            <a:spLocks noGrp="1" noRot="1" noChangeAspect="1" noChangeArrowheads="1" noTextEdit="1"/>
          </p:cNvSpPr>
          <p:nvPr>
            <p:ph type="sldImg"/>
          </p:nvPr>
        </p:nvSpPr>
        <p:spPr>
          <a:ln/>
        </p:spPr>
      </p:sp>
      <p:sp>
        <p:nvSpPr>
          <p:cNvPr id="21914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31539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1969CD03-394E-438D-AA95-285121813993}" type="slidenum">
              <a:rPr lang="en-US" sz="1300" smtClean="0">
                <a:latin typeface="Arial" pitchFamily="34" charset="0"/>
              </a:rPr>
              <a:pPr eaLnBrk="1" hangingPunct="1"/>
              <a:t>84</a:t>
            </a:fld>
            <a:endParaRPr lang="en-US" sz="1300" smtClean="0">
              <a:latin typeface="Arial" pitchFamily="34" charset="0"/>
            </a:endParaRPr>
          </a:p>
        </p:txBody>
      </p:sp>
      <p:sp>
        <p:nvSpPr>
          <p:cNvPr id="315396" name="Rectangle 2"/>
          <p:cNvSpPr>
            <a:spLocks noGrp="1" noRot="1" noChangeAspect="1" noChangeArrowheads="1" noTextEdit="1"/>
          </p:cNvSpPr>
          <p:nvPr>
            <p:ph type="sldImg"/>
          </p:nvPr>
        </p:nvSpPr>
        <p:spPr>
          <a:ln/>
        </p:spPr>
      </p:sp>
      <p:sp>
        <p:nvSpPr>
          <p:cNvPr id="31539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27648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4BD2479D-E7A4-4E23-AC7F-EF30FD639E2C}" type="slidenum">
              <a:rPr lang="en-US" sz="1300" smtClean="0">
                <a:latin typeface="Arial" pitchFamily="34" charset="0"/>
              </a:rPr>
              <a:pPr eaLnBrk="1" hangingPunct="1"/>
              <a:t>85</a:t>
            </a:fld>
            <a:endParaRPr lang="en-US" sz="1300" smtClean="0">
              <a:latin typeface="Arial" pitchFamily="34" charset="0"/>
            </a:endParaRPr>
          </a:p>
        </p:txBody>
      </p:sp>
      <p:sp>
        <p:nvSpPr>
          <p:cNvPr id="276484" name="Rectangle 2"/>
          <p:cNvSpPr>
            <a:spLocks noGrp="1" noRot="1" noChangeAspect="1" noChangeArrowheads="1" noTextEdit="1"/>
          </p:cNvSpPr>
          <p:nvPr>
            <p:ph type="sldImg"/>
          </p:nvPr>
        </p:nvSpPr>
        <p:spPr>
          <a:ln/>
        </p:spPr>
      </p:sp>
      <p:sp>
        <p:nvSpPr>
          <p:cNvPr id="27648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31949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0BA167C5-FC65-4FAB-88DF-545E0E24EF70}" type="slidenum">
              <a:rPr lang="en-US" sz="1300" smtClean="0">
                <a:latin typeface="Arial" pitchFamily="34" charset="0"/>
              </a:rPr>
              <a:pPr eaLnBrk="1" hangingPunct="1"/>
              <a:t>86</a:t>
            </a:fld>
            <a:endParaRPr lang="en-US" sz="1300" smtClean="0">
              <a:latin typeface="Arial" pitchFamily="34" charset="0"/>
            </a:endParaRPr>
          </a:p>
        </p:txBody>
      </p:sp>
      <p:sp>
        <p:nvSpPr>
          <p:cNvPr id="319492" name="Rectangle 2"/>
          <p:cNvSpPr>
            <a:spLocks noGrp="1" noRot="1" noChangeAspect="1" noChangeArrowheads="1" noTextEdit="1"/>
          </p:cNvSpPr>
          <p:nvPr>
            <p:ph type="sldImg"/>
          </p:nvPr>
        </p:nvSpPr>
        <p:spPr>
          <a:ln/>
        </p:spPr>
      </p:sp>
      <p:sp>
        <p:nvSpPr>
          <p:cNvPr id="31949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32051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3D885AFE-2C0D-4209-8C46-95DF0C695473}" type="slidenum">
              <a:rPr lang="en-US" sz="1300" smtClean="0">
                <a:latin typeface="Arial" pitchFamily="34" charset="0"/>
              </a:rPr>
              <a:pPr eaLnBrk="1" hangingPunct="1"/>
              <a:t>88</a:t>
            </a:fld>
            <a:endParaRPr lang="en-US" sz="1300" smtClean="0">
              <a:latin typeface="Arial" pitchFamily="34" charset="0"/>
            </a:endParaRPr>
          </a:p>
        </p:txBody>
      </p:sp>
      <p:sp>
        <p:nvSpPr>
          <p:cNvPr id="320516" name="Rectangle 2"/>
          <p:cNvSpPr>
            <a:spLocks noGrp="1" noRot="1" noChangeAspect="1" noChangeArrowheads="1" noTextEdit="1"/>
          </p:cNvSpPr>
          <p:nvPr>
            <p:ph type="sldImg"/>
          </p:nvPr>
        </p:nvSpPr>
        <p:spPr>
          <a:ln/>
        </p:spPr>
      </p:sp>
      <p:sp>
        <p:nvSpPr>
          <p:cNvPr id="32051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32153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34366F1B-0F22-4D4A-86E2-3EDD51DB21B0}" type="slidenum">
              <a:rPr lang="en-US" sz="1300" smtClean="0">
                <a:latin typeface="Arial" pitchFamily="34" charset="0"/>
              </a:rPr>
              <a:pPr eaLnBrk="1" hangingPunct="1"/>
              <a:t>89</a:t>
            </a:fld>
            <a:endParaRPr lang="en-US" sz="1300" smtClean="0">
              <a:latin typeface="Arial" pitchFamily="34" charset="0"/>
            </a:endParaRPr>
          </a:p>
        </p:txBody>
      </p:sp>
      <p:sp>
        <p:nvSpPr>
          <p:cNvPr id="321540" name="Rectangle 2"/>
          <p:cNvSpPr>
            <a:spLocks noGrp="1" noRot="1" noChangeAspect="1" noChangeArrowheads="1" noTextEdit="1"/>
          </p:cNvSpPr>
          <p:nvPr>
            <p:ph type="sldImg"/>
          </p:nvPr>
        </p:nvSpPr>
        <p:spPr>
          <a:ln/>
        </p:spPr>
      </p:sp>
      <p:sp>
        <p:nvSpPr>
          <p:cNvPr id="32154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32256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1BF65E9D-CE53-4522-9440-498F087906C0}" type="slidenum">
              <a:rPr lang="en-US" sz="1300" smtClean="0">
                <a:latin typeface="Arial" pitchFamily="34" charset="0"/>
              </a:rPr>
              <a:pPr eaLnBrk="1" hangingPunct="1"/>
              <a:t>90</a:t>
            </a:fld>
            <a:endParaRPr lang="en-US" sz="1300" smtClean="0">
              <a:latin typeface="Arial" pitchFamily="34" charset="0"/>
            </a:endParaRPr>
          </a:p>
        </p:txBody>
      </p:sp>
      <p:sp>
        <p:nvSpPr>
          <p:cNvPr id="322564" name="Rectangle 2"/>
          <p:cNvSpPr>
            <a:spLocks noGrp="1" noRot="1" noChangeAspect="1" noChangeArrowheads="1" noTextEdit="1"/>
          </p:cNvSpPr>
          <p:nvPr>
            <p:ph type="sldImg"/>
          </p:nvPr>
        </p:nvSpPr>
        <p:spPr>
          <a:ln/>
        </p:spPr>
      </p:sp>
      <p:sp>
        <p:nvSpPr>
          <p:cNvPr id="32256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32358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261F5BC4-682D-4F5A-BDED-AC48CF66C3DA}" type="slidenum">
              <a:rPr lang="en-US" sz="1300" smtClean="0">
                <a:latin typeface="Arial" pitchFamily="34" charset="0"/>
              </a:rPr>
              <a:pPr eaLnBrk="1" hangingPunct="1"/>
              <a:t>91</a:t>
            </a:fld>
            <a:endParaRPr lang="en-US" sz="1300" smtClean="0">
              <a:latin typeface="Arial" pitchFamily="34" charset="0"/>
            </a:endParaRPr>
          </a:p>
        </p:txBody>
      </p:sp>
      <p:sp>
        <p:nvSpPr>
          <p:cNvPr id="323588" name="Rectangle 2"/>
          <p:cNvSpPr>
            <a:spLocks noGrp="1" noRot="1" noChangeAspect="1" noChangeArrowheads="1" noTextEdit="1"/>
          </p:cNvSpPr>
          <p:nvPr>
            <p:ph type="sldImg"/>
          </p:nvPr>
        </p:nvSpPr>
        <p:spPr>
          <a:ln/>
        </p:spPr>
      </p:sp>
      <p:sp>
        <p:nvSpPr>
          <p:cNvPr id="32358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32973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24CE685B-A20F-48AE-9D43-6D39876662FC}" type="slidenum">
              <a:rPr lang="en-US" sz="1300" smtClean="0">
                <a:latin typeface="Arial" pitchFamily="34" charset="0"/>
              </a:rPr>
              <a:pPr eaLnBrk="1" hangingPunct="1"/>
              <a:t>96</a:t>
            </a:fld>
            <a:endParaRPr lang="en-US" sz="1300" smtClean="0">
              <a:latin typeface="Arial" pitchFamily="34" charset="0"/>
            </a:endParaRPr>
          </a:p>
        </p:txBody>
      </p:sp>
      <p:sp>
        <p:nvSpPr>
          <p:cNvPr id="329732" name="Rectangle 2"/>
          <p:cNvSpPr>
            <a:spLocks noGrp="1" noRot="1" noChangeAspect="1" noChangeArrowheads="1" noTextEdit="1"/>
          </p:cNvSpPr>
          <p:nvPr>
            <p:ph type="sldImg"/>
          </p:nvPr>
        </p:nvSpPr>
        <p:spPr>
          <a:ln/>
        </p:spPr>
      </p:sp>
      <p:sp>
        <p:nvSpPr>
          <p:cNvPr id="32973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33894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D2BE51CE-9A2E-4A46-9DC3-F71C1E29DAAF}" type="slidenum">
              <a:rPr lang="en-US" sz="1300" smtClean="0">
                <a:latin typeface="Arial" pitchFamily="34" charset="0"/>
              </a:rPr>
              <a:pPr eaLnBrk="1" hangingPunct="1"/>
              <a:t>103</a:t>
            </a:fld>
            <a:endParaRPr lang="en-US" sz="1300" smtClean="0">
              <a:latin typeface="Arial" pitchFamily="34" charset="0"/>
            </a:endParaRPr>
          </a:p>
        </p:txBody>
      </p:sp>
      <p:sp>
        <p:nvSpPr>
          <p:cNvPr id="338948" name="Rectangle 2"/>
          <p:cNvSpPr>
            <a:spLocks noGrp="1" noRot="1" noChangeAspect="1" noChangeArrowheads="1" noTextEdit="1"/>
          </p:cNvSpPr>
          <p:nvPr>
            <p:ph type="sldImg"/>
          </p:nvPr>
        </p:nvSpPr>
        <p:spPr>
          <a:ln/>
        </p:spPr>
      </p:sp>
      <p:sp>
        <p:nvSpPr>
          <p:cNvPr id="33894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33997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0E108893-8733-4B08-9694-DA1A941F017E}" type="slidenum">
              <a:rPr lang="en-US" sz="1300" smtClean="0">
                <a:latin typeface="Arial" pitchFamily="34" charset="0"/>
              </a:rPr>
              <a:pPr eaLnBrk="1" hangingPunct="1"/>
              <a:t>104</a:t>
            </a:fld>
            <a:endParaRPr lang="en-US" sz="1300" smtClean="0">
              <a:latin typeface="Arial" pitchFamily="34" charset="0"/>
            </a:endParaRPr>
          </a:p>
        </p:txBody>
      </p:sp>
      <p:sp>
        <p:nvSpPr>
          <p:cNvPr id="339972" name="Rectangle 2"/>
          <p:cNvSpPr>
            <a:spLocks noGrp="1" noRot="1" noChangeAspect="1" noChangeArrowheads="1" noTextEdit="1"/>
          </p:cNvSpPr>
          <p:nvPr>
            <p:ph type="sldImg"/>
          </p:nvPr>
        </p:nvSpPr>
        <p:spPr>
          <a:ln/>
        </p:spPr>
      </p:sp>
      <p:sp>
        <p:nvSpPr>
          <p:cNvPr id="33997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22016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1F5EDA46-943F-4B41-80AD-9CBA9FD3EF7A}" type="slidenum">
              <a:rPr lang="en-US" sz="1300" smtClean="0">
                <a:latin typeface="Arial" pitchFamily="34" charset="0"/>
              </a:rPr>
              <a:pPr eaLnBrk="1" hangingPunct="1"/>
              <a:t>8</a:t>
            </a:fld>
            <a:endParaRPr lang="en-US" sz="1300" smtClean="0">
              <a:latin typeface="Arial" pitchFamily="34" charset="0"/>
            </a:endParaRPr>
          </a:p>
        </p:txBody>
      </p:sp>
      <p:sp>
        <p:nvSpPr>
          <p:cNvPr id="220164" name="Rectangle 2"/>
          <p:cNvSpPr>
            <a:spLocks noGrp="1" noRot="1" noChangeAspect="1" noChangeArrowheads="1" noTextEdit="1"/>
          </p:cNvSpPr>
          <p:nvPr>
            <p:ph type="sldImg"/>
          </p:nvPr>
        </p:nvSpPr>
        <p:spPr>
          <a:ln/>
        </p:spPr>
      </p:sp>
      <p:sp>
        <p:nvSpPr>
          <p:cNvPr id="22016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34099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21A8347C-8730-4BF6-A5F8-66E63B80B444}" type="slidenum">
              <a:rPr lang="en-US" sz="1300" smtClean="0">
                <a:latin typeface="Arial" pitchFamily="34" charset="0"/>
              </a:rPr>
              <a:pPr eaLnBrk="1" hangingPunct="1"/>
              <a:t>105</a:t>
            </a:fld>
            <a:endParaRPr lang="en-US" sz="1300" smtClean="0">
              <a:latin typeface="Arial" pitchFamily="34" charset="0"/>
            </a:endParaRPr>
          </a:p>
        </p:txBody>
      </p:sp>
      <p:sp>
        <p:nvSpPr>
          <p:cNvPr id="340996" name="Rectangle 2"/>
          <p:cNvSpPr>
            <a:spLocks noGrp="1" noRot="1" noChangeAspect="1" noChangeArrowheads="1" noTextEdit="1"/>
          </p:cNvSpPr>
          <p:nvPr>
            <p:ph type="sldImg"/>
          </p:nvPr>
        </p:nvSpPr>
        <p:spPr>
          <a:ln/>
        </p:spPr>
      </p:sp>
      <p:sp>
        <p:nvSpPr>
          <p:cNvPr id="34099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34201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6A0FB57E-8922-404B-ACA3-37CA6014CB1B}" type="slidenum">
              <a:rPr lang="en-US" sz="1300" smtClean="0">
                <a:latin typeface="Arial" pitchFamily="34" charset="0"/>
              </a:rPr>
              <a:pPr eaLnBrk="1" hangingPunct="1"/>
              <a:t>106</a:t>
            </a:fld>
            <a:endParaRPr lang="en-US" sz="1300" smtClean="0">
              <a:latin typeface="Arial" pitchFamily="34" charset="0"/>
            </a:endParaRPr>
          </a:p>
        </p:txBody>
      </p:sp>
      <p:sp>
        <p:nvSpPr>
          <p:cNvPr id="342020" name="Rectangle 2"/>
          <p:cNvSpPr>
            <a:spLocks noGrp="1" noRot="1" noChangeAspect="1" noChangeArrowheads="1" noTextEdit="1"/>
          </p:cNvSpPr>
          <p:nvPr>
            <p:ph type="sldImg"/>
          </p:nvPr>
        </p:nvSpPr>
        <p:spPr>
          <a:ln/>
        </p:spPr>
      </p:sp>
      <p:sp>
        <p:nvSpPr>
          <p:cNvPr id="34202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34406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7C5F9385-E12B-42E8-B422-5AB4B23493C3}" type="slidenum">
              <a:rPr lang="en-US" sz="1300" smtClean="0">
                <a:latin typeface="Arial" pitchFamily="34" charset="0"/>
              </a:rPr>
              <a:pPr eaLnBrk="1" hangingPunct="1"/>
              <a:t>108</a:t>
            </a:fld>
            <a:endParaRPr lang="en-US" sz="1300" smtClean="0">
              <a:latin typeface="Arial" pitchFamily="34" charset="0"/>
            </a:endParaRPr>
          </a:p>
        </p:txBody>
      </p:sp>
      <p:sp>
        <p:nvSpPr>
          <p:cNvPr id="344068" name="Rectangle 2"/>
          <p:cNvSpPr>
            <a:spLocks noGrp="1" noRot="1" noChangeAspect="1" noChangeArrowheads="1" noTextEdit="1"/>
          </p:cNvSpPr>
          <p:nvPr>
            <p:ph type="sldImg"/>
          </p:nvPr>
        </p:nvSpPr>
        <p:spPr>
          <a:ln/>
        </p:spPr>
      </p:sp>
      <p:sp>
        <p:nvSpPr>
          <p:cNvPr id="34406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34509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FF37387E-B8EF-4EF2-8467-0880A6241D6B}" type="slidenum">
              <a:rPr lang="en-US" sz="1300" smtClean="0">
                <a:latin typeface="Arial" pitchFamily="34" charset="0"/>
              </a:rPr>
              <a:pPr eaLnBrk="1" hangingPunct="1"/>
              <a:t>109</a:t>
            </a:fld>
            <a:endParaRPr lang="en-US" sz="1300" smtClean="0">
              <a:latin typeface="Arial" pitchFamily="34" charset="0"/>
            </a:endParaRPr>
          </a:p>
        </p:txBody>
      </p:sp>
      <p:sp>
        <p:nvSpPr>
          <p:cNvPr id="345092" name="Rectangle 2"/>
          <p:cNvSpPr>
            <a:spLocks noGrp="1" noRot="1" noChangeAspect="1" noChangeArrowheads="1" noTextEdit="1"/>
          </p:cNvSpPr>
          <p:nvPr>
            <p:ph type="sldImg"/>
          </p:nvPr>
        </p:nvSpPr>
        <p:spPr>
          <a:ln/>
        </p:spPr>
      </p:sp>
      <p:sp>
        <p:nvSpPr>
          <p:cNvPr id="34509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34611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99D9BBA7-CFA2-4829-B3BC-77076A274FDA}" type="slidenum">
              <a:rPr lang="en-US" sz="1300" smtClean="0">
                <a:latin typeface="Arial" pitchFamily="34" charset="0"/>
              </a:rPr>
              <a:pPr eaLnBrk="1" hangingPunct="1"/>
              <a:t>110</a:t>
            </a:fld>
            <a:endParaRPr lang="en-US" sz="1300" smtClean="0">
              <a:latin typeface="Arial" pitchFamily="34" charset="0"/>
            </a:endParaRPr>
          </a:p>
        </p:txBody>
      </p:sp>
      <p:sp>
        <p:nvSpPr>
          <p:cNvPr id="346116" name="Rectangle 2"/>
          <p:cNvSpPr>
            <a:spLocks noGrp="1" noRot="1" noChangeAspect="1" noChangeArrowheads="1" noTextEdit="1"/>
          </p:cNvSpPr>
          <p:nvPr>
            <p:ph type="sldImg"/>
          </p:nvPr>
        </p:nvSpPr>
        <p:spPr>
          <a:ln/>
        </p:spPr>
      </p:sp>
      <p:sp>
        <p:nvSpPr>
          <p:cNvPr id="34611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35021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A0B14F0B-CB5B-4401-9B6E-E86AD8C9DD9F}" type="slidenum">
              <a:rPr lang="en-US" sz="1300" smtClean="0">
                <a:latin typeface="Arial" pitchFamily="34" charset="0"/>
              </a:rPr>
              <a:pPr eaLnBrk="1" hangingPunct="1"/>
              <a:t>112</a:t>
            </a:fld>
            <a:endParaRPr lang="en-US" sz="1300" smtClean="0">
              <a:latin typeface="Arial" pitchFamily="34" charset="0"/>
            </a:endParaRPr>
          </a:p>
        </p:txBody>
      </p:sp>
      <p:sp>
        <p:nvSpPr>
          <p:cNvPr id="350212" name="Rectangle 2"/>
          <p:cNvSpPr>
            <a:spLocks noGrp="1" noRot="1" noChangeAspect="1" noChangeArrowheads="1" noTextEdit="1"/>
          </p:cNvSpPr>
          <p:nvPr>
            <p:ph type="sldImg"/>
          </p:nvPr>
        </p:nvSpPr>
        <p:spPr>
          <a:ln/>
        </p:spPr>
      </p:sp>
      <p:sp>
        <p:nvSpPr>
          <p:cNvPr id="35021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27648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4BD2479D-E7A4-4E23-AC7F-EF30FD639E2C}" type="slidenum">
              <a:rPr lang="en-US" sz="1300" smtClean="0">
                <a:latin typeface="Arial" pitchFamily="34" charset="0"/>
              </a:rPr>
              <a:pPr eaLnBrk="1" hangingPunct="1"/>
              <a:t>114</a:t>
            </a:fld>
            <a:endParaRPr lang="en-US" sz="1300" smtClean="0">
              <a:latin typeface="Arial" pitchFamily="34" charset="0"/>
            </a:endParaRPr>
          </a:p>
        </p:txBody>
      </p:sp>
      <p:sp>
        <p:nvSpPr>
          <p:cNvPr id="276484" name="Rectangle 2"/>
          <p:cNvSpPr>
            <a:spLocks noGrp="1" noRot="1" noChangeAspect="1" noChangeArrowheads="1" noTextEdit="1"/>
          </p:cNvSpPr>
          <p:nvPr>
            <p:ph type="sldImg"/>
          </p:nvPr>
        </p:nvSpPr>
        <p:spPr>
          <a:ln/>
        </p:spPr>
      </p:sp>
      <p:sp>
        <p:nvSpPr>
          <p:cNvPr id="27648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21401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E67CB88F-71C0-4217-8153-4558D09C50D0}" type="slidenum">
              <a:rPr lang="en-US" sz="1300" smtClean="0">
                <a:latin typeface="Arial" pitchFamily="34" charset="0"/>
              </a:rPr>
              <a:pPr eaLnBrk="1" hangingPunct="1"/>
              <a:t>122</a:t>
            </a:fld>
            <a:endParaRPr lang="en-US" sz="1300" smtClean="0">
              <a:latin typeface="Arial" pitchFamily="34" charset="0"/>
            </a:endParaRPr>
          </a:p>
        </p:txBody>
      </p:sp>
      <p:sp>
        <p:nvSpPr>
          <p:cNvPr id="214020" name="Rectangle 6"/>
          <p:cNvSpPr txBox="1">
            <a:spLocks noGrp="1" noChangeArrowheads="1"/>
          </p:cNvSpPr>
          <p:nvPr/>
        </p:nvSpPr>
        <p:spPr bwMode="auto">
          <a:xfrm>
            <a:off x="0"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spcBef>
                <a:spcPct val="0"/>
              </a:spcBef>
            </a:pPr>
            <a:r>
              <a:rPr lang="en-US" sz="1300">
                <a:latin typeface="Arial" pitchFamily="34" charset="0"/>
              </a:rPr>
              <a:t>Xây dựng phần mềm thi trắc nghiệm_Nhóm B</a:t>
            </a:r>
          </a:p>
        </p:txBody>
      </p:sp>
      <p:sp>
        <p:nvSpPr>
          <p:cNvPr id="214021" name="Rectangle 7"/>
          <p:cNvSpPr txBox="1">
            <a:spLocks noGrp="1"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r" eaLnBrk="1" hangingPunct="1">
              <a:spcBef>
                <a:spcPct val="0"/>
              </a:spcBef>
            </a:pPr>
            <a:fld id="{325BE23B-8AFC-470C-A682-6E0A824D0241}" type="slidenum">
              <a:rPr lang="en-US" sz="1300">
                <a:latin typeface="Arial" pitchFamily="34" charset="0"/>
              </a:rPr>
              <a:pPr algn="r" eaLnBrk="1" hangingPunct="1">
                <a:spcBef>
                  <a:spcPct val="0"/>
                </a:spcBef>
              </a:pPr>
              <a:t>122</a:t>
            </a:fld>
            <a:endParaRPr lang="en-US" sz="1300">
              <a:latin typeface="Arial" pitchFamily="34" charset="0"/>
            </a:endParaRPr>
          </a:p>
        </p:txBody>
      </p:sp>
      <p:sp>
        <p:nvSpPr>
          <p:cNvPr id="214022" name="Rectangle 2"/>
          <p:cNvSpPr>
            <a:spLocks noGrp="1" noRot="1" noChangeAspect="1" noChangeArrowheads="1" noTextEdit="1"/>
          </p:cNvSpPr>
          <p:nvPr>
            <p:ph type="sldImg"/>
          </p:nvPr>
        </p:nvSpPr>
        <p:spPr>
          <a:ln/>
        </p:spPr>
      </p:sp>
      <p:sp>
        <p:nvSpPr>
          <p:cNvPr id="2140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35430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C43098FF-C0D1-4F5A-A9E5-6597D63EE1D4}" type="slidenum">
              <a:rPr lang="en-US" sz="1300" smtClean="0">
                <a:latin typeface="Arial" pitchFamily="34" charset="0"/>
              </a:rPr>
              <a:pPr eaLnBrk="1" hangingPunct="1"/>
              <a:t>124</a:t>
            </a:fld>
            <a:endParaRPr lang="en-US" sz="1300" smtClean="0">
              <a:latin typeface="Arial" pitchFamily="34" charset="0"/>
            </a:endParaRPr>
          </a:p>
        </p:txBody>
      </p:sp>
      <p:sp>
        <p:nvSpPr>
          <p:cNvPr id="354308" name="Rectangle 2"/>
          <p:cNvSpPr>
            <a:spLocks noGrp="1" noRot="1" noChangeAspect="1" noChangeArrowheads="1" noTextEdit="1"/>
          </p:cNvSpPr>
          <p:nvPr>
            <p:ph type="sldImg"/>
          </p:nvPr>
        </p:nvSpPr>
        <p:spPr>
          <a:ln/>
        </p:spPr>
      </p:sp>
      <p:sp>
        <p:nvSpPr>
          <p:cNvPr id="35430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3563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70801ED5-A7DA-44FF-8C1F-923E475682E3}" type="slidenum">
              <a:rPr lang="en-US" sz="1300" smtClean="0">
                <a:latin typeface="Arial" pitchFamily="34" charset="0"/>
              </a:rPr>
              <a:pPr eaLnBrk="1" hangingPunct="1"/>
              <a:t>125</a:t>
            </a:fld>
            <a:endParaRPr lang="en-US" sz="1300" smtClean="0">
              <a:latin typeface="Arial" pitchFamily="34" charset="0"/>
            </a:endParaRPr>
          </a:p>
        </p:txBody>
      </p:sp>
      <p:sp>
        <p:nvSpPr>
          <p:cNvPr id="356356" name="Rectangle 2"/>
          <p:cNvSpPr>
            <a:spLocks noGrp="1" noRot="1" noChangeAspect="1" noChangeArrowheads="1" noTextEdit="1"/>
          </p:cNvSpPr>
          <p:nvPr>
            <p:ph type="sldImg"/>
          </p:nvPr>
        </p:nvSpPr>
        <p:spPr>
          <a:ln/>
        </p:spPr>
      </p:sp>
      <p:sp>
        <p:nvSpPr>
          <p:cNvPr id="3563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22118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4EB2544E-7A86-49E1-B9B2-91804A01878B}" type="slidenum">
              <a:rPr lang="en-US" sz="1300" smtClean="0">
                <a:latin typeface="Arial" pitchFamily="34" charset="0"/>
              </a:rPr>
              <a:pPr eaLnBrk="1" hangingPunct="1"/>
              <a:t>9</a:t>
            </a:fld>
            <a:endParaRPr lang="en-US" sz="1300" smtClean="0">
              <a:latin typeface="Arial" pitchFamily="34" charset="0"/>
            </a:endParaRPr>
          </a:p>
        </p:txBody>
      </p:sp>
      <p:sp>
        <p:nvSpPr>
          <p:cNvPr id="221188" name="Rectangle 2"/>
          <p:cNvSpPr>
            <a:spLocks noGrp="1" noRot="1" noChangeAspect="1" noChangeArrowheads="1" noTextEdit="1"/>
          </p:cNvSpPr>
          <p:nvPr>
            <p:ph type="sldImg"/>
          </p:nvPr>
        </p:nvSpPr>
        <p:spPr>
          <a:ln/>
        </p:spPr>
      </p:sp>
      <p:sp>
        <p:nvSpPr>
          <p:cNvPr id="22118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35737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A8A06F96-1D0C-40CF-97FE-2E2D90B6226E}" type="slidenum">
              <a:rPr lang="en-US" sz="1300" smtClean="0">
                <a:latin typeface="Arial" pitchFamily="34" charset="0"/>
              </a:rPr>
              <a:pPr eaLnBrk="1" hangingPunct="1"/>
              <a:t>128</a:t>
            </a:fld>
            <a:endParaRPr lang="en-US" sz="1300" smtClean="0">
              <a:latin typeface="Arial" pitchFamily="34" charset="0"/>
            </a:endParaRPr>
          </a:p>
        </p:txBody>
      </p:sp>
      <p:sp>
        <p:nvSpPr>
          <p:cNvPr id="357380" name="Rectangle 2"/>
          <p:cNvSpPr>
            <a:spLocks noGrp="1" noRot="1" noChangeAspect="1" noChangeArrowheads="1" noTextEdit="1"/>
          </p:cNvSpPr>
          <p:nvPr>
            <p:ph type="sldImg"/>
          </p:nvPr>
        </p:nvSpPr>
        <p:spPr>
          <a:ln/>
        </p:spPr>
      </p:sp>
      <p:sp>
        <p:nvSpPr>
          <p:cNvPr id="35738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35840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A563888A-381A-40DF-A16C-716F1A326502}" type="slidenum">
              <a:rPr lang="en-US" sz="1300" smtClean="0">
                <a:latin typeface="Arial" pitchFamily="34" charset="0"/>
              </a:rPr>
              <a:pPr eaLnBrk="1" hangingPunct="1"/>
              <a:t>130</a:t>
            </a:fld>
            <a:endParaRPr lang="en-US" sz="1300" smtClean="0">
              <a:latin typeface="Arial" pitchFamily="34" charset="0"/>
            </a:endParaRPr>
          </a:p>
        </p:txBody>
      </p:sp>
      <p:sp>
        <p:nvSpPr>
          <p:cNvPr id="358404" name="Rectangle 2"/>
          <p:cNvSpPr>
            <a:spLocks noGrp="1" noRot="1" noChangeAspect="1" noChangeArrowheads="1" noTextEdit="1"/>
          </p:cNvSpPr>
          <p:nvPr>
            <p:ph type="sldImg"/>
          </p:nvPr>
        </p:nvSpPr>
        <p:spPr>
          <a:ln/>
        </p:spPr>
      </p:sp>
      <p:sp>
        <p:nvSpPr>
          <p:cNvPr id="35840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35942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EBD19AD1-E26E-49FC-B650-EA87A4965242}" type="slidenum">
              <a:rPr lang="en-US" sz="1300" smtClean="0">
                <a:latin typeface="Arial" pitchFamily="34" charset="0"/>
              </a:rPr>
              <a:pPr eaLnBrk="1" hangingPunct="1"/>
              <a:t>131</a:t>
            </a:fld>
            <a:endParaRPr lang="en-US" sz="1300" smtClean="0">
              <a:latin typeface="Arial" pitchFamily="34" charset="0"/>
            </a:endParaRPr>
          </a:p>
        </p:txBody>
      </p:sp>
      <p:sp>
        <p:nvSpPr>
          <p:cNvPr id="359428" name="Rectangle 2"/>
          <p:cNvSpPr>
            <a:spLocks noGrp="1" noRot="1" noChangeAspect="1" noChangeArrowheads="1" noTextEdit="1"/>
          </p:cNvSpPr>
          <p:nvPr>
            <p:ph type="sldImg"/>
          </p:nvPr>
        </p:nvSpPr>
        <p:spPr>
          <a:ln/>
        </p:spPr>
      </p:sp>
      <p:sp>
        <p:nvSpPr>
          <p:cNvPr id="35942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36045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093E39CC-F294-4DF1-A11B-315A3B6444A8}" type="slidenum">
              <a:rPr lang="en-US" sz="1300" smtClean="0">
                <a:latin typeface="Arial" pitchFamily="34" charset="0"/>
              </a:rPr>
              <a:pPr eaLnBrk="1" hangingPunct="1"/>
              <a:t>132</a:t>
            </a:fld>
            <a:endParaRPr lang="en-US" sz="1300" smtClean="0">
              <a:latin typeface="Arial" pitchFamily="34" charset="0"/>
            </a:endParaRPr>
          </a:p>
        </p:txBody>
      </p:sp>
      <p:sp>
        <p:nvSpPr>
          <p:cNvPr id="360452" name="Rectangle 2"/>
          <p:cNvSpPr>
            <a:spLocks noGrp="1" noRot="1" noChangeAspect="1" noChangeArrowheads="1" noTextEdit="1"/>
          </p:cNvSpPr>
          <p:nvPr>
            <p:ph type="sldImg"/>
          </p:nvPr>
        </p:nvSpPr>
        <p:spPr>
          <a:ln/>
        </p:spPr>
      </p:sp>
      <p:sp>
        <p:nvSpPr>
          <p:cNvPr id="36045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36147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D3CDB463-FDE5-4835-AF6B-EB081804F3FB}" type="slidenum">
              <a:rPr lang="en-US" sz="1300" smtClean="0">
                <a:latin typeface="Arial" pitchFamily="34" charset="0"/>
              </a:rPr>
              <a:pPr eaLnBrk="1" hangingPunct="1"/>
              <a:t>133</a:t>
            </a:fld>
            <a:endParaRPr lang="en-US" sz="1300" smtClean="0">
              <a:latin typeface="Arial" pitchFamily="34" charset="0"/>
            </a:endParaRPr>
          </a:p>
        </p:txBody>
      </p:sp>
      <p:sp>
        <p:nvSpPr>
          <p:cNvPr id="361476" name="Rectangle 2"/>
          <p:cNvSpPr>
            <a:spLocks noGrp="1" noRot="1" noChangeAspect="1" noChangeArrowheads="1" noTextEdit="1"/>
          </p:cNvSpPr>
          <p:nvPr>
            <p:ph type="sldImg"/>
          </p:nvPr>
        </p:nvSpPr>
        <p:spPr>
          <a:ln/>
        </p:spPr>
      </p:sp>
      <p:sp>
        <p:nvSpPr>
          <p:cNvPr id="36147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36249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9B2D1DB6-EF55-4224-9600-BA8188C829BC}" type="slidenum">
              <a:rPr lang="en-US" sz="1300" smtClean="0">
                <a:latin typeface="Arial" pitchFamily="34" charset="0"/>
              </a:rPr>
              <a:pPr eaLnBrk="1" hangingPunct="1"/>
              <a:t>134</a:t>
            </a:fld>
            <a:endParaRPr lang="en-US" sz="1300" smtClean="0">
              <a:latin typeface="Arial" pitchFamily="34" charset="0"/>
            </a:endParaRPr>
          </a:p>
        </p:txBody>
      </p:sp>
      <p:sp>
        <p:nvSpPr>
          <p:cNvPr id="362500" name="Rectangle 2"/>
          <p:cNvSpPr>
            <a:spLocks noGrp="1" noRot="1" noChangeAspect="1" noChangeArrowheads="1" noTextEdit="1"/>
          </p:cNvSpPr>
          <p:nvPr>
            <p:ph type="sldImg"/>
          </p:nvPr>
        </p:nvSpPr>
        <p:spPr>
          <a:ln/>
        </p:spPr>
      </p:sp>
      <p:sp>
        <p:nvSpPr>
          <p:cNvPr id="36250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36454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0BAF1001-FEB3-44D7-9125-A691BAEE7859}" type="slidenum">
              <a:rPr lang="en-US" sz="1300" smtClean="0">
                <a:latin typeface="Arial" pitchFamily="34" charset="0"/>
              </a:rPr>
              <a:pPr eaLnBrk="1" hangingPunct="1"/>
              <a:t>135</a:t>
            </a:fld>
            <a:endParaRPr lang="en-US" sz="1300" smtClean="0">
              <a:latin typeface="Arial" pitchFamily="34" charset="0"/>
            </a:endParaRPr>
          </a:p>
        </p:txBody>
      </p:sp>
      <p:sp>
        <p:nvSpPr>
          <p:cNvPr id="364548" name="Rectangle 2"/>
          <p:cNvSpPr>
            <a:spLocks noGrp="1" noRot="1" noChangeAspect="1" noChangeArrowheads="1" noTextEdit="1"/>
          </p:cNvSpPr>
          <p:nvPr>
            <p:ph type="sldImg"/>
          </p:nvPr>
        </p:nvSpPr>
        <p:spPr>
          <a:ln/>
        </p:spPr>
      </p:sp>
      <p:sp>
        <p:nvSpPr>
          <p:cNvPr id="36454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36557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DDD40A02-F307-4555-A890-7EE59006BFFC}" type="slidenum">
              <a:rPr lang="en-US" sz="1300" smtClean="0">
                <a:latin typeface="Arial" pitchFamily="34" charset="0"/>
              </a:rPr>
              <a:pPr eaLnBrk="1" hangingPunct="1"/>
              <a:t>136</a:t>
            </a:fld>
            <a:endParaRPr lang="en-US" sz="1300" smtClean="0">
              <a:latin typeface="Arial" pitchFamily="34" charset="0"/>
            </a:endParaRPr>
          </a:p>
        </p:txBody>
      </p:sp>
      <p:sp>
        <p:nvSpPr>
          <p:cNvPr id="365572" name="Rectangle 2"/>
          <p:cNvSpPr>
            <a:spLocks noGrp="1" noRot="1" noChangeAspect="1" noChangeArrowheads="1" noTextEdit="1"/>
          </p:cNvSpPr>
          <p:nvPr>
            <p:ph type="sldImg"/>
          </p:nvPr>
        </p:nvSpPr>
        <p:spPr>
          <a:ln/>
        </p:spPr>
      </p:sp>
      <p:sp>
        <p:nvSpPr>
          <p:cNvPr id="36557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36659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598D0C15-BB03-4D22-BBBF-1B3DB7785E66}" type="slidenum">
              <a:rPr lang="en-US" sz="1300" smtClean="0">
                <a:latin typeface="Arial" pitchFamily="34" charset="0"/>
              </a:rPr>
              <a:pPr eaLnBrk="1" hangingPunct="1"/>
              <a:t>137</a:t>
            </a:fld>
            <a:endParaRPr lang="en-US" sz="1300" smtClean="0">
              <a:latin typeface="Arial" pitchFamily="34" charset="0"/>
            </a:endParaRPr>
          </a:p>
        </p:txBody>
      </p:sp>
      <p:sp>
        <p:nvSpPr>
          <p:cNvPr id="366596" name="Rectangle 2"/>
          <p:cNvSpPr>
            <a:spLocks noGrp="1" noRot="1" noChangeAspect="1" noChangeArrowheads="1" noTextEdit="1"/>
          </p:cNvSpPr>
          <p:nvPr>
            <p:ph type="sldImg"/>
          </p:nvPr>
        </p:nvSpPr>
        <p:spPr>
          <a:ln/>
        </p:spPr>
      </p:sp>
      <p:sp>
        <p:nvSpPr>
          <p:cNvPr id="36659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r>
              <a:rPr lang="en-US" sz="1300" smtClean="0">
                <a:latin typeface="Arial" pitchFamily="34" charset="0"/>
              </a:rPr>
              <a:t>Xây dựng phần mềm thi trắc nghiệm_Nhóm B</a:t>
            </a:r>
          </a:p>
        </p:txBody>
      </p:sp>
      <p:sp>
        <p:nvSpPr>
          <p:cNvPr id="36761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D35951EF-D3B2-4A1F-8A3A-2411A4D1B2AE}" type="slidenum">
              <a:rPr lang="en-US" sz="1300" smtClean="0">
                <a:latin typeface="Arial" pitchFamily="34" charset="0"/>
              </a:rPr>
              <a:pPr eaLnBrk="1" hangingPunct="1"/>
              <a:t>138</a:t>
            </a:fld>
            <a:endParaRPr lang="en-US" sz="1300" smtClean="0">
              <a:latin typeface="Arial" pitchFamily="34" charset="0"/>
            </a:endParaRPr>
          </a:p>
        </p:txBody>
      </p:sp>
      <p:sp>
        <p:nvSpPr>
          <p:cNvPr id="367620" name="Rectangle 2"/>
          <p:cNvSpPr>
            <a:spLocks noGrp="1" noRot="1" noChangeAspect="1" noChangeArrowheads="1" noTextEdit="1"/>
          </p:cNvSpPr>
          <p:nvPr>
            <p:ph type="sldImg"/>
          </p:nvPr>
        </p:nvSpPr>
        <p:spPr>
          <a:ln/>
        </p:spPr>
      </p:sp>
      <p:sp>
        <p:nvSpPr>
          <p:cNvPr id="36762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image" Target="../media/image1.png"/><Relationship Id="rId5" Type="http://schemas.openxmlformats.org/officeDocument/2006/relationships/oleObject" Target="../embeddings/oleObject3.bin"/><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7"/>
          <p:cNvSpPr>
            <a:spLocks noChangeArrowheads="1"/>
          </p:cNvSpPr>
          <p:nvPr/>
        </p:nvSpPr>
        <p:spPr bwMode="ltGray">
          <a:xfrm>
            <a:off x="-1588" y="5157788"/>
            <a:ext cx="9145588" cy="1708150"/>
          </a:xfrm>
          <a:prstGeom prst="rect">
            <a:avLst/>
          </a:prstGeom>
          <a:solidFill>
            <a:schemeClr val="bg2"/>
          </a:solidFill>
          <a:ln>
            <a:noFill/>
          </a:ln>
          <a:extLst>
            <a:ext uri="{91240B29-F687-4F45-9708-019B960494DF}">
              <a14:hiddenLine xmlns:a14="http://schemas.microsoft.com/office/drawing/2010/main" w="0">
                <a:solidFill>
                  <a:srgbClr val="000000"/>
                </a:solidFill>
                <a:miter lim="800000"/>
                <a:headEnd/>
                <a:tailEnd/>
              </a14:hiddenLine>
            </a:ext>
          </a:extLst>
        </p:spPr>
        <p:txBody>
          <a:bodyPr wrap="none" anchor="ctr"/>
          <a:lstStyle/>
          <a:p>
            <a:endParaRPr lang="en-US" sz="1800">
              <a:latin typeface="Arial" pitchFamily="34" charset="0"/>
            </a:endParaRPr>
          </a:p>
        </p:txBody>
      </p:sp>
      <p:sp>
        <p:nvSpPr>
          <p:cNvPr id="5" name="Rectangle 18"/>
          <p:cNvSpPr>
            <a:spLocks noChangeArrowheads="1"/>
          </p:cNvSpPr>
          <p:nvPr/>
        </p:nvSpPr>
        <p:spPr bwMode="white">
          <a:xfrm>
            <a:off x="0" y="0"/>
            <a:ext cx="9144000" cy="4935538"/>
          </a:xfrm>
          <a:prstGeom prst="rect">
            <a:avLst/>
          </a:prstGeom>
          <a:solidFill>
            <a:schemeClr val="tx1"/>
          </a:solidFill>
          <a:ln>
            <a:noFill/>
          </a:ln>
          <a:extLst>
            <a:ext uri="{91240B29-F687-4F45-9708-019B960494DF}">
              <a14:hiddenLine xmlns:a14="http://schemas.microsoft.com/office/drawing/2010/main" w="0">
                <a:solidFill>
                  <a:srgbClr val="000000"/>
                </a:solidFill>
                <a:miter lim="800000"/>
                <a:headEnd/>
                <a:tailEnd/>
              </a14:hiddenLine>
            </a:ext>
          </a:extLst>
        </p:spPr>
        <p:txBody>
          <a:bodyPr wrap="none" anchor="ctr"/>
          <a:lstStyle/>
          <a:p>
            <a:endParaRPr lang="en-US" sz="1800">
              <a:latin typeface="Arial" pitchFamily="34" charset="0"/>
            </a:endParaRPr>
          </a:p>
        </p:txBody>
      </p:sp>
      <p:sp>
        <p:nvSpPr>
          <p:cNvPr id="6" name="Rectangle 19"/>
          <p:cNvSpPr>
            <a:spLocks noChangeArrowheads="1"/>
          </p:cNvSpPr>
          <p:nvPr/>
        </p:nvSpPr>
        <p:spPr bwMode="ltGray">
          <a:xfrm>
            <a:off x="1270000" y="4933950"/>
            <a:ext cx="7874000" cy="223838"/>
          </a:xfrm>
          <a:prstGeom prst="rect">
            <a:avLst/>
          </a:prstGeom>
          <a:solidFill>
            <a:schemeClr val="hlink"/>
          </a:solidFill>
          <a:ln>
            <a:noFill/>
          </a:ln>
          <a:extLst>
            <a:ext uri="{91240B29-F687-4F45-9708-019B960494DF}">
              <a14:hiddenLine xmlns:a14="http://schemas.microsoft.com/office/drawing/2010/main" w="0">
                <a:solidFill>
                  <a:srgbClr val="000000"/>
                </a:solidFill>
                <a:miter lim="800000"/>
                <a:headEnd/>
                <a:tailEnd/>
              </a14:hiddenLine>
            </a:ext>
          </a:extLst>
        </p:spPr>
        <p:txBody>
          <a:bodyPr wrap="none" anchor="ctr"/>
          <a:lstStyle/>
          <a:p>
            <a:endParaRPr lang="en-US" sz="1800">
              <a:latin typeface="Arial" pitchFamily="34" charset="0"/>
            </a:endParaRPr>
          </a:p>
        </p:txBody>
      </p:sp>
      <p:grpSp>
        <p:nvGrpSpPr>
          <p:cNvPr id="7" name="Group 16"/>
          <p:cNvGrpSpPr>
            <a:grpSpLocks/>
          </p:cNvGrpSpPr>
          <p:nvPr/>
        </p:nvGrpSpPr>
        <p:grpSpPr bwMode="auto">
          <a:xfrm>
            <a:off x="4254500" y="5638800"/>
            <a:ext cx="1079500" cy="603250"/>
            <a:chOff x="2680" y="3678"/>
            <a:chExt cx="680" cy="380"/>
          </a:xfrm>
        </p:grpSpPr>
        <p:sp>
          <p:nvSpPr>
            <p:cNvPr id="8" name="Text Box 14"/>
            <p:cNvSpPr txBox="1">
              <a:spLocks noChangeArrowheads="1"/>
            </p:cNvSpPr>
            <p:nvPr/>
          </p:nvSpPr>
          <p:spPr bwMode="gray">
            <a:xfrm>
              <a:off x="2680" y="3789"/>
              <a:ext cx="680"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spcBef>
                  <a:spcPct val="0"/>
                </a:spcBef>
                <a:defRPr/>
              </a:pPr>
              <a:r>
                <a:rPr lang="en-US" sz="2200" b="1" smtClean="0">
                  <a:solidFill>
                    <a:schemeClr val="tx2"/>
                  </a:solidFill>
                  <a:latin typeface="Verdana" pitchFamily="34" charset="0"/>
                </a:rPr>
                <a:t>LOGO</a:t>
              </a:r>
            </a:p>
          </p:txBody>
        </p:sp>
        <p:sp>
          <p:nvSpPr>
            <p:cNvPr id="9" name="AutoShape 15"/>
            <p:cNvSpPr>
              <a:spLocks noChangeArrowheads="1"/>
            </p:cNvSpPr>
            <p:nvPr/>
          </p:nvSpPr>
          <p:spPr bwMode="gray">
            <a:xfrm rot="5400000">
              <a:off x="2928" y="3493"/>
              <a:ext cx="172" cy="542"/>
            </a:xfrm>
            <a:prstGeom prst="moon">
              <a:avLst>
                <a:gd name="adj" fmla="val 21208"/>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800">
                <a:latin typeface="Arial" pitchFamily="34" charset="0"/>
              </a:endParaRPr>
            </a:p>
          </p:txBody>
        </p:sp>
      </p:grpSp>
      <p:sp>
        <p:nvSpPr>
          <p:cNvPr id="10" name="Rectangle 20"/>
          <p:cNvSpPr>
            <a:spLocks noChangeArrowheads="1"/>
          </p:cNvSpPr>
          <p:nvPr/>
        </p:nvSpPr>
        <p:spPr bwMode="gray">
          <a:xfrm>
            <a:off x="-9525" y="4935538"/>
            <a:ext cx="1282700" cy="222250"/>
          </a:xfrm>
          <a:prstGeom prst="rect">
            <a:avLst/>
          </a:prstGeom>
          <a:solidFill>
            <a:schemeClr val="accent1"/>
          </a:solidFill>
          <a:ln>
            <a:noFill/>
          </a:ln>
          <a:extLst>
            <a:ext uri="{91240B29-F687-4F45-9708-019B960494DF}">
              <a14:hiddenLine xmlns:a14="http://schemas.microsoft.com/office/drawing/2010/main" w="0">
                <a:solidFill>
                  <a:srgbClr val="000000"/>
                </a:solidFill>
                <a:miter lim="800000"/>
                <a:headEnd/>
                <a:tailEnd/>
              </a14:hiddenLine>
            </a:ext>
          </a:extLst>
        </p:spPr>
        <p:txBody>
          <a:bodyPr wrap="none" anchor="ctr"/>
          <a:lstStyle/>
          <a:p>
            <a:endParaRPr lang="en-US" sz="1800">
              <a:latin typeface="Arial" pitchFamily="34" charset="0"/>
            </a:endParaRPr>
          </a:p>
        </p:txBody>
      </p:sp>
      <p:graphicFrame>
        <p:nvGraphicFramePr>
          <p:cNvPr id="11" name="Object 21"/>
          <p:cNvGraphicFramePr>
            <a:graphicFrameLocks noChangeAspect="1"/>
          </p:cNvGraphicFramePr>
          <p:nvPr/>
        </p:nvGraphicFramePr>
        <p:xfrm>
          <a:off x="1279525" y="5054600"/>
          <a:ext cx="2351088" cy="609600"/>
        </p:xfrm>
        <a:graphic>
          <a:graphicData uri="http://schemas.openxmlformats.org/presentationml/2006/ole">
            <mc:AlternateContent xmlns:mc="http://schemas.openxmlformats.org/markup-compatibility/2006">
              <mc:Choice xmlns:v="urn:schemas-microsoft-com:vml" Requires="v">
                <p:oleObj spid="_x0000_s435419" name="Image" r:id="rId3" imgW="2539683" imgH="609524" progId="Photoshop.Image.6">
                  <p:embed/>
                </p:oleObj>
              </mc:Choice>
              <mc:Fallback>
                <p:oleObj name="Image" r:id="rId3" imgW="2539683" imgH="609524"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9525" y="5054600"/>
                        <a:ext cx="2351088" cy="609600"/>
                      </a:xfrm>
                      <a:prstGeom prst="rect">
                        <a:avLst/>
                      </a:prstGeom>
                      <a:noFill/>
                      <a:ln>
                        <a:noFill/>
                      </a:ln>
                      <a:effectLst/>
                      <a:extLst>
                        <a:ext uri="{909E8E84-426E-40DD-AFC4-6F175D3DCCD1}">
                          <a14:hiddenFill xmlns:a14="http://schemas.microsoft.com/office/drawing/2010/main">
                            <a:gradFill rotWithShape="1">
                              <a:gsLst>
                                <a:gs pos="0">
                                  <a:srgbClr val="729DD5">
                                    <a:alpha val="39998"/>
                                  </a:srgbClr>
                                </a:gs>
                                <a:gs pos="100000">
                                  <a:schemeClr val="accent1"/>
                                </a:gs>
                              </a:gsLst>
                              <a:lin ang="5400000" scaled="1"/>
                            </a:gradFill>
                          </a14:hiddenFill>
                        </a:ex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2" name="Object 22"/>
          <p:cNvGraphicFramePr>
            <a:graphicFrameLocks noChangeAspect="1"/>
          </p:cNvGraphicFramePr>
          <p:nvPr/>
        </p:nvGraphicFramePr>
        <p:xfrm>
          <a:off x="0" y="3500438"/>
          <a:ext cx="1266825" cy="1430337"/>
        </p:xfrm>
        <a:graphic>
          <a:graphicData uri="http://schemas.openxmlformats.org/presentationml/2006/ole">
            <mc:AlternateContent xmlns:mc="http://schemas.openxmlformats.org/markup-compatibility/2006">
              <mc:Choice xmlns:v="urn:schemas-microsoft-com:vml" Requires="v">
                <p:oleObj spid="_x0000_s435420" name="Image" r:id="rId5" imgW="2539683" imgH="2539683" progId="Photoshop.Image.6">
                  <p:embed/>
                </p:oleObj>
              </mc:Choice>
              <mc:Fallback>
                <p:oleObj name="Image" r:id="rId5" imgW="2539683" imgH="2539683" progId="Photoshop.Image.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500438"/>
                        <a:ext cx="1266825" cy="1430337"/>
                      </a:xfrm>
                      <a:prstGeom prst="rect">
                        <a:avLst/>
                      </a:prstGeom>
                      <a:noFill/>
                      <a:ln>
                        <a:noFill/>
                      </a:ln>
                      <a:effectLst/>
                      <a:extLst>
                        <a:ext uri="{909E8E84-426E-40DD-AFC4-6F175D3DCCD1}">
                          <a14:hiddenFill xmlns:a14="http://schemas.microsoft.com/office/drawing/2010/main">
                            <a:gradFill rotWithShape="1">
                              <a:gsLst>
                                <a:gs pos="0">
                                  <a:srgbClr val="729DD5">
                                    <a:alpha val="39998"/>
                                  </a:srgbClr>
                                </a:gs>
                                <a:gs pos="100000">
                                  <a:schemeClr val="accent1"/>
                                </a:gs>
                              </a:gsLst>
                              <a:lin ang="5400000" scaled="1"/>
                            </a:gradFill>
                          </a14:hiddenFill>
                        </a:ex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3" name="Rectangle 23"/>
          <p:cNvSpPr>
            <a:spLocks noChangeArrowheads="1"/>
          </p:cNvSpPr>
          <p:nvPr/>
        </p:nvSpPr>
        <p:spPr bwMode="invGray">
          <a:xfrm>
            <a:off x="1266825" y="3505200"/>
            <a:ext cx="2368550" cy="2155825"/>
          </a:xfrm>
          <a:prstGeom prst="rect">
            <a:avLst/>
          </a:prstGeom>
          <a:noFill/>
          <a:ln w="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800">
              <a:latin typeface="Arial" pitchFamily="34" charset="0"/>
            </a:endParaRPr>
          </a:p>
        </p:txBody>
      </p:sp>
      <p:sp>
        <p:nvSpPr>
          <p:cNvPr id="14" name="Rectangle 24"/>
          <p:cNvSpPr>
            <a:spLocks noChangeArrowheads="1"/>
          </p:cNvSpPr>
          <p:nvPr/>
        </p:nvSpPr>
        <p:spPr bwMode="invGray">
          <a:xfrm flipH="1">
            <a:off x="8305800" y="0"/>
            <a:ext cx="95250" cy="2060575"/>
          </a:xfrm>
          <a:prstGeom prst="rect">
            <a:avLst/>
          </a:prstGeom>
          <a:solidFill>
            <a:schemeClr val="accent1"/>
          </a:solidFill>
          <a:ln>
            <a:noFill/>
          </a:ln>
          <a:extLst>
            <a:ext uri="{91240B29-F687-4F45-9708-019B960494DF}">
              <a14:hiddenLine xmlns:a14="http://schemas.microsoft.com/office/drawing/2010/main" w="0">
                <a:solidFill>
                  <a:srgbClr val="000000"/>
                </a:solidFill>
                <a:miter lim="800000"/>
                <a:headEnd/>
                <a:tailEnd/>
              </a14:hiddenLine>
            </a:ext>
          </a:extLst>
        </p:spPr>
        <p:txBody>
          <a:bodyPr wrap="none" anchor="ctr"/>
          <a:lstStyle/>
          <a:p>
            <a:endParaRPr lang="en-US" sz="1800">
              <a:latin typeface="Arial" pitchFamily="34" charset="0"/>
            </a:endParaRPr>
          </a:p>
        </p:txBody>
      </p:sp>
      <p:sp>
        <p:nvSpPr>
          <p:cNvPr id="15" name="Rectangle 25"/>
          <p:cNvSpPr>
            <a:spLocks noChangeArrowheads="1"/>
          </p:cNvSpPr>
          <p:nvPr/>
        </p:nvSpPr>
        <p:spPr bwMode="invGray">
          <a:xfrm>
            <a:off x="228600" y="228600"/>
            <a:ext cx="8569325" cy="4648200"/>
          </a:xfrm>
          <a:prstGeom prst="rect">
            <a:avLst/>
          </a:prstGeom>
          <a:noFill/>
          <a:ln w="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800">
              <a:latin typeface="Arial" pitchFamily="34" charset="0"/>
            </a:endParaRPr>
          </a:p>
        </p:txBody>
      </p:sp>
      <p:sp>
        <p:nvSpPr>
          <p:cNvPr id="16" name="Rectangle 27"/>
          <p:cNvSpPr>
            <a:spLocks noChangeArrowheads="1"/>
          </p:cNvSpPr>
          <p:nvPr/>
        </p:nvSpPr>
        <p:spPr bwMode="invGray">
          <a:xfrm>
            <a:off x="611188" y="1916113"/>
            <a:ext cx="7921625" cy="1584325"/>
          </a:xfrm>
          <a:prstGeom prst="rect">
            <a:avLst/>
          </a:prstGeom>
          <a:noFill/>
          <a:ln w="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800">
              <a:latin typeface="Arial" pitchFamily="34" charset="0"/>
            </a:endParaRPr>
          </a:p>
        </p:txBody>
      </p:sp>
      <p:sp>
        <p:nvSpPr>
          <p:cNvPr id="3075" name="Rectangle 3"/>
          <p:cNvSpPr>
            <a:spLocks noGrp="1" noChangeArrowheads="1"/>
          </p:cNvSpPr>
          <p:nvPr>
            <p:ph type="subTitle" idx="1"/>
          </p:nvPr>
        </p:nvSpPr>
        <p:spPr bwMode="black">
          <a:xfrm>
            <a:off x="1752600" y="3733800"/>
            <a:ext cx="6019800" cy="381000"/>
          </a:xfrm>
        </p:spPr>
        <p:txBody>
          <a:bodyPr/>
          <a:lstStyle>
            <a:lvl1pPr marL="0" indent="0" algn="ctr">
              <a:buFont typeface="Wingdings" pitchFamily="2" charset="2"/>
              <a:buNone/>
              <a:defRPr sz="2000">
                <a:solidFill>
                  <a:srgbClr val="84A1E8"/>
                </a:solidFill>
              </a:defRPr>
            </a:lvl1pPr>
          </a:lstStyle>
          <a:p>
            <a:r>
              <a:rPr lang="en-US"/>
              <a:t>Click to edit Master subtitle style</a:t>
            </a:r>
          </a:p>
        </p:txBody>
      </p:sp>
      <p:sp>
        <p:nvSpPr>
          <p:cNvPr id="3074" name="Rectangle 2"/>
          <p:cNvSpPr>
            <a:spLocks noGrp="1" noChangeArrowheads="1"/>
          </p:cNvSpPr>
          <p:nvPr>
            <p:ph type="ctrTitle"/>
          </p:nvPr>
        </p:nvSpPr>
        <p:spPr>
          <a:xfrm>
            <a:off x="990600" y="1981200"/>
            <a:ext cx="7239000" cy="1524000"/>
          </a:xfrm>
        </p:spPr>
        <p:txBody>
          <a:bodyPr/>
          <a:lstStyle>
            <a:lvl1pPr>
              <a:defRPr sz="4000" b="1"/>
            </a:lvl1pPr>
          </a:lstStyle>
          <a:p>
            <a:r>
              <a:rPr lang="en-US"/>
              <a:t>Click to edit Master title style</a:t>
            </a:r>
          </a:p>
        </p:txBody>
      </p:sp>
    </p:spTree>
    <p:extLst>
      <p:ext uri="{BB962C8B-B14F-4D97-AF65-F5344CB8AC3E}">
        <p14:creationId xmlns:p14="http://schemas.microsoft.com/office/powerpoint/2010/main" val="4084905175"/>
      </p:ext>
    </p:extLst>
  </p:cSld>
  <p:clrMapOvr>
    <a:masterClrMapping/>
  </p:clrMapOvr>
  <p:transition>
    <p:strips dir="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BBFF653B-57B8-4D09-9D1B-49C869A387CF}" type="slidenum">
              <a:rPr lang="en-US"/>
              <a:pPr>
                <a:defRPr/>
              </a:pPr>
              <a:t>‹#›</a:t>
            </a:fld>
            <a:r>
              <a:rPr lang="en-US"/>
              <a:t>/203</a:t>
            </a:r>
          </a:p>
        </p:txBody>
      </p:sp>
      <p:sp>
        <p:nvSpPr>
          <p:cNvPr id="5" name="Rectangle 17"/>
          <p:cNvSpPr>
            <a:spLocks noGrp="1" noChangeArrowheads="1"/>
          </p:cNvSpPr>
          <p:nvPr>
            <p:ph type="dt" sz="half" idx="11"/>
          </p:nvPr>
        </p:nvSpPr>
        <p:spPr>
          <a:ln/>
        </p:spPr>
        <p:txBody>
          <a:bodyPr/>
          <a:lstStyle>
            <a:lvl1pPr>
              <a:defRPr/>
            </a:lvl1pPr>
          </a:lstStyle>
          <a:p>
            <a:pPr>
              <a:defRPr/>
            </a:pPr>
            <a:r>
              <a:rPr lang="en-US" smtClean="0"/>
              <a:t>Winter 2012</a:t>
            </a:r>
            <a:endParaRPr lang="en-US"/>
          </a:p>
        </p:txBody>
      </p:sp>
      <p:sp>
        <p:nvSpPr>
          <p:cNvPr id="6" name="Rectangle 18"/>
          <p:cNvSpPr>
            <a:spLocks noGrp="1" noChangeArrowheads="1"/>
          </p:cNvSpPr>
          <p:nvPr>
            <p:ph type="ftr" sz="quarter" idx="12"/>
          </p:nvPr>
        </p:nvSpPr>
        <p:spPr>
          <a:ln/>
        </p:spPr>
        <p:txBody>
          <a:bodyPr/>
          <a:lstStyle>
            <a:lvl1pPr>
              <a:defRPr/>
            </a:lvl1pPr>
          </a:lstStyle>
          <a:p>
            <a:pPr>
              <a:defRPr/>
            </a:pPr>
            <a:r>
              <a:rPr lang="en-US"/>
              <a:t>(C) Nguyen Tri Tuan - DH.KHTN Tp.HCM</a:t>
            </a:r>
          </a:p>
        </p:txBody>
      </p:sp>
    </p:spTree>
    <p:extLst>
      <p:ext uri="{BB962C8B-B14F-4D97-AF65-F5344CB8AC3E}">
        <p14:creationId xmlns:p14="http://schemas.microsoft.com/office/powerpoint/2010/main" val="1429479997"/>
      </p:ext>
    </p:extLst>
  </p:cSld>
  <p:clrMapOvr>
    <a:masterClrMapping/>
  </p:clrMapOvr>
  <p:transition>
    <p:strips dir="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33363"/>
            <a:ext cx="2057400" cy="62769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33363"/>
            <a:ext cx="6019800" cy="62769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97C2C1E8-C012-4F23-A65D-47CE8D57194C}" type="slidenum">
              <a:rPr lang="en-US"/>
              <a:pPr>
                <a:defRPr/>
              </a:pPr>
              <a:t>‹#›</a:t>
            </a:fld>
            <a:r>
              <a:rPr lang="en-US"/>
              <a:t>/203</a:t>
            </a:r>
          </a:p>
        </p:txBody>
      </p:sp>
      <p:sp>
        <p:nvSpPr>
          <p:cNvPr id="5" name="Rectangle 17"/>
          <p:cNvSpPr>
            <a:spLocks noGrp="1" noChangeArrowheads="1"/>
          </p:cNvSpPr>
          <p:nvPr>
            <p:ph type="dt" sz="half" idx="11"/>
          </p:nvPr>
        </p:nvSpPr>
        <p:spPr>
          <a:ln/>
        </p:spPr>
        <p:txBody>
          <a:bodyPr/>
          <a:lstStyle>
            <a:lvl1pPr>
              <a:defRPr/>
            </a:lvl1pPr>
          </a:lstStyle>
          <a:p>
            <a:pPr>
              <a:defRPr/>
            </a:pPr>
            <a:r>
              <a:rPr lang="en-US" smtClean="0"/>
              <a:t>Winter 2012</a:t>
            </a:r>
            <a:endParaRPr lang="en-US"/>
          </a:p>
        </p:txBody>
      </p:sp>
      <p:sp>
        <p:nvSpPr>
          <p:cNvPr id="6" name="Rectangle 18"/>
          <p:cNvSpPr>
            <a:spLocks noGrp="1" noChangeArrowheads="1"/>
          </p:cNvSpPr>
          <p:nvPr>
            <p:ph type="ftr" sz="quarter" idx="12"/>
          </p:nvPr>
        </p:nvSpPr>
        <p:spPr>
          <a:ln/>
        </p:spPr>
        <p:txBody>
          <a:bodyPr/>
          <a:lstStyle>
            <a:lvl1pPr>
              <a:defRPr/>
            </a:lvl1pPr>
          </a:lstStyle>
          <a:p>
            <a:pPr>
              <a:defRPr/>
            </a:pPr>
            <a:r>
              <a:rPr lang="en-US"/>
              <a:t>(C) Nguyen Tri Tuan - DH.KHTN Tp.HCM</a:t>
            </a:r>
          </a:p>
        </p:txBody>
      </p:sp>
    </p:spTree>
    <p:extLst>
      <p:ext uri="{BB962C8B-B14F-4D97-AF65-F5344CB8AC3E}">
        <p14:creationId xmlns:p14="http://schemas.microsoft.com/office/powerpoint/2010/main" val="4003885510"/>
      </p:ext>
    </p:extLst>
  </p:cSld>
  <p:clrMapOvr>
    <a:masterClrMapping/>
  </p:clrMapOvr>
  <p:transition>
    <p:strips dir="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747713" y="233363"/>
            <a:ext cx="7862887" cy="563562"/>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295400"/>
            <a:ext cx="8229600" cy="5248275"/>
          </a:xfrm>
        </p:spPr>
        <p:txBody>
          <a:bodyPr/>
          <a:lstStyle/>
          <a:p>
            <a:pPr lvl="0"/>
            <a:endParaRPr lang="en-US" noProof="0"/>
          </a:p>
        </p:txBody>
      </p:sp>
      <p:sp>
        <p:nvSpPr>
          <p:cNvPr id="4" name="Rectangle 6"/>
          <p:cNvSpPr>
            <a:spLocks noGrp="1" noChangeArrowheads="1"/>
          </p:cNvSpPr>
          <p:nvPr>
            <p:ph type="sldNum" sz="quarter" idx="10"/>
          </p:nvPr>
        </p:nvSpPr>
        <p:spPr>
          <a:ln/>
        </p:spPr>
        <p:txBody>
          <a:bodyPr/>
          <a:lstStyle>
            <a:lvl1pPr>
              <a:defRPr/>
            </a:lvl1pPr>
          </a:lstStyle>
          <a:p>
            <a:pPr>
              <a:defRPr/>
            </a:pPr>
            <a:fld id="{CF9477A9-F477-4F34-B7A9-210ED9921B36}" type="slidenum">
              <a:rPr lang="en-US"/>
              <a:pPr>
                <a:defRPr/>
              </a:pPr>
              <a:t>‹#›</a:t>
            </a:fld>
            <a:r>
              <a:rPr lang="en-US"/>
              <a:t>/203</a:t>
            </a:r>
          </a:p>
        </p:txBody>
      </p:sp>
      <p:sp>
        <p:nvSpPr>
          <p:cNvPr id="5" name="Rectangle 17"/>
          <p:cNvSpPr>
            <a:spLocks noGrp="1" noChangeArrowheads="1"/>
          </p:cNvSpPr>
          <p:nvPr>
            <p:ph type="dt" sz="half" idx="11"/>
          </p:nvPr>
        </p:nvSpPr>
        <p:spPr>
          <a:ln/>
        </p:spPr>
        <p:txBody>
          <a:bodyPr/>
          <a:lstStyle>
            <a:lvl1pPr>
              <a:defRPr/>
            </a:lvl1pPr>
          </a:lstStyle>
          <a:p>
            <a:pPr>
              <a:defRPr/>
            </a:pPr>
            <a:r>
              <a:rPr lang="en-US" smtClean="0"/>
              <a:t>Winter 2012</a:t>
            </a:r>
            <a:endParaRPr lang="en-US"/>
          </a:p>
        </p:txBody>
      </p:sp>
      <p:sp>
        <p:nvSpPr>
          <p:cNvPr id="6" name="Rectangle 18"/>
          <p:cNvSpPr>
            <a:spLocks noGrp="1" noChangeArrowheads="1"/>
          </p:cNvSpPr>
          <p:nvPr>
            <p:ph type="ftr" sz="quarter" idx="12"/>
          </p:nvPr>
        </p:nvSpPr>
        <p:spPr>
          <a:ln/>
        </p:spPr>
        <p:txBody>
          <a:bodyPr/>
          <a:lstStyle>
            <a:lvl1pPr>
              <a:defRPr/>
            </a:lvl1pPr>
          </a:lstStyle>
          <a:p>
            <a:pPr>
              <a:defRPr/>
            </a:pPr>
            <a:r>
              <a:rPr lang="en-US"/>
              <a:t>(C) Nguyen Tri Tuan - DH.KHTN Tp.HCM</a:t>
            </a:r>
          </a:p>
        </p:txBody>
      </p:sp>
    </p:spTree>
    <p:extLst>
      <p:ext uri="{BB962C8B-B14F-4D97-AF65-F5344CB8AC3E}">
        <p14:creationId xmlns:p14="http://schemas.microsoft.com/office/powerpoint/2010/main" val="3770203774"/>
      </p:ext>
    </p:extLst>
  </p:cSld>
  <p:clrMapOvr>
    <a:masterClrMapping/>
  </p:clrMapOvr>
  <p:transition>
    <p:strips dir="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71600" y="233363"/>
            <a:ext cx="7391400" cy="563562"/>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295401"/>
            <a:ext cx="83820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9CEE71B8-37E4-43B1-A1AB-7166D8C040FC}" type="slidenum">
              <a:rPr lang="en-US" smtClean="0"/>
              <a:pPr>
                <a:defRPr/>
              </a:pPr>
              <a:t>‹#›</a:t>
            </a:fld>
            <a:endParaRPr lang="en-US" dirty="0"/>
          </a:p>
        </p:txBody>
      </p:sp>
      <p:sp>
        <p:nvSpPr>
          <p:cNvPr id="5" name="Rectangle 17"/>
          <p:cNvSpPr>
            <a:spLocks noGrp="1" noChangeArrowheads="1"/>
          </p:cNvSpPr>
          <p:nvPr>
            <p:ph type="dt" sz="half" idx="11"/>
          </p:nvPr>
        </p:nvSpPr>
        <p:spPr>
          <a:ln/>
        </p:spPr>
        <p:txBody>
          <a:bodyPr/>
          <a:lstStyle>
            <a:lvl1pPr>
              <a:defRPr/>
            </a:lvl1pPr>
          </a:lstStyle>
          <a:p>
            <a:pPr>
              <a:defRPr/>
            </a:pPr>
            <a:r>
              <a:rPr lang="en-US" smtClean="0"/>
              <a:t>Winter 2012</a:t>
            </a:r>
            <a:endParaRPr lang="en-US"/>
          </a:p>
        </p:txBody>
      </p:sp>
      <p:sp>
        <p:nvSpPr>
          <p:cNvPr id="6" name="Rectangle 18"/>
          <p:cNvSpPr>
            <a:spLocks noGrp="1" noChangeArrowheads="1"/>
          </p:cNvSpPr>
          <p:nvPr>
            <p:ph type="ftr" sz="quarter" idx="12"/>
          </p:nvPr>
        </p:nvSpPr>
        <p:spPr>
          <a:ln/>
        </p:spPr>
        <p:txBody>
          <a:bodyPr/>
          <a:lstStyle>
            <a:lvl1pPr>
              <a:defRPr/>
            </a:lvl1pPr>
          </a:lstStyle>
          <a:p>
            <a:pPr>
              <a:defRPr/>
            </a:pPr>
            <a:r>
              <a:rPr lang="en-US"/>
              <a:t>(C) Nguyen Tri Tuan - DH.KHTN Tp.HCM</a:t>
            </a:r>
          </a:p>
        </p:txBody>
      </p:sp>
    </p:spTree>
    <p:extLst>
      <p:ext uri="{BB962C8B-B14F-4D97-AF65-F5344CB8AC3E}">
        <p14:creationId xmlns:p14="http://schemas.microsoft.com/office/powerpoint/2010/main" val="1998202068"/>
      </p:ext>
    </p:extLst>
  </p:cSld>
  <p:clrMapOvr>
    <a:masterClrMapping/>
  </p:clrMapOvr>
  <p:transition>
    <p:strips dir="ru"/>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AA35B0CF-2BEF-4520-A46E-2F56D93354BE}" type="slidenum">
              <a:rPr lang="en-US"/>
              <a:pPr>
                <a:defRPr/>
              </a:pPr>
              <a:t>‹#›</a:t>
            </a:fld>
            <a:r>
              <a:rPr lang="en-US"/>
              <a:t>/203</a:t>
            </a:r>
          </a:p>
        </p:txBody>
      </p:sp>
      <p:sp>
        <p:nvSpPr>
          <p:cNvPr id="5" name="Rectangle 17"/>
          <p:cNvSpPr>
            <a:spLocks noGrp="1" noChangeArrowheads="1"/>
          </p:cNvSpPr>
          <p:nvPr>
            <p:ph type="dt" sz="half" idx="11"/>
          </p:nvPr>
        </p:nvSpPr>
        <p:spPr>
          <a:ln/>
        </p:spPr>
        <p:txBody>
          <a:bodyPr/>
          <a:lstStyle>
            <a:lvl1pPr>
              <a:defRPr/>
            </a:lvl1pPr>
          </a:lstStyle>
          <a:p>
            <a:pPr>
              <a:defRPr/>
            </a:pPr>
            <a:r>
              <a:rPr lang="en-US" smtClean="0"/>
              <a:t>Winter 2012</a:t>
            </a:r>
            <a:endParaRPr lang="en-US"/>
          </a:p>
        </p:txBody>
      </p:sp>
      <p:sp>
        <p:nvSpPr>
          <p:cNvPr id="6" name="Rectangle 18"/>
          <p:cNvSpPr>
            <a:spLocks noGrp="1" noChangeArrowheads="1"/>
          </p:cNvSpPr>
          <p:nvPr>
            <p:ph type="ftr" sz="quarter" idx="12"/>
          </p:nvPr>
        </p:nvSpPr>
        <p:spPr>
          <a:ln/>
        </p:spPr>
        <p:txBody>
          <a:bodyPr/>
          <a:lstStyle>
            <a:lvl1pPr>
              <a:defRPr/>
            </a:lvl1pPr>
          </a:lstStyle>
          <a:p>
            <a:pPr>
              <a:defRPr/>
            </a:pPr>
            <a:r>
              <a:rPr lang="en-US"/>
              <a:t>(C) Nguyen Tri Tuan - DH.KHTN Tp.HCM</a:t>
            </a:r>
          </a:p>
        </p:txBody>
      </p:sp>
    </p:spTree>
    <p:extLst>
      <p:ext uri="{BB962C8B-B14F-4D97-AF65-F5344CB8AC3E}">
        <p14:creationId xmlns:p14="http://schemas.microsoft.com/office/powerpoint/2010/main" val="14010329"/>
      </p:ext>
    </p:extLst>
  </p:cSld>
  <p:clrMapOvr>
    <a:masterClrMapping/>
  </p:clrMapOvr>
  <p:transition>
    <p:strips dir="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62063"/>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62063"/>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fld id="{235FEBD2-85A5-46CA-B927-357A46204C4C}" type="slidenum">
              <a:rPr lang="en-US"/>
              <a:pPr>
                <a:defRPr/>
              </a:pPr>
              <a:t>‹#›</a:t>
            </a:fld>
            <a:r>
              <a:rPr lang="en-US"/>
              <a:t>/203</a:t>
            </a:r>
          </a:p>
        </p:txBody>
      </p:sp>
      <p:sp>
        <p:nvSpPr>
          <p:cNvPr id="6" name="Rectangle 17"/>
          <p:cNvSpPr>
            <a:spLocks noGrp="1" noChangeArrowheads="1"/>
          </p:cNvSpPr>
          <p:nvPr>
            <p:ph type="dt" sz="half" idx="11"/>
          </p:nvPr>
        </p:nvSpPr>
        <p:spPr>
          <a:ln/>
        </p:spPr>
        <p:txBody>
          <a:bodyPr/>
          <a:lstStyle>
            <a:lvl1pPr>
              <a:defRPr/>
            </a:lvl1pPr>
          </a:lstStyle>
          <a:p>
            <a:pPr>
              <a:defRPr/>
            </a:pPr>
            <a:r>
              <a:rPr lang="en-US" smtClean="0"/>
              <a:t>Winter 2012</a:t>
            </a:r>
            <a:endParaRPr lang="en-US"/>
          </a:p>
        </p:txBody>
      </p:sp>
      <p:sp>
        <p:nvSpPr>
          <p:cNvPr id="7" name="Rectangle 18"/>
          <p:cNvSpPr>
            <a:spLocks noGrp="1" noChangeArrowheads="1"/>
          </p:cNvSpPr>
          <p:nvPr>
            <p:ph type="ftr" sz="quarter" idx="12"/>
          </p:nvPr>
        </p:nvSpPr>
        <p:spPr>
          <a:ln/>
        </p:spPr>
        <p:txBody>
          <a:bodyPr/>
          <a:lstStyle>
            <a:lvl1pPr>
              <a:defRPr/>
            </a:lvl1pPr>
          </a:lstStyle>
          <a:p>
            <a:pPr>
              <a:defRPr/>
            </a:pPr>
            <a:r>
              <a:rPr lang="en-US"/>
              <a:t>(C) Nguyen Tri Tuan - DH.KHTN Tp.HCM</a:t>
            </a:r>
          </a:p>
        </p:txBody>
      </p:sp>
    </p:spTree>
    <p:extLst>
      <p:ext uri="{BB962C8B-B14F-4D97-AF65-F5344CB8AC3E}">
        <p14:creationId xmlns:p14="http://schemas.microsoft.com/office/powerpoint/2010/main" val="3587125794"/>
      </p:ext>
    </p:extLst>
  </p:cSld>
  <p:clrMapOvr>
    <a:masterClrMapping/>
  </p:clrMapOvr>
  <p:transition>
    <p:strips dir="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fld id="{5FE0EEE7-A4AC-4B85-B63B-618030D57D05}" type="slidenum">
              <a:rPr lang="en-US"/>
              <a:pPr>
                <a:defRPr/>
              </a:pPr>
              <a:t>‹#›</a:t>
            </a:fld>
            <a:r>
              <a:rPr lang="en-US"/>
              <a:t>/203</a:t>
            </a:r>
          </a:p>
        </p:txBody>
      </p:sp>
      <p:sp>
        <p:nvSpPr>
          <p:cNvPr id="8" name="Rectangle 17"/>
          <p:cNvSpPr>
            <a:spLocks noGrp="1" noChangeArrowheads="1"/>
          </p:cNvSpPr>
          <p:nvPr>
            <p:ph type="dt" sz="half" idx="11"/>
          </p:nvPr>
        </p:nvSpPr>
        <p:spPr>
          <a:ln/>
        </p:spPr>
        <p:txBody>
          <a:bodyPr/>
          <a:lstStyle>
            <a:lvl1pPr>
              <a:defRPr/>
            </a:lvl1pPr>
          </a:lstStyle>
          <a:p>
            <a:pPr>
              <a:defRPr/>
            </a:pPr>
            <a:r>
              <a:rPr lang="en-US" smtClean="0"/>
              <a:t>Winter 2012</a:t>
            </a:r>
            <a:endParaRPr lang="en-US"/>
          </a:p>
        </p:txBody>
      </p:sp>
      <p:sp>
        <p:nvSpPr>
          <p:cNvPr id="9" name="Rectangle 18"/>
          <p:cNvSpPr>
            <a:spLocks noGrp="1" noChangeArrowheads="1"/>
          </p:cNvSpPr>
          <p:nvPr>
            <p:ph type="ftr" sz="quarter" idx="12"/>
          </p:nvPr>
        </p:nvSpPr>
        <p:spPr>
          <a:ln/>
        </p:spPr>
        <p:txBody>
          <a:bodyPr/>
          <a:lstStyle>
            <a:lvl1pPr>
              <a:defRPr/>
            </a:lvl1pPr>
          </a:lstStyle>
          <a:p>
            <a:pPr>
              <a:defRPr/>
            </a:pPr>
            <a:r>
              <a:rPr lang="en-US"/>
              <a:t>(C) Nguyen Tri Tuan - DH.KHTN Tp.HCM</a:t>
            </a:r>
          </a:p>
        </p:txBody>
      </p:sp>
    </p:spTree>
    <p:extLst>
      <p:ext uri="{BB962C8B-B14F-4D97-AF65-F5344CB8AC3E}">
        <p14:creationId xmlns:p14="http://schemas.microsoft.com/office/powerpoint/2010/main" val="1022276898"/>
      </p:ext>
    </p:extLst>
  </p:cSld>
  <p:clrMapOvr>
    <a:masterClrMapping/>
  </p:clrMapOvr>
  <p:transition>
    <p:strips dir="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ln/>
        </p:spPr>
        <p:txBody>
          <a:bodyPr/>
          <a:lstStyle>
            <a:lvl1pPr>
              <a:defRPr/>
            </a:lvl1pPr>
          </a:lstStyle>
          <a:p>
            <a:pPr>
              <a:defRPr/>
            </a:pPr>
            <a:fld id="{14F9CBA4-E811-4E24-ACCD-0471C57B6914}" type="slidenum">
              <a:rPr lang="en-US"/>
              <a:pPr>
                <a:defRPr/>
              </a:pPr>
              <a:t>‹#›</a:t>
            </a:fld>
            <a:r>
              <a:rPr lang="en-US"/>
              <a:t>/203</a:t>
            </a:r>
          </a:p>
        </p:txBody>
      </p:sp>
      <p:sp>
        <p:nvSpPr>
          <p:cNvPr id="4" name="Rectangle 17"/>
          <p:cNvSpPr>
            <a:spLocks noGrp="1" noChangeArrowheads="1"/>
          </p:cNvSpPr>
          <p:nvPr>
            <p:ph type="dt" sz="half" idx="11"/>
          </p:nvPr>
        </p:nvSpPr>
        <p:spPr>
          <a:ln/>
        </p:spPr>
        <p:txBody>
          <a:bodyPr/>
          <a:lstStyle>
            <a:lvl1pPr>
              <a:defRPr/>
            </a:lvl1pPr>
          </a:lstStyle>
          <a:p>
            <a:pPr>
              <a:defRPr/>
            </a:pPr>
            <a:r>
              <a:rPr lang="en-US" smtClean="0"/>
              <a:t>Winter 2012</a:t>
            </a:r>
            <a:endParaRPr lang="en-US"/>
          </a:p>
        </p:txBody>
      </p:sp>
      <p:sp>
        <p:nvSpPr>
          <p:cNvPr id="5" name="Rectangle 18"/>
          <p:cNvSpPr>
            <a:spLocks noGrp="1" noChangeArrowheads="1"/>
          </p:cNvSpPr>
          <p:nvPr>
            <p:ph type="ftr" sz="quarter" idx="12"/>
          </p:nvPr>
        </p:nvSpPr>
        <p:spPr>
          <a:ln/>
        </p:spPr>
        <p:txBody>
          <a:bodyPr/>
          <a:lstStyle>
            <a:lvl1pPr>
              <a:defRPr/>
            </a:lvl1pPr>
          </a:lstStyle>
          <a:p>
            <a:pPr>
              <a:defRPr/>
            </a:pPr>
            <a:r>
              <a:rPr lang="en-US"/>
              <a:t>(C) Nguyen Tri Tuan - DH.KHTN Tp.HCM</a:t>
            </a:r>
          </a:p>
        </p:txBody>
      </p:sp>
    </p:spTree>
    <p:extLst>
      <p:ext uri="{BB962C8B-B14F-4D97-AF65-F5344CB8AC3E}">
        <p14:creationId xmlns:p14="http://schemas.microsoft.com/office/powerpoint/2010/main" val="1400907657"/>
      </p:ext>
    </p:extLst>
  </p:cSld>
  <p:clrMapOvr>
    <a:masterClrMapping/>
  </p:clrMapOvr>
  <p:transition>
    <p:strips dir="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7234F2C4-5738-45BA-957B-A03902452E34}" type="slidenum">
              <a:rPr lang="en-US"/>
              <a:pPr>
                <a:defRPr/>
              </a:pPr>
              <a:t>‹#›</a:t>
            </a:fld>
            <a:r>
              <a:rPr lang="en-US"/>
              <a:t>/203</a:t>
            </a:r>
          </a:p>
        </p:txBody>
      </p:sp>
      <p:sp>
        <p:nvSpPr>
          <p:cNvPr id="3" name="Rectangle 17"/>
          <p:cNvSpPr>
            <a:spLocks noGrp="1" noChangeArrowheads="1"/>
          </p:cNvSpPr>
          <p:nvPr>
            <p:ph type="dt" sz="half" idx="11"/>
          </p:nvPr>
        </p:nvSpPr>
        <p:spPr>
          <a:ln/>
        </p:spPr>
        <p:txBody>
          <a:bodyPr/>
          <a:lstStyle>
            <a:lvl1pPr>
              <a:defRPr/>
            </a:lvl1pPr>
          </a:lstStyle>
          <a:p>
            <a:pPr>
              <a:defRPr/>
            </a:pPr>
            <a:r>
              <a:rPr lang="en-US" smtClean="0"/>
              <a:t>Winter 2012</a:t>
            </a:r>
            <a:endParaRPr lang="en-US"/>
          </a:p>
        </p:txBody>
      </p:sp>
      <p:sp>
        <p:nvSpPr>
          <p:cNvPr id="4" name="Rectangle 18"/>
          <p:cNvSpPr>
            <a:spLocks noGrp="1" noChangeArrowheads="1"/>
          </p:cNvSpPr>
          <p:nvPr>
            <p:ph type="ftr" sz="quarter" idx="12"/>
          </p:nvPr>
        </p:nvSpPr>
        <p:spPr>
          <a:ln/>
        </p:spPr>
        <p:txBody>
          <a:bodyPr/>
          <a:lstStyle>
            <a:lvl1pPr>
              <a:defRPr/>
            </a:lvl1pPr>
          </a:lstStyle>
          <a:p>
            <a:pPr>
              <a:defRPr/>
            </a:pPr>
            <a:r>
              <a:rPr lang="en-US"/>
              <a:t>(C) Nguyen Tri Tuan - DH.KHTN Tp.HCM</a:t>
            </a:r>
          </a:p>
        </p:txBody>
      </p:sp>
    </p:spTree>
    <p:extLst>
      <p:ext uri="{BB962C8B-B14F-4D97-AF65-F5344CB8AC3E}">
        <p14:creationId xmlns:p14="http://schemas.microsoft.com/office/powerpoint/2010/main" val="471263895"/>
      </p:ext>
    </p:extLst>
  </p:cSld>
  <p:clrMapOvr>
    <a:masterClrMapping/>
  </p:clrMapOvr>
  <p:transition>
    <p:strips dir="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9A5FFBAE-665A-4B16-8D1A-EC014E15CD9F}" type="slidenum">
              <a:rPr lang="en-US"/>
              <a:pPr>
                <a:defRPr/>
              </a:pPr>
              <a:t>‹#›</a:t>
            </a:fld>
            <a:r>
              <a:rPr lang="en-US"/>
              <a:t>/203</a:t>
            </a:r>
          </a:p>
        </p:txBody>
      </p:sp>
      <p:sp>
        <p:nvSpPr>
          <p:cNvPr id="6" name="Rectangle 17"/>
          <p:cNvSpPr>
            <a:spLocks noGrp="1" noChangeArrowheads="1"/>
          </p:cNvSpPr>
          <p:nvPr>
            <p:ph type="dt" sz="half" idx="11"/>
          </p:nvPr>
        </p:nvSpPr>
        <p:spPr>
          <a:ln/>
        </p:spPr>
        <p:txBody>
          <a:bodyPr/>
          <a:lstStyle>
            <a:lvl1pPr>
              <a:defRPr/>
            </a:lvl1pPr>
          </a:lstStyle>
          <a:p>
            <a:pPr>
              <a:defRPr/>
            </a:pPr>
            <a:r>
              <a:rPr lang="en-US" smtClean="0"/>
              <a:t>Winter 2012</a:t>
            </a:r>
            <a:endParaRPr lang="en-US"/>
          </a:p>
        </p:txBody>
      </p:sp>
      <p:sp>
        <p:nvSpPr>
          <p:cNvPr id="7" name="Rectangle 18"/>
          <p:cNvSpPr>
            <a:spLocks noGrp="1" noChangeArrowheads="1"/>
          </p:cNvSpPr>
          <p:nvPr>
            <p:ph type="ftr" sz="quarter" idx="12"/>
          </p:nvPr>
        </p:nvSpPr>
        <p:spPr>
          <a:ln/>
        </p:spPr>
        <p:txBody>
          <a:bodyPr/>
          <a:lstStyle>
            <a:lvl1pPr>
              <a:defRPr/>
            </a:lvl1pPr>
          </a:lstStyle>
          <a:p>
            <a:pPr>
              <a:defRPr/>
            </a:pPr>
            <a:r>
              <a:rPr lang="en-US"/>
              <a:t>(C) Nguyen Tri Tuan - DH.KHTN Tp.HCM</a:t>
            </a:r>
          </a:p>
        </p:txBody>
      </p:sp>
    </p:spTree>
    <p:extLst>
      <p:ext uri="{BB962C8B-B14F-4D97-AF65-F5344CB8AC3E}">
        <p14:creationId xmlns:p14="http://schemas.microsoft.com/office/powerpoint/2010/main" val="1511065388"/>
      </p:ext>
    </p:extLst>
  </p:cSld>
  <p:clrMapOvr>
    <a:masterClrMapping/>
  </p:clrMapOvr>
  <p:transition>
    <p:strips dir="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3E2D700E-76AA-4D42-B33C-419AB827BE19}" type="slidenum">
              <a:rPr lang="en-US"/>
              <a:pPr>
                <a:defRPr/>
              </a:pPr>
              <a:t>‹#›</a:t>
            </a:fld>
            <a:r>
              <a:rPr lang="en-US"/>
              <a:t>/203</a:t>
            </a:r>
          </a:p>
        </p:txBody>
      </p:sp>
      <p:sp>
        <p:nvSpPr>
          <p:cNvPr id="6" name="Rectangle 17"/>
          <p:cNvSpPr>
            <a:spLocks noGrp="1" noChangeArrowheads="1"/>
          </p:cNvSpPr>
          <p:nvPr>
            <p:ph type="dt" sz="half" idx="11"/>
          </p:nvPr>
        </p:nvSpPr>
        <p:spPr>
          <a:ln/>
        </p:spPr>
        <p:txBody>
          <a:bodyPr/>
          <a:lstStyle>
            <a:lvl1pPr>
              <a:defRPr/>
            </a:lvl1pPr>
          </a:lstStyle>
          <a:p>
            <a:pPr>
              <a:defRPr/>
            </a:pPr>
            <a:r>
              <a:rPr lang="en-US" smtClean="0"/>
              <a:t>Winter 2012</a:t>
            </a:r>
            <a:endParaRPr lang="en-US"/>
          </a:p>
        </p:txBody>
      </p:sp>
      <p:sp>
        <p:nvSpPr>
          <p:cNvPr id="7" name="Rectangle 18"/>
          <p:cNvSpPr>
            <a:spLocks noGrp="1" noChangeArrowheads="1"/>
          </p:cNvSpPr>
          <p:nvPr>
            <p:ph type="ftr" sz="quarter" idx="12"/>
          </p:nvPr>
        </p:nvSpPr>
        <p:spPr>
          <a:ln/>
        </p:spPr>
        <p:txBody>
          <a:bodyPr/>
          <a:lstStyle>
            <a:lvl1pPr>
              <a:defRPr/>
            </a:lvl1pPr>
          </a:lstStyle>
          <a:p>
            <a:pPr>
              <a:defRPr/>
            </a:pPr>
            <a:r>
              <a:rPr lang="en-US"/>
              <a:t>(C) Nguyen Tri Tuan - DH.KHTN Tp.HCM</a:t>
            </a:r>
          </a:p>
        </p:txBody>
      </p:sp>
    </p:spTree>
    <p:extLst>
      <p:ext uri="{BB962C8B-B14F-4D97-AF65-F5344CB8AC3E}">
        <p14:creationId xmlns:p14="http://schemas.microsoft.com/office/powerpoint/2010/main" val="4035855210"/>
      </p:ext>
    </p:extLst>
  </p:cSld>
  <p:clrMapOvr>
    <a:masterClrMapping/>
  </p:clrMapOvr>
  <p:transition>
    <p:strips dir="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5"/>
          <p:cNvSpPr>
            <a:spLocks noChangeArrowheads="1"/>
          </p:cNvSpPr>
          <p:nvPr/>
        </p:nvSpPr>
        <p:spPr bwMode="ltGray">
          <a:xfrm>
            <a:off x="0" y="981075"/>
            <a:ext cx="250825" cy="5891213"/>
          </a:xfrm>
          <a:prstGeom prst="rect">
            <a:avLst/>
          </a:prstGeom>
          <a:solidFill>
            <a:schemeClr val="hlink"/>
          </a:solidFill>
          <a:ln>
            <a:noFill/>
          </a:ln>
          <a:extLst>
            <a:ext uri="{91240B29-F687-4F45-9708-019B960494DF}">
              <a14:hiddenLine xmlns:a14="http://schemas.microsoft.com/office/drawing/2010/main" w="0">
                <a:solidFill>
                  <a:srgbClr val="000000"/>
                </a:solidFill>
                <a:miter lim="800000"/>
                <a:headEnd/>
                <a:tailEnd/>
              </a14:hiddenLine>
            </a:ext>
          </a:extLst>
        </p:spPr>
        <p:txBody>
          <a:bodyPr wrap="none" anchor="ctr"/>
          <a:lstStyle/>
          <a:p>
            <a:endParaRPr lang="en-US" sz="1800">
              <a:latin typeface="Arial" pitchFamily="34" charset="0"/>
            </a:endParaRPr>
          </a:p>
        </p:txBody>
      </p:sp>
      <p:sp>
        <p:nvSpPr>
          <p:cNvPr id="1027" name="Rectangle 16"/>
          <p:cNvSpPr>
            <a:spLocks noChangeArrowheads="1"/>
          </p:cNvSpPr>
          <p:nvPr/>
        </p:nvSpPr>
        <p:spPr bwMode="ltGray">
          <a:xfrm>
            <a:off x="0" y="0"/>
            <a:ext cx="1403350" cy="1247775"/>
          </a:xfrm>
          <a:prstGeom prst="rect">
            <a:avLst/>
          </a:prstGeom>
          <a:solidFill>
            <a:schemeClr val="accent1"/>
          </a:solidFill>
          <a:ln>
            <a:noFill/>
          </a:ln>
          <a:extLst>
            <a:ext uri="{91240B29-F687-4F45-9708-019B960494DF}">
              <a14:hiddenLine xmlns:a14="http://schemas.microsoft.com/office/drawing/2010/main" w="0">
                <a:solidFill>
                  <a:srgbClr val="000000"/>
                </a:solidFill>
                <a:miter lim="800000"/>
                <a:headEnd/>
                <a:tailEnd/>
              </a14:hiddenLine>
            </a:ext>
          </a:extLst>
        </p:spPr>
        <p:txBody>
          <a:bodyPr wrap="none" anchor="ctr"/>
          <a:lstStyle/>
          <a:p>
            <a:endParaRPr lang="en-US" sz="1800">
              <a:latin typeface="Arial" pitchFamily="34" charset="0"/>
            </a:endParaRPr>
          </a:p>
        </p:txBody>
      </p:sp>
      <p:sp>
        <p:nvSpPr>
          <p:cNvPr id="1028" name="Rectangle 17"/>
          <p:cNvSpPr>
            <a:spLocks noChangeArrowheads="1"/>
          </p:cNvSpPr>
          <p:nvPr/>
        </p:nvSpPr>
        <p:spPr bwMode="invGray">
          <a:xfrm>
            <a:off x="1403350" y="0"/>
            <a:ext cx="7740650" cy="1052513"/>
          </a:xfrm>
          <a:prstGeom prst="rect">
            <a:avLst/>
          </a:prstGeom>
          <a:solidFill>
            <a:schemeClr val="tx2"/>
          </a:solidFill>
          <a:ln>
            <a:noFill/>
          </a:ln>
          <a:extLst>
            <a:ext uri="{91240B29-F687-4F45-9708-019B960494DF}">
              <a14:hiddenLine xmlns:a14="http://schemas.microsoft.com/office/drawing/2010/main" w="0">
                <a:solidFill>
                  <a:srgbClr val="000000"/>
                </a:solidFill>
                <a:miter lim="800000"/>
                <a:headEnd/>
                <a:tailEnd/>
              </a14:hiddenLine>
            </a:ext>
          </a:extLst>
        </p:spPr>
        <p:txBody>
          <a:bodyPr wrap="none" anchor="ctr"/>
          <a:lstStyle/>
          <a:p>
            <a:endParaRPr lang="en-US" sz="1800">
              <a:latin typeface="Arial" pitchFamily="34" charset="0"/>
            </a:endParaRPr>
          </a:p>
        </p:txBody>
      </p:sp>
      <p:sp>
        <p:nvSpPr>
          <p:cNvPr id="1029" name="Rectangle 18"/>
          <p:cNvSpPr>
            <a:spLocks noChangeArrowheads="1"/>
          </p:cNvSpPr>
          <p:nvPr/>
        </p:nvSpPr>
        <p:spPr bwMode="invGray">
          <a:xfrm flipH="1">
            <a:off x="8737600" y="0"/>
            <a:ext cx="82550" cy="914400"/>
          </a:xfrm>
          <a:prstGeom prst="rect">
            <a:avLst/>
          </a:prstGeom>
          <a:solidFill>
            <a:schemeClr val="accent1"/>
          </a:solidFill>
          <a:ln>
            <a:noFill/>
          </a:ln>
          <a:extLst>
            <a:ext uri="{91240B29-F687-4F45-9708-019B960494DF}">
              <a14:hiddenLine xmlns:a14="http://schemas.microsoft.com/office/drawing/2010/main" w="0">
                <a:solidFill>
                  <a:srgbClr val="000000"/>
                </a:solidFill>
                <a:miter lim="800000"/>
                <a:headEnd/>
                <a:tailEnd/>
              </a14:hiddenLine>
            </a:ext>
          </a:extLst>
        </p:spPr>
        <p:txBody>
          <a:bodyPr wrap="none" anchor="ctr"/>
          <a:lstStyle/>
          <a:p>
            <a:endParaRPr lang="en-US" sz="1800">
              <a:latin typeface="Arial" pitchFamily="34" charset="0"/>
            </a:endParaRPr>
          </a:p>
        </p:txBody>
      </p:sp>
      <p:sp>
        <p:nvSpPr>
          <p:cNvPr id="1030" name="Rectangle 19"/>
          <p:cNvSpPr>
            <a:spLocks noChangeArrowheads="1"/>
          </p:cNvSpPr>
          <p:nvPr/>
        </p:nvSpPr>
        <p:spPr bwMode="white">
          <a:xfrm>
            <a:off x="179388" y="134938"/>
            <a:ext cx="8785225" cy="773112"/>
          </a:xfrm>
          <a:prstGeom prst="rect">
            <a:avLst/>
          </a:prstGeom>
          <a:noFill/>
          <a:ln w="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800">
              <a:latin typeface="Arial" pitchFamily="34" charset="0"/>
            </a:endParaRPr>
          </a:p>
        </p:txBody>
      </p:sp>
      <p:sp>
        <p:nvSpPr>
          <p:cNvPr id="1031" name="Line 20"/>
          <p:cNvSpPr>
            <a:spLocks noChangeShapeType="1"/>
          </p:cNvSpPr>
          <p:nvPr/>
        </p:nvSpPr>
        <p:spPr bwMode="auto">
          <a:xfrm>
            <a:off x="468313" y="6481763"/>
            <a:ext cx="8424862" cy="0"/>
          </a:xfrm>
          <a:prstGeom prst="line">
            <a:avLst/>
          </a:prstGeom>
          <a:noFill/>
          <a:ln w="0">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2" name="Rectangle 3"/>
          <p:cNvSpPr>
            <a:spLocks noGrp="1" noChangeArrowheads="1"/>
          </p:cNvSpPr>
          <p:nvPr>
            <p:ph type="body" idx="1"/>
          </p:nvPr>
        </p:nvSpPr>
        <p:spPr bwMode="auto">
          <a:xfrm>
            <a:off x="457200" y="1295400"/>
            <a:ext cx="8229600" cy="524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 name="Rectangle 6"/>
          <p:cNvSpPr>
            <a:spLocks noGrp="1" noChangeArrowheads="1"/>
          </p:cNvSpPr>
          <p:nvPr>
            <p:ph type="sldNum" sz="quarter" idx="4"/>
          </p:nvPr>
        </p:nvSpPr>
        <p:spPr bwMode="auto">
          <a:xfrm>
            <a:off x="3657600" y="6477000"/>
            <a:ext cx="14478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000" b="1">
                <a:latin typeface="Verdana" pitchFamily="34" charset="0"/>
              </a:defRPr>
            </a:lvl1pPr>
          </a:lstStyle>
          <a:p>
            <a:pPr>
              <a:defRPr/>
            </a:pPr>
            <a:fld id="{38DD8396-3EC4-41F6-97D4-DD6B5AF35816}" type="slidenum">
              <a:rPr lang="en-US"/>
              <a:pPr>
                <a:defRPr/>
              </a:pPr>
              <a:t>‹#›</a:t>
            </a:fld>
            <a:r>
              <a:rPr lang="en-US"/>
              <a:t>/203</a:t>
            </a:r>
          </a:p>
        </p:txBody>
      </p:sp>
      <p:graphicFrame>
        <p:nvGraphicFramePr>
          <p:cNvPr id="1034" name="Object 21"/>
          <p:cNvGraphicFramePr>
            <a:graphicFrameLocks noChangeAspect="1"/>
          </p:cNvGraphicFramePr>
          <p:nvPr/>
        </p:nvGraphicFramePr>
        <p:xfrm>
          <a:off x="0" y="0"/>
          <a:ext cx="971550" cy="1042988"/>
        </p:xfrm>
        <a:graphic>
          <a:graphicData uri="http://schemas.openxmlformats.org/presentationml/2006/ole">
            <mc:AlternateContent xmlns:mc="http://schemas.openxmlformats.org/markup-compatibility/2006">
              <mc:Choice xmlns:v="urn:schemas-microsoft-com:vml" Requires="v">
                <p:oleObj spid="_x0000_s1151" name="Image" r:id="rId15" imgW="2539683" imgH="2539683" progId="Photoshop.Image.6">
                  <p:embed/>
                </p:oleObj>
              </mc:Choice>
              <mc:Fallback>
                <p:oleObj name="Image" r:id="rId15" imgW="2539683" imgH="2539683" progId="Photoshop.Image.6">
                  <p:embed/>
                  <p:pic>
                    <p:nvPicPr>
                      <p:cNvPr id="0" name="Object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71550" cy="1042988"/>
                      </a:xfrm>
                      <a:prstGeom prst="rect">
                        <a:avLst/>
                      </a:prstGeom>
                      <a:noFill/>
                      <a:ln>
                        <a:noFill/>
                      </a:ln>
                      <a:effectLst/>
                      <a:extLst>
                        <a:ext uri="{909E8E84-426E-40DD-AFC4-6F175D3DCCD1}">
                          <a14:hiddenFill xmlns:a14="http://schemas.microsoft.com/office/drawing/2010/main">
                            <a:gradFill rotWithShape="1">
                              <a:gsLst>
                                <a:gs pos="0">
                                  <a:srgbClr val="729DD5">
                                    <a:alpha val="39998"/>
                                  </a:srgbClr>
                                </a:gs>
                                <a:gs pos="100000">
                                  <a:schemeClr val="accent1"/>
                                </a:gs>
                              </a:gsLst>
                              <a:lin ang="5400000" scaled="1"/>
                            </a:gradFill>
                          </a14:hiddenFill>
                        </a:ex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035" name="Rectangle 22"/>
          <p:cNvSpPr>
            <a:spLocks noChangeArrowheads="1"/>
          </p:cNvSpPr>
          <p:nvPr/>
        </p:nvSpPr>
        <p:spPr bwMode="invGray">
          <a:xfrm>
            <a:off x="1187450" y="908050"/>
            <a:ext cx="7956550" cy="144463"/>
          </a:xfrm>
          <a:prstGeom prst="rect">
            <a:avLst/>
          </a:prstGeom>
          <a:solidFill>
            <a:schemeClr val="tx1"/>
          </a:solidFill>
          <a:ln>
            <a:noFill/>
          </a:ln>
          <a:extLst>
            <a:ext uri="{91240B29-F687-4F45-9708-019B960494DF}">
              <a14:hiddenLine xmlns:a14="http://schemas.microsoft.com/office/drawing/2010/main" w="0">
                <a:solidFill>
                  <a:srgbClr val="000000"/>
                </a:solidFill>
                <a:miter lim="800000"/>
                <a:headEnd/>
                <a:tailEnd/>
              </a14:hiddenLine>
            </a:ext>
          </a:extLst>
        </p:spPr>
        <p:txBody>
          <a:bodyPr wrap="none" anchor="ctr"/>
          <a:lstStyle/>
          <a:p>
            <a:endParaRPr lang="en-US" sz="1800">
              <a:latin typeface="Arial" pitchFamily="34" charset="0"/>
            </a:endParaRPr>
          </a:p>
        </p:txBody>
      </p:sp>
      <p:sp>
        <p:nvSpPr>
          <p:cNvPr id="1036" name="Rectangle 23"/>
          <p:cNvSpPr>
            <a:spLocks noChangeArrowheads="1"/>
          </p:cNvSpPr>
          <p:nvPr/>
        </p:nvSpPr>
        <p:spPr bwMode="invGray">
          <a:xfrm>
            <a:off x="971550" y="0"/>
            <a:ext cx="431800" cy="1052513"/>
          </a:xfrm>
          <a:prstGeom prst="rect">
            <a:avLst/>
          </a:prstGeom>
          <a:solidFill>
            <a:schemeClr val="tx1"/>
          </a:solidFill>
          <a:ln>
            <a:noFill/>
          </a:ln>
          <a:extLst>
            <a:ext uri="{91240B29-F687-4F45-9708-019B960494DF}">
              <a14:hiddenLine xmlns:a14="http://schemas.microsoft.com/office/drawing/2010/main" w="0">
                <a:solidFill>
                  <a:srgbClr val="000000"/>
                </a:solidFill>
                <a:miter lim="800000"/>
                <a:headEnd/>
                <a:tailEnd/>
              </a14:hiddenLine>
            </a:ext>
          </a:extLst>
        </p:spPr>
        <p:txBody>
          <a:bodyPr wrap="none" anchor="ctr"/>
          <a:lstStyle/>
          <a:p>
            <a:endParaRPr lang="en-US" sz="1800">
              <a:latin typeface="Arial" pitchFamily="34" charset="0"/>
            </a:endParaRPr>
          </a:p>
        </p:txBody>
      </p:sp>
      <p:sp>
        <p:nvSpPr>
          <p:cNvPr id="1037" name="Rectangle 2"/>
          <p:cNvSpPr>
            <a:spLocks noGrp="1" noChangeArrowheads="1"/>
          </p:cNvSpPr>
          <p:nvPr>
            <p:ph type="title"/>
          </p:nvPr>
        </p:nvSpPr>
        <p:spPr bwMode="black">
          <a:xfrm>
            <a:off x="747713" y="233363"/>
            <a:ext cx="7862887"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 name="Rectangle 17"/>
          <p:cNvSpPr>
            <a:spLocks noGrp="1" noChangeArrowheads="1"/>
          </p:cNvSpPr>
          <p:nvPr>
            <p:ph type="dt" sz="half" idx="2"/>
          </p:nvPr>
        </p:nvSpPr>
        <p:spPr bwMode="auto">
          <a:xfrm>
            <a:off x="457200" y="6477000"/>
            <a:ext cx="21336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00" b="1">
                <a:latin typeface="Verdana" pitchFamily="34" charset="0"/>
                <a:ea typeface="+mn-ea"/>
              </a:defRPr>
            </a:lvl1pPr>
          </a:lstStyle>
          <a:p>
            <a:pPr>
              <a:defRPr/>
            </a:pPr>
            <a:r>
              <a:rPr lang="en-US" smtClean="0"/>
              <a:t>Winter 2012</a:t>
            </a:r>
            <a:endParaRPr lang="en-US"/>
          </a:p>
        </p:txBody>
      </p:sp>
      <p:sp>
        <p:nvSpPr>
          <p:cNvPr id="4" name="Rectangle 18"/>
          <p:cNvSpPr>
            <a:spLocks noGrp="1" noChangeArrowheads="1"/>
          </p:cNvSpPr>
          <p:nvPr>
            <p:ph type="ftr" sz="quarter" idx="3"/>
          </p:nvPr>
        </p:nvSpPr>
        <p:spPr bwMode="auto">
          <a:xfrm>
            <a:off x="5410200" y="6477000"/>
            <a:ext cx="32766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000" b="1">
                <a:latin typeface="Verdana" pitchFamily="34" charset="0"/>
                <a:ea typeface="+mn-ea"/>
              </a:defRPr>
            </a:lvl1pPr>
          </a:lstStyle>
          <a:p>
            <a:pPr>
              <a:defRPr/>
            </a:pPr>
            <a:r>
              <a:rPr lang="en-US"/>
              <a:t>(C) Nguyen Tri Tuan - DH.KHTN Tp.HCM</a:t>
            </a:r>
          </a:p>
        </p:txBody>
      </p:sp>
    </p:spTree>
  </p:cSld>
  <p:clrMap bg1="lt1" tx1="dk1" bg2="lt2" tx2="dk2" accent1="accent1" accent2="accent2" accent3="accent3" accent4="accent4" accent5="accent5" accent6="accent6" hlink="hlink" folHlink="folHlink"/>
  <p:sldLayoutIdLst>
    <p:sldLayoutId id="2147483851"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Lst>
  <p:transition>
    <p:strips dir="ru"/>
  </p:transition>
  <p:timing>
    <p:tnLst>
      <p:par>
        <p:cTn id="1" dur="indefinite" restart="never" nodeType="tmRoot"/>
      </p:par>
    </p:tnLst>
  </p:timing>
  <p:hf hdr="0"/>
  <p:txStyles>
    <p:titleStyle>
      <a:lvl1pPr algn="ctr" rtl="0" eaLnBrk="0" fontAlgn="base" hangingPunct="0">
        <a:spcBef>
          <a:spcPct val="0"/>
        </a:spcBef>
        <a:spcAft>
          <a:spcPct val="0"/>
        </a:spcAft>
        <a:defRPr sz="2800">
          <a:solidFill>
            <a:srgbClr val="F3C43F"/>
          </a:solidFill>
          <a:latin typeface="+mj-lt"/>
          <a:ea typeface="MS PGothic" pitchFamily="34" charset="-128"/>
          <a:cs typeface="+mj-cs"/>
        </a:defRPr>
      </a:lvl1pPr>
      <a:lvl2pPr algn="ctr" rtl="0" eaLnBrk="0" fontAlgn="base" hangingPunct="0">
        <a:spcBef>
          <a:spcPct val="0"/>
        </a:spcBef>
        <a:spcAft>
          <a:spcPct val="0"/>
        </a:spcAft>
        <a:defRPr sz="2800">
          <a:solidFill>
            <a:srgbClr val="F3C43F"/>
          </a:solidFill>
          <a:latin typeface="Verdana" pitchFamily="34" charset="0"/>
          <a:ea typeface="MS PGothic" pitchFamily="34" charset="-128"/>
        </a:defRPr>
      </a:lvl2pPr>
      <a:lvl3pPr algn="ctr" rtl="0" eaLnBrk="0" fontAlgn="base" hangingPunct="0">
        <a:spcBef>
          <a:spcPct val="0"/>
        </a:spcBef>
        <a:spcAft>
          <a:spcPct val="0"/>
        </a:spcAft>
        <a:defRPr sz="2800">
          <a:solidFill>
            <a:srgbClr val="F3C43F"/>
          </a:solidFill>
          <a:latin typeface="Verdana" pitchFamily="34" charset="0"/>
          <a:ea typeface="MS PGothic" pitchFamily="34" charset="-128"/>
        </a:defRPr>
      </a:lvl3pPr>
      <a:lvl4pPr algn="ctr" rtl="0" eaLnBrk="0" fontAlgn="base" hangingPunct="0">
        <a:spcBef>
          <a:spcPct val="0"/>
        </a:spcBef>
        <a:spcAft>
          <a:spcPct val="0"/>
        </a:spcAft>
        <a:defRPr sz="2800">
          <a:solidFill>
            <a:srgbClr val="F3C43F"/>
          </a:solidFill>
          <a:latin typeface="Verdana" pitchFamily="34" charset="0"/>
          <a:ea typeface="MS PGothic" pitchFamily="34" charset="-128"/>
        </a:defRPr>
      </a:lvl4pPr>
      <a:lvl5pPr algn="ctr" rtl="0" eaLnBrk="0" fontAlgn="base" hangingPunct="0">
        <a:spcBef>
          <a:spcPct val="0"/>
        </a:spcBef>
        <a:spcAft>
          <a:spcPct val="0"/>
        </a:spcAft>
        <a:defRPr sz="2800">
          <a:solidFill>
            <a:srgbClr val="F3C43F"/>
          </a:solidFill>
          <a:latin typeface="Verdana" pitchFamily="34" charset="0"/>
          <a:ea typeface="MS PGothic" pitchFamily="34" charset="-128"/>
        </a:defRPr>
      </a:lvl5pPr>
      <a:lvl6pPr marL="457200" algn="ctr" rtl="0" fontAlgn="base">
        <a:spcBef>
          <a:spcPct val="0"/>
        </a:spcBef>
        <a:spcAft>
          <a:spcPct val="0"/>
        </a:spcAft>
        <a:defRPr sz="3200">
          <a:solidFill>
            <a:srgbClr val="F3C43F"/>
          </a:solidFill>
          <a:latin typeface="Verdana" pitchFamily="34" charset="0"/>
        </a:defRPr>
      </a:lvl6pPr>
      <a:lvl7pPr marL="914400" algn="ctr" rtl="0" fontAlgn="base">
        <a:spcBef>
          <a:spcPct val="0"/>
        </a:spcBef>
        <a:spcAft>
          <a:spcPct val="0"/>
        </a:spcAft>
        <a:defRPr sz="3200">
          <a:solidFill>
            <a:srgbClr val="F3C43F"/>
          </a:solidFill>
          <a:latin typeface="Verdana" pitchFamily="34" charset="0"/>
        </a:defRPr>
      </a:lvl7pPr>
      <a:lvl8pPr marL="1371600" algn="ctr" rtl="0" fontAlgn="base">
        <a:spcBef>
          <a:spcPct val="0"/>
        </a:spcBef>
        <a:spcAft>
          <a:spcPct val="0"/>
        </a:spcAft>
        <a:defRPr sz="3200">
          <a:solidFill>
            <a:srgbClr val="F3C43F"/>
          </a:solidFill>
          <a:latin typeface="Verdana" pitchFamily="34" charset="0"/>
        </a:defRPr>
      </a:lvl8pPr>
      <a:lvl9pPr marL="1828800" algn="ctr" rtl="0" fontAlgn="base">
        <a:spcBef>
          <a:spcPct val="0"/>
        </a:spcBef>
        <a:spcAft>
          <a:spcPct val="0"/>
        </a:spcAft>
        <a:defRPr sz="3200">
          <a:solidFill>
            <a:srgbClr val="F3C43F"/>
          </a:solidFill>
          <a:latin typeface="Verdana" pitchFamily="34" charset="0"/>
        </a:defRPr>
      </a:lvl9pPr>
    </p:titleStyle>
    <p:bodyStyle>
      <a:lvl1pPr marL="342900" indent="-342900" algn="l" rtl="0" eaLnBrk="0" fontAlgn="base" hangingPunct="0">
        <a:spcBef>
          <a:spcPct val="20000"/>
        </a:spcBef>
        <a:spcAft>
          <a:spcPct val="0"/>
        </a:spcAft>
        <a:buClr>
          <a:schemeClr val="hlink"/>
        </a:buClr>
        <a:buSzPct val="150000"/>
        <a:buFont typeface="Wingdings" pitchFamily="2" charset="2"/>
        <a:buChar char="§"/>
        <a:defRPr sz="28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400">
          <a:solidFill>
            <a:schemeClr val="tx1"/>
          </a:solidFill>
          <a:latin typeface="Arial" charset="0"/>
          <a:ea typeface="MS PGothic" pitchFamily="34" charset="-128"/>
        </a:defRPr>
      </a:lvl2pPr>
      <a:lvl3pPr marL="1143000" indent="-228600" algn="l" rtl="0" eaLnBrk="0" fontAlgn="base" hangingPunct="0">
        <a:spcBef>
          <a:spcPct val="20000"/>
        </a:spcBef>
        <a:spcAft>
          <a:spcPct val="0"/>
        </a:spcAft>
        <a:buClr>
          <a:schemeClr val="tx1"/>
        </a:buClr>
        <a:buChar char="•"/>
        <a:defRPr sz="2000">
          <a:solidFill>
            <a:schemeClr val="tx1"/>
          </a:solidFill>
          <a:latin typeface="Arial" charset="0"/>
          <a:ea typeface="MS PGothic" pitchFamily="34" charset="-128"/>
        </a:defRPr>
      </a:lvl3pPr>
      <a:lvl4pPr marL="1600200" indent="-228600" algn="l" rtl="0" eaLnBrk="0" fontAlgn="base" hangingPunct="0">
        <a:spcBef>
          <a:spcPct val="20000"/>
        </a:spcBef>
        <a:spcAft>
          <a:spcPct val="0"/>
        </a:spcAft>
        <a:buChar char="–"/>
        <a:defRPr>
          <a:solidFill>
            <a:schemeClr val="tx1"/>
          </a:solidFill>
          <a:latin typeface="Arial" charset="0"/>
          <a:ea typeface="MS PGothic" pitchFamily="34" charset="-128"/>
        </a:defRPr>
      </a:lvl4pPr>
      <a:lvl5pPr marL="2057400" indent="-228600" algn="l" rtl="0" eaLnBrk="0" fontAlgn="base" hangingPunct="0">
        <a:spcBef>
          <a:spcPct val="20000"/>
        </a:spcBef>
        <a:spcAft>
          <a:spcPct val="0"/>
        </a:spcAft>
        <a:buChar char="»"/>
        <a:defRPr sz="1600">
          <a:solidFill>
            <a:schemeClr val="tx1"/>
          </a:solidFill>
          <a:latin typeface="Arial" charset="0"/>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nttuan@fit.hcmus.edu.v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0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86.jpe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13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jpeg"/><Relationship Id="rId1" Type="http://schemas.openxmlformats.org/officeDocument/2006/relationships/slideLayout" Target="../slideLayouts/slideLayout6.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15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99.jpeg"/><Relationship Id="rId4" Type="http://schemas.openxmlformats.org/officeDocument/2006/relationships/image" Target="../media/image98.png"/></Relationships>
</file>

<file path=ppt/slides/_rels/slide1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71.xml.rels><?xml version="1.0" encoding="UTF-8" standalone="yes"?>
<Relationships xmlns="http://schemas.openxmlformats.org/package/2006/relationships"><Relationship Id="rId8" Type="http://schemas.openxmlformats.org/officeDocument/2006/relationships/image" Target="../media/image39.wmf"/><Relationship Id="rId13" Type="http://schemas.openxmlformats.org/officeDocument/2006/relationships/image" Target="../media/image43.png"/><Relationship Id="rId3" Type="http://schemas.openxmlformats.org/officeDocument/2006/relationships/image" Target="../media/image34.wmf"/><Relationship Id="rId7" Type="http://schemas.openxmlformats.org/officeDocument/2006/relationships/image" Target="../media/image38.wmf"/><Relationship Id="rId12" Type="http://schemas.openxmlformats.org/officeDocument/2006/relationships/image" Target="../media/image29.jpe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37.wmf"/><Relationship Id="rId11" Type="http://schemas.openxmlformats.org/officeDocument/2006/relationships/image" Target="../media/image42.wmf"/><Relationship Id="rId5" Type="http://schemas.openxmlformats.org/officeDocument/2006/relationships/image" Target="../media/image36.wmf"/><Relationship Id="rId10" Type="http://schemas.openxmlformats.org/officeDocument/2006/relationships/image" Target="../media/image41.wmf"/><Relationship Id="rId4" Type="http://schemas.openxmlformats.org/officeDocument/2006/relationships/image" Target="../media/image35.wmf"/><Relationship Id="rId9" Type="http://schemas.openxmlformats.org/officeDocument/2006/relationships/image" Target="../media/image40.wmf"/><Relationship Id="rId14" Type="http://schemas.openxmlformats.org/officeDocument/2006/relationships/image" Target="../media/image4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75.xml"/><Relationship Id="rId7"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11" Type="http://schemas.openxmlformats.org/officeDocument/2006/relationships/image" Target="../media/image57.png"/><Relationship Id="rId5" Type="http://schemas.openxmlformats.org/officeDocument/2006/relationships/image" Target="../media/image54.png"/><Relationship Id="rId10" Type="http://schemas.openxmlformats.org/officeDocument/2006/relationships/oleObject" Target="../embeddings/oleObject7.bin"/><Relationship Id="rId4" Type="http://schemas.openxmlformats.org/officeDocument/2006/relationships/oleObject" Target="../embeddings/oleObject4.bin"/><Relationship Id="rId9" Type="http://schemas.openxmlformats.org/officeDocument/2006/relationships/image" Target="../media/image56.png"/></Relationships>
</file>

<file path=ppt/slides/_rels/slide91.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image" Target="../media/image62.png"/><Relationship Id="rId3" Type="http://schemas.openxmlformats.org/officeDocument/2006/relationships/notesSlide" Target="../notesSlides/notesSlide76.xml"/><Relationship Id="rId7" Type="http://schemas.openxmlformats.org/officeDocument/2006/relationships/image" Target="../media/image59.png"/><Relationship Id="rId12"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9.bin"/><Relationship Id="rId11" Type="http://schemas.openxmlformats.org/officeDocument/2006/relationships/image" Target="../media/image61.png"/><Relationship Id="rId5" Type="http://schemas.openxmlformats.org/officeDocument/2006/relationships/image" Target="../media/image58.png"/><Relationship Id="rId10" Type="http://schemas.openxmlformats.org/officeDocument/2006/relationships/oleObject" Target="../embeddings/oleObject11.bin"/><Relationship Id="rId4" Type="http://schemas.openxmlformats.org/officeDocument/2006/relationships/oleObject" Target="../embeddings/oleObject8.bin"/><Relationship Id="rId9" Type="http://schemas.openxmlformats.org/officeDocument/2006/relationships/image" Target="../media/image6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Text Box 9"/>
          <p:cNvSpPr txBox="1">
            <a:spLocks noChangeArrowheads="1"/>
          </p:cNvSpPr>
          <p:nvPr/>
        </p:nvSpPr>
        <p:spPr bwMode="auto">
          <a:xfrm>
            <a:off x="304800" y="2190750"/>
            <a:ext cx="8610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spcBef>
                <a:spcPct val="0"/>
              </a:spcBef>
            </a:pPr>
            <a:r>
              <a:rPr lang="en-US" sz="4400" b="1">
                <a:solidFill>
                  <a:srgbClr val="F3C43F"/>
                </a:solidFill>
                <a:latin typeface="Arial" pitchFamily="34" charset="0"/>
              </a:rPr>
              <a:t>Các cấu trúc dữ liệu</a:t>
            </a:r>
          </a:p>
        </p:txBody>
      </p:sp>
      <p:sp>
        <p:nvSpPr>
          <p:cNvPr id="3075" name="Rectangle 15"/>
          <p:cNvSpPr>
            <a:spLocks noChangeArrowheads="1"/>
          </p:cNvSpPr>
          <p:nvPr/>
        </p:nvSpPr>
        <p:spPr bwMode="auto">
          <a:xfrm>
            <a:off x="4038600" y="5486400"/>
            <a:ext cx="1219200" cy="8382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800">
              <a:latin typeface="Arial" pitchFamily="34" charset="0"/>
            </a:endParaRPr>
          </a:p>
        </p:txBody>
      </p:sp>
      <p:sp>
        <p:nvSpPr>
          <p:cNvPr id="3076" name="Rectangle 2"/>
          <p:cNvSpPr>
            <a:spLocks noChangeArrowheads="1"/>
          </p:cNvSpPr>
          <p:nvPr/>
        </p:nvSpPr>
        <p:spPr bwMode="auto">
          <a:xfrm>
            <a:off x="685800" y="304800"/>
            <a:ext cx="7772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spcBef>
                <a:spcPct val="0"/>
              </a:spcBef>
            </a:pPr>
            <a:r>
              <a:rPr lang="en-US" sz="2400">
                <a:solidFill>
                  <a:schemeClr val="folHlink"/>
                </a:solidFill>
                <a:latin typeface="Verdana" pitchFamily="34" charset="0"/>
              </a:rPr>
              <a:t>Cấu trúc dữ liệu &amp; Giải thuật</a:t>
            </a:r>
            <a:br>
              <a:rPr lang="en-US" sz="2400">
                <a:solidFill>
                  <a:schemeClr val="folHlink"/>
                </a:solidFill>
                <a:latin typeface="Verdana" pitchFamily="34" charset="0"/>
              </a:rPr>
            </a:br>
            <a:r>
              <a:rPr lang="en-US" sz="2400">
                <a:solidFill>
                  <a:schemeClr val="folHlink"/>
                </a:solidFill>
                <a:latin typeface="Verdana" pitchFamily="34" charset="0"/>
              </a:rPr>
              <a:t>(Data Structures and Algorithms)</a:t>
            </a:r>
          </a:p>
        </p:txBody>
      </p:sp>
      <p:sp>
        <p:nvSpPr>
          <p:cNvPr id="4110" name="Rectangle 14"/>
          <p:cNvSpPr>
            <a:spLocks noChangeArrowheads="1"/>
          </p:cNvSpPr>
          <p:nvPr/>
        </p:nvSpPr>
        <p:spPr bwMode="auto">
          <a:xfrm>
            <a:off x="4648200" y="5181600"/>
            <a:ext cx="4495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spcBef>
                <a:spcPct val="0"/>
              </a:spcBef>
            </a:pPr>
            <a:r>
              <a:rPr lang="en-US" sz="1800">
                <a:latin typeface="Arial" pitchFamily="34" charset="0"/>
              </a:rPr>
              <a:t>Nguyễn Tri Tuấn</a:t>
            </a:r>
          </a:p>
          <a:p>
            <a:pPr>
              <a:spcBef>
                <a:spcPct val="0"/>
              </a:spcBef>
            </a:pPr>
            <a:r>
              <a:rPr lang="en-US" sz="1800">
                <a:latin typeface="Arial" pitchFamily="34" charset="0"/>
              </a:rPr>
              <a:t>Khoa CNTT – ĐH.KHTN.Tp.HCM</a:t>
            </a:r>
          </a:p>
          <a:p>
            <a:pPr>
              <a:spcBef>
                <a:spcPct val="0"/>
              </a:spcBef>
            </a:pPr>
            <a:r>
              <a:rPr lang="en-US" sz="1800">
                <a:latin typeface="Arial" pitchFamily="34" charset="0"/>
              </a:rPr>
              <a:t>Email: </a:t>
            </a:r>
            <a:r>
              <a:rPr lang="en-US" sz="1800">
                <a:latin typeface="Arial" pitchFamily="34" charset="0"/>
                <a:hlinkClick r:id="rId3"/>
              </a:rPr>
              <a:t>nttuan@fit.hcmus.edu.vn</a:t>
            </a:r>
            <a:r>
              <a:rPr lang="en-US" sz="1800">
                <a:latin typeface="Arial" pitchFamily="34" charset="0"/>
              </a:rPr>
              <a:t> </a:t>
            </a:r>
          </a:p>
        </p:txBody>
      </p:sp>
      <p:pic>
        <p:nvPicPr>
          <p:cNvPr id="6" name="Picture 6" descr="http://aaee-scholar.pbworks.com/f/CDIO_general_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6100" y="3733800"/>
            <a:ext cx="1647825"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http://www.hcmus.edu.vn/images/stories/logo-khtn2009_transparency.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49875" y="3733800"/>
            <a:ext cx="1355725" cy="1065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110"/>
                                        </p:tgtEl>
                                        <p:attrNameLst>
                                          <p:attrName>style.visibility</p:attrName>
                                        </p:attrNameLst>
                                      </p:cBhvr>
                                      <p:to>
                                        <p:strVal val="visible"/>
                                      </p:to>
                                    </p:set>
                                    <p:anim calcmode="lin" valueType="num">
                                      <p:cBhvr additive="base">
                                        <p:cTn id="7" dur="500" fill="hold"/>
                                        <p:tgtEl>
                                          <p:spTgt spid="4110"/>
                                        </p:tgtEl>
                                        <p:attrNameLst>
                                          <p:attrName>ppt_x</p:attrName>
                                        </p:attrNameLst>
                                      </p:cBhvr>
                                      <p:tavLst>
                                        <p:tav tm="0">
                                          <p:val>
                                            <p:strVal val="1+#ppt_w/2"/>
                                          </p:val>
                                        </p:tav>
                                        <p:tav tm="100000">
                                          <p:val>
                                            <p:strVal val="#ppt_x"/>
                                          </p:val>
                                        </p:tav>
                                      </p:tavLst>
                                    </p:anim>
                                    <p:anim calcmode="lin" valueType="num">
                                      <p:cBhvr additive="base">
                                        <p:cTn id="8" dur="500" fill="hold"/>
                                        <p:tgtEl>
                                          <p:spTgt spid="41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0"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33363"/>
            <a:ext cx="7391400" cy="563562"/>
          </a:xfrm>
        </p:spPr>
        <p:txBody>
          <a:bodyPr/>
          <a:lstStyle/>
          <a:p>
            <a:r>
              <a:rPr lang="en-US" dirty="0" err="1" smtClean="0"/>
              <a:t>Danh</a:t>
            </a:r>
            <a:r>
              <a:rPr lang="en-US" dirty="0" smtClean="0"/>
              <a:t> </a:t>
            </a:r>
            <a:r>
              <a:rPr lang="en-US" dirty="0" err="1" smtClean="0"/>
              <a:t>sách</a:t>
            </a:r>
            <a:r>
              <a:rPr lang="en-US" dirty="0" smtClean="0"/>
              <a:t> </a:t>
            </a:r>
            <a:r>
              <a:rPr lang="en-US" dirty="0" err="1" smtClean="0"/>
              <a:t>liên</a:t>
            </a:r>
            <a:r>
              <a:rPr lang="en-US" dirty="0" smtClean="0"/>
              <a:t> </a:t>
            </a:r>
            <a:r>
              <a:rPr lang="en-US" dirty="0" err="1" smtClean="0"/>
              <a:t>kết</a:t>
            </a:r>
            <a:r>
              <a:rPr lang="en-US" dirty="0" smtClean="0"/>
              <a:t> </a:t>
            </a:r>
            <a:r>
              <a:rPr lang="en-US" dirty="0" err="1" smtClean="0"/>
              <a:t>là</a:t>
            </a:r>
            <a:r>
              <a:rPr lang="en-US" dirty="0" smtClean="0"/>
              <a:t> </a:t>
            </a:r>
            <a:r>
              <a:rPr lang="en-US" dirty="0" err="1" smtClean="0"/>
              <a:t>gì</a:t>
            </a:r>
            <a:r>
              <a:rPr lang="en-US" dirty="0" smtClean="0"/>
              <a:t> ? (1)</a:t>
            </a:r>
            <a:endParaRPr lang="en-US" dirty="0"/>
          </a:p>
        </p:txBody>
      </p:sp>
      <p:sp>
        <p:nvSpPr>
          <p:cNvPr id="3" name="Content Placeholder 2"/>
          <p:cNvSpPr>
            <a:spLocks noGrp="1"/>
          </p:cNvSpPr>
          <p:nvPr>
            <p:ph idx="1"/>
          </p:nvPr>
        </p:nvSpPr>
        <p:spPr/>
        <p:txBody>
          <a:bodyPr/>
          <a:lstStyle/>
          <a:p>
            <a:r>
              <a:rPr lang="en-US" dirty="0" err="1" smtClean="0"/>
              <a:t>Hãy</a:t>
            </a:r>
            <a:r>
              <a:rPr lang="en-US" dirty="0" smtClean="0"/>
              <a:t> </a:t>
            </a:r>
            <a:r>
              <a:rPr lang="en-US" dirty="0" err="1" smtClean="0"/>
              <a:t>viết</a:t>
            </a:r>
            <a:r>
              <a:rPr lang="en-US" dirty="0" smtClean="0"/>
              <a:t> </a:t>
            </a:r>
            <a:r>
              <a:rPr lang="en-US" dirty="0" err="1" smtClean="0"/>
              <a:t>ra</a:t>
            </a:r>
            <a:r>
              <a:rPr lang="en-US" dirty="0" smtClean="0"/>
              <a:t> </a:t>
            </a:r>
            <a:r>
              <a:rPr lang="en-US" dirty="0" err="1" smtClean="0"/>
              <a:t>các</a:t>
            </a:r>
            <a:r>
              <a:rPr lang="en-US" dirty="0" smtClean="0"/>
              <a:t> </a:t>
            </a:r>
            <a:r>
              <a:rPr lang="en-US" dirty="0" err="1" smtClean="0"/>
              <a:t>đặc</a:t>
            </a:r>
            <a:r>
              <a:rPr lang="en-US" dirty="0" smtClean="0"/>
              <a:t> </a:t>
            </a:r>
            <a:r>
              <a:rPr lang="en-US" dirty="0" err="1" smtClean="0"/>
              <a:t>điểm</a:t>
            </a:r>
            <a:r>
              <a:rPr lang="en-US" dirty="0" smtClean="0"/>
              <a:t> </a:t>
            </a:r>
            <a:r>
              <a:rPr lang="en-US" dirty="0" err="1" smtClean="0"/>
              <a:t>của</a:t>
            </a:r>
            <a:r>
              <a:rPr lang="en-US" dirty="0" smtClean="0"/>
              <a:t> DSLK</a:t>
            </a:r>
          </a:p>
          <a:p>
            <a:pPr lvl="1"/>
            <a:r>
              <a:rPr lang="en-US" dirty="0" err="1" smtClean="0"/>
              <a:t>Ít</a:t>
            </a:r>
            <a:r>
              <a:rPr lang="en-US" dirty="0" smtClean="0"/>
              <a:t> </a:t>
            </a:r>
            <a:r>
              <a:rPr lang="en-US" dirty="0" err="1" smtClean="0"/>
              <a:t>nhất</a:t>
            </a:r>
            <a:r>
              <a:rPr lang="en-US" dirty="0" smtClean="0"/>
              <a:t> 5 </a:t>
            </a:r>
            <a:r>
              <a:rPr lang="en-US" dirty="0" err="1" smtClean="0"/>
              <a:t>đặc</a:t>
            </a:r>
            <a:r>
              <a:rPr lang="en-US" dirty="0" smtClean="0"/>
              <a:t> </a:t>
            </a:r>
            <a:r>
              <a:rPr lang="en-US" dirty="0" err="1" smtClean="0"/>
              <a:t>điểm</a:t>
            </a:r>
            <a:endParaRPr lang="en-US" dirty="0"/>
          </a:p>
        </p:txBody>
      </p:sp>
      <p:sp>
        <p:nvSpPr>
          <p:cNvPr id="4" name="Slide Number Placeholder 3"/>
          <p:cNvSpPr>
            <a:spLocks noGrp="1"/>
          </p:cNvSpPr>
          <p:nvPr>
            <p:ph type="sldNum" sz="quarter" idx="10"/>
          </p:nvPr>
        </p:nvSpPr>
        <p:spPr/>
        <p:txBody>
          <a:bodyPr/>
          <a:lstStyle/>
          <a:p>
            <a:pPr>
              <a:defRPr/>
            </a:pPr>
            <a:fld id="{9CEE71B8-37E4-43B1-A1AB-7166D8C040FC}" type="slidenum">
              <a:rPr lang="en-US" smtClean="0"/>
              <a:pPr>
                <a:defRPr/>
              </a:pPr>
              <a:t>10</a:t>
            </a:fld>
            <a:endParaRPr lang="en-US" dirty="0"/>
          </a:p>
        </p:txBody>
      </p:sp>
      <p:sp>
        <p:nvSpPr>
          <p:cNvPr id="5" name="Date Placeholder 4"/>
          <p:cNvSpPr>
            <a:spLocks noGrp="1"/>
          </p:cNvSpPr>
          <p:nvPr>
            <p:ph type="dt" sz="half" idx="11"/>
          </p:nvPr>
        </p:nvSpPr>
        <p:spPr/>
        <p:txBody>
          <a:bodyPr/>
          <a:lstStyle/>
          <a:p>
            <a:pPr>
              <a:defRPr/>
            </a:pPr>
            <a:r>
              <a:rPr lang="en-US" smtClean="0"/>
              <a:t>Winter 2012</a:t>
            </a:r>
            <a:endParaRPr lang="en-US"/>
          </a:p>
        </p:txBody>
      </p:sp>
      <p:sp>
        <p:nvSpPr>
          <p:cNvPr id="6" name="Footer Placeholder 5"/>
          <p:cNvSpPr>
            <a:spLocks noGrp="1"/>
          </p:cNvSpPr>
          <p:nvPr>
            <p:ph type="ftr" sz="quarter" idx="12"/>
          </p:nvPr>
        </p:nvSpPr>
        <p:spPr/>
        <p:txBody>
          <a:bodyPr/>
          <a:lstStyle/>
          <a:p>
            <a:pPr>
              <a:defRPr/>
            </a:pPr>
            <a:r>
              <a:rPr lang="en-US" smtClean="0"/>
              <a:t>(C) Nguyen Tri Tuan - DH.KHTN Tp.HCM</a:t>
            </a:r>
            <a:endParaRPr lang="en-US"/>
          </a:p>
        </p:txBody>
      </p:sp>
    </p:spTree>
    <p:extLst>
      <p:ext uri="{BB962C8B-B14F-4D97-AF65-F5344CB8AC3E}">
        <p14:creationId xmlns:p14="http://schemas.microsoft.com/office/powerpoint/2010/main" val="4288522184"/>
      </p:ext>
    </p:extLst>
  </p:cSld>
  <p:clrMapOvr>
    <a:masterClrMapping/>
  </p:clrMapOvr>
  <p:transition>
    <p:strips dir="ru"/>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33363"/>
            <a:ext cx="7391400" cy="563562"/>
          </a:xfrm>
        </p:spPr>
        <p:txBody>
          <a:bodyPr/>
          <a:lstStyle/>
          <a:p>
            <a:r>
              <a:rPr lang="en-US" dirty="0" err="1"/>
              <a:t>Thêm</a:t>
            </a:r>
            <a:r>
              <a:rPr lang="en-US" dirty="0"/>
              <a:t> </a:t>
            </a:r>
            <a:r>
              <a:rPr lang="en-US" dirty="0" err="1"/>
              <a:t>một</a:t>
            </a:r>
            <a:r>
              <a:rPr lang="en-US" dirty="0"/>
              <a:t> node </a:t>
            </a:r>
            <a:r>
              <a:rPr lang="en-US" dirty="0" smtClean="0"/>
              <a:t>(2)</a:t>
            </a:r>
            <a:endParaRPr lang="en-US" dirty="0"/>
          </a:p>
        </p:txBody>
      </p:sp>
      <p:sp>
        <p:nvSpPr>
          <p:cNvPr id="4" name="Slide Number Placeholder 3"/>
          <p:cNvSpPr>
            <a:spLocks noGrp="1"/>
          </p:cNvSpPr>
          <p:nvPr>
            <p:ph type="sldNum" sz="quarter" idx="10"/>
          </p:nvPr>
        </p:nvSpPr>
        <p:spPr/>
        <p:txBody>
          <a:bodyPr/>
          <a:lstStyle/>
          <a:p>
            <a:pPr>
              <a:defRPr/>
            </a:pPr>
            <a:fld id="{9CEE71B8-37E4-43B1-A1AB-7166D8C040FC}" type="slidenum">
              <a:rPr lang="en-US" smtClean="0"/>
              <a:pPr>
                <a:defRPr/>
              </a:pPr>
              <a:t>100</a:t>
            </a:fld>
            <a:endParaRPr lang="en-US" dirty="0"/>
          </a:p>
        </p:txBody>
      </p:sp>
      <p:sp>
        <p:nvSpPr>
          <p:cNvPr id="5" name="Date Placeholder 4"/>
          <p:cNvSpPr>
            <a:spLocks noGrp="1"/>
          </p:cNvSpPr>
          <p:nvPr>
            <p:ph type="dt" sz="half" idx="11"/>
          </p:nvPr>
        </p:nvSpPr>
        <p:spPr/>
        <p:txBody>
          <a:bodyPr/>
          <a:lstStyle/>
          <a:p>
            <a:pPr>
              <a:defRPr/>
            </a:pPr>
            <a:r>
              <a:rPr lang="en-US" smtClean="0"/>
              <a:t>Winter 2012</a:t>
            </a:r>
            <a:endParaRPr lang="en-US"/>
          </a:p>
        </p:txBody>
      </p:sp>
      <p:sp>
        <p:nvSpPr>
          <p:cNvPr id="6" name="Footer Placeholder 5"/>
          <p:cNvSpPr>
            <a:spLocks noGrp="1"/>
          </p:cNvSpPr>
          <p:nvPr>
            <p:ph type="ftr" sz="quarter" idx="12"/>
          </p:nvPr>
        </p:nvSpPr>
        <p:spPr/>
        <p:txBody>
          <a:bodyPr/>
          <a:lstStyle/>
          <a:p>
            <a:pPr>
              <a:defRPr/>
            </a:pPr>
            <a:r>
              <a:rPr lang="en-US" smtClean="0"/>
              <a:t>(C) Nguyen Tri Tuan - DH.KHTN Tp.HCM</a:t>
            </a:r>
            <a:endParaRPr lang="en-US"/>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371600"/>
            <a:ext cx="6981825"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5"/>
          <p:cNvSpPr txBox="1">
            <a:spLocks noChangeArrowheads="1"/>
          </p:cNvSpPr>
          <p:nvPr/>
        </p:nvSpPr>
        <p:spPr bwMode="auto">
          <a:xfrm>
            <a:off x="2157412" y="5405509"/>
            <a:ext cx="5105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150000"/>
              <a:buFont typeface="Wingdings" pitchFamily="2" charset="2"/>
              <a:buChar char="§"/>
              <a:defRPr sz="28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400">
                <a:solidFill>
                  <a:schemeClr val="tx1"/>
                </a:solidFill>
                <a:latin typeface="Arial" charset="0"/>
                <a:ea typeface="MS PGothic" pitchFamily="34" charset="-128"/>
              </a:defRPr>
            </a:lvl2pPr>
            <a:lvl3pPr marL="1143000" indent="-228600" algn="l" rtl="0" eaLnBrk="0" fontAlgn="base" hangingPunct="0">
              <a:spcBef>
                <a:spcPct val="20000"/>
              </a:spcBef>
              <a:spcAft>
                <a:spcPct val="0"/>
              </a:spcAft>
              <a:buClr>
                <a:schemeClr val="tx1"/>
              </a:buClr>
              <a:buChar char="•"/>
              <a:defRPr sz="2000">
                <a:solidFill>
                  <a:schemeClr val="tx1"/>
                </a:solidFill>
                <a:latin typeface="Arial" charset="0"/>
                <a:ea typeface="MS PGothic" pitchFamily="34" charset="-128"/>
              </a:defRPr>
            </a:lvl3pPr>
            <a:lvl4pPr marL="1600200" indent="-228600" algn="l" rtl="0" eaLnBrk="0" fontAlgn="base" hangingPunct="0">
              <a:spcBef>
                <a:spcPct val="20000"/>
              </a:spcBef>
              <a:spcAft>
                <a:spcPct val="0"/>
              </a:spcAft>
              <a:buChar char="–"/>
              <a:defRPr>
                <a:solidFill>
                  <a:schemeClr val="tx1"/>
                </a:solidFill>
                <a:latin typeface="Arial" charset="0"/>
                <a:ea typeface="MS PGothic" pitchFamily="34" charset="-128"/>
              </a:defRPr>
            </a:lvl4pPr>
            <a:lvl5pPr marL="2057400" indent="-228600" algn="l" rtl="0" eaLnBrk="0" fontAlgn="base" hangingPunct="0">
              <a:spcBef>
                <a:spcPct val="20000"/>
              </a:spcBef>
              <a:spcAft>
                <a:spcPct val="0"/>
              </a:spcAft>
              <a:buChar char="»"/>
              <a:defRPr sz="1600">
                <a:solidFill>
                  <a:schemeClr val="tx1"/>
                </a:solidFill>
                <a:latin typeface="Arial" charset="0"/>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a:lstStyle>
          <a:p>
            <a:pPr algn="ctr">
              <a:lnSpc>
                <a:spcPct val="80000"/>
              </a:lnSpc>
              <a:buFont typeface="Wingdings" pitchFamily="2" charset="2"/>
              <a:buNone/>
            </a:pPr>
            <a:r>
              <a:rPr lang="en-US" sz="2400" dirty="0" err="1" smtClean="0"/>
              <a:t>Thêm</a:t>
            </a:r>
            <a:r>
              <a:rPr lang="en-US" sz="2400" dirty="0" smtClean="0"/>
              <a:t> key = 18</a:t>
            </a:r>
          </a:p>
        </p:txBody>
      </p:sp>
      <p:sp>
        <p:nvSpPr>
          <p:cNvPr id="9" name="AutoShape 64"/>
          <p:cNvSpPr>
            <a:spLocks noChangeArrowheads="1"/>
          </p:cNvSpPr>
          <p:nvPr/>
        </p:nvSpPr>
        <p:spPr bwMode="auto">
          <a:xfrm>
            <a:off x="457200" y="4981718"/>
            <a:ext cx="1981200" cy="1190482"/>
          </a:xfrm>
          <a:prstGeom prst="wedgeRoundRectCallout">
            <a:avLst>
              <a:gd name="adj1" fmla="val 54539"/>
              <a:gd name="adj2" fmla="val -104066"/>
              <a:gd name="adj3" fmla="val 16667"/>
            </a:avLst>
          </a:prstGeom>
          <a:solidFill>
            <a:schemeClr val="accent2">
              <a:lumMod val="40000"/>
              <a:lumOff val="60000"/>
            </a:schemeClr>
          </a:solidFill>
          <a:ln w="12700">
            <a:solidFill>
              <a:schemeClr val="tx1"/>
            </a:solidFill>
            <a:miter lim="800000"/>
            <a:headEnd/>
            <a:tailEnd/>
          </a:ln>
        </p:spPr>
        <p:txBody>
          <a:bodyPr/>
          <a:lstStyle/>
          <a:p>
            <a:pPr algn="ctr" eaLnBrk="0" hangingPunct="0">
              <a:spcBef>
                <a:spcPct val="0"/>
              </a:spcBef>
            </a:pPr>
            <a:r>
              <a:rPr lang="en-US" sz="1800" b="1" dirty="0" smtClean="0">
                <a:solidFill>
                  <a:srgbClr val="FF0000"/>
                </a:solidFill>
              </a:rPr>
              <a:t>left==</a:t>
            </a:r>
            <a:r>
              <a:rPr lang="en-US" sz="1800" b="1" dirty="0">
                <a:solidFill>
                  <a:srgbClr val="FF0000"/>
                </a:solidFill>
              </a:rPr>
              <a:t>NULL </a:t>
            </a:r>
            <a:r>
              <a:rPr lang="en-US" sz="1800" b="1" dirty="0">
                <a:solidFill>
                  <a:srgbClr val="FF0000"/>
                </a:solidFill>
                <a:sym typeface="Wingdings" pitchFamily="2" charset="2"/>
              </a:rPr>
              <a:t></a:t>
            </a:r>
            <a:r>
              <a:rPr lang="en-US" sz="1800" b="1" dirty="0">
                <a:solidFill>
                  <a:srgbClr val="FF0000"/>
                </a:solidFill>
              </a:rPr>
              <a:t> </a:t>
            </a:r>
            <a:r>
              <a:rPr lang="en-US" sz="1800" b="1" dirty="0" err="1">
                <a:solidFill>
                  <a:srgbClr val="FF0000"/>
                </a:solidFill>
              </a:rPr>
              <a:t>ngừng</a:t>
            </a:r>
            <a:r>
              <a:rPr lang="en-US" sz="1800" b="1" dirty="0">
                <a:solidFill>
                  <a:srgbClr val="FF0000"/>
                </a:solidFill>
              </a:rPr>
              <a:t> </a:t>
            </a:r>
            <a:r>
              <a:rPr lang="en-US" sz="1800" b="1" dirty="0" err="1">
                <a:solidFill>
                  <a:srgbClr val="FF0000"/>
                </a:solidFill>
              </a:rPr>
              <a:t>tìm</a:t>
            </a:r>
            <a:r>
              <a:rPr lang="en-US" sz="1800" b="1" dirty="0">
                <a:solidFill>
                  <a:srgbClr val="FF0000"/>
                </a:solidFill>
              </a:rPr>
              <a:t> </a:t>
            </a:r>
            <a:r>
              <a:rPr lang="en-US" sz="1800" b="1" dirty="0" err="1">
                <a:solidFill>
                  <a:srgbClr val="FF0000"/>
                </a:solidFill>
              </a:rPr>
              <a:t>kiếm</a:t>
            </a:r>
            <a:r>
              <a:rPr lang="en-US" sz="1800" b="1" dirty="0">
                <a:solidFill>
                  <a:srgbClr val="FF0000"/>
                </a:solidFill>
              </a:rPr>
              <a:t> </a:t>
            </a:r>
            <a:r>
              <a:rPr lang="en-US" sz="1800" b="1" dirty="0">
                <a:solidFill>
                  <a:srgbClr val="FF0000"/>
                </a:solidFill>
                <a:sym typeface="Wingdings" pitchFamily="2" charset="2"/>
              </a:rPr>
              <a:t> </a:t>
            </a:r>
            <a:r>
              <a:rPr lang="en-US" sz="1800" b="1" dirty="0" err="1">
                <a:solidFill>
                  <a:srgbClr val="FF0000"/>
                </a:solidFill>
                <a:sym typeface="Wingdings" pitchFamily="2" charset="2"/>
              </a:rPr>
              <a:t>thêm</a:t>
            </a:r>
            <a:r>
              <a:rPr lang="en-US" sz="1800" b="1" dirty="0">
                <a:solidFill>
                  <a:srgbClr val="FF0000"/>
                </a:solidFill>
                <a:sym typeface="Wingdings" pitchFamily="2" charset="2"/>
              </a:rPr>
              <a:t> node </a:t>
            </a:r>
            <a:r>
              <a:rPr lang="en-US" sz="1800" b="1" dirty="0" err="1">
                <a:solidFill>
                  <a:srgbClr val="FF0000"/>
                </a:solidFill>
                <a:sym typeface="Wingdings" pitchFamily="2" charset="2"/>
              </a:rPr>
              <a:t>mới</a:t>
            </a:r>
            <a:r>
              <a:rPr lang="en-US" sz="1800" b="1" dirty="0">
                <a:solidFill>
                  <a:srgbClr val="FF0000"/>
                </a:solidFill>
                <a:sym typeface="Wingdings" pitchFamily="2" charset="2"/>
              </a:rPr>
              <a:t> ở </a:t>
            </a:r>
            <a:r>
              <a:rPr lang="en-US" sz="1800" b="1" dirty="0" err="1">
                <a:solidFill>
                  <a:srgbClr val="FF0000"/>
                </a:solidFill>
                <a:sym typeface="Wingdings" pitchFamily="2" charset="2"/>
              </a:rPr>
              <a:t>đây</a:t>
            </a:r>
            <a:endParaRPr lang="en-US" sz="1800" b="1" dirty="0">
              <a:solidFill>
                <a:srgbClr val="FF0000"/>
              </a:solidFill>
            </a:endParaRPr>
          </a:p>
        </p:txBody>
      </p:sp>
    </p:spTree>
    <p:extLst>
      <p:ext uri="{BB962C8B-B14F-4D97-AF65-F5344CB8AC3E}">
        <p14:creationId xmlns:p14="http://schemas.microsoft.com/office/powerpoint/2010/main" val="3420628528"/>
      </p:ext>
    </p:extLst>
  </p:cSld>
  <p:clrMapOvr>
    <a:masterClrMapping/>
  </p:clrMapOvr>
  <p:transition>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33363"/>
            <a:ext cx="7391400" cy="563562"/>
          </a:xfrm>
        </p:spPr>
        <p:txBody>
          <a:bodyPr/>
          <a:lstStyle/>
          <a:p>
            <a:r>
              <a:rPr lang="en-US" dirty="0" err="1"/>
              <a:t>Thêm</a:t>
            </a:r>
            <a:r>
              <a:rPr lang="en-US" dirty="0"/>
              <a:t> </a:t>
            </a:r>
            <a:r>
              <a:rPr lang="en-US" dirty="0" err="1"/>
              <a:t>một</a:t>
            </a:r>
            <a:r>
              <a:rPr lang="en-US" dirty="0"/>
              <a:t> node </a:t>
            </a:r>
            <a:r>
              <a:rPr lang="en-US" dirty="0" smtClean="0"/>
              <a:t>(3)</a:t>
            </a:r>
            <a:endParaRPr lang="en-US" dirty="0"/>
          </a:p>
        </p:txBody>
      </p:sp>
      <p:sp>
        <p:nvSpPr>
          <p:cNvPr id="4" name="Slide Number Placeholder 3"/>
          <p:cNvSpPr>
            <a:spLocks noGrp="1"/>
          </p:cNvSpPr>
          <p:nvPr>
            <p:ph type="sldNum" sz="quarter" idx="10"/>
          </p:nvPr>
        </p:nvSpPr>
        <p:spPr/>
        <p:txBody>
          <a:bodyPr/>
          <a:lstStyle/>
          <a:p>
            <a:pPr>
              <a:defRPr/>
            </a:pPr>
            <a:fld id="{9CEE71B8-37E4-43B1-A1AB-7166D8C040FC}" type="slidenum">
              <a:rPr lang="en-US" smtClean="0"/>
              <a:pPr>
                <a:defRPr/>
              </a:pPr>
              <a:t>101</a:t>
            </a:fld>
            <a:endParaRPr lang="en-US" dirty="0"/>
          </a:p>
        </p:txBody>
      </p:sp>
      <p:sp>
        <p:nvSpPr>
          <p:cNvPr id="5" name="Date Placeholder 4"/>
          <p:cNvSpPr>
            <a:spLocks noGrp="1"/>
          </p:cNvSpPr>
          <p:nvPr>
            <p:ph type="dt" sz="half" idx="11"/>
          </p:nvPr>
        </p:nvSpPr>
        <p:spPr/>
        <p:txBody>
          <a:bodyPr/>
          <a:lstStyle/>
          <a:p>
            <a:pPr>
              <a:defRPr/>
            </a:pPr>
            <a:r>
              <a:rPr lang="en-US" smtClean="0"/>
              <a:t>Winter 2012</a:t>
            </a:r>
            <a:endParaRPr lang="en-US"/>
          </a:p>
        </p:txBody>
      </p:sp>
      <p:sp>
        <p:nvSpPr>
          <p:cNvPr id="6" name="Footer Placeholder 5"/>
          <p:cNvSpPr>
            <a:spLocks noGrp="1"/>
          </p:cNvSpPr>
          <p:nvPr>
            <p:ph type="ftr" sz="quarter" idx="12"/>
          </p:nvPr>
        </p:nvSpPr>
        <p:spPr/>
        <p:txBody>
          <a:bodyPr/>
          <a:lstStyle/>
          <a:p>
            <a:pPr>
              <a:defRPr/>
            </a:pPr>
            <a:r>
              <a:rPr lang="en-US" smtClean="0"/>
              <a:t>(C) Nguyen Tri Tuan - DH.KHTN Tp.HCM</a:t>
            </a:r>
            <a:endParaRPr lang="en-US"/>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371600"/>
            <a:ext cx="6981825"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5"/>
          <p:cNvSpPr txBox="1">
            <a:spLocks noChangeArrowheads="1"/>
          </p:cNvSpPr>
          <p:nvPr/>
        </p:nvSpPr>
        <p:spPr bwMode="auto">
          <a:xfrm>
            <a:off x="2157412" y="5405509"/>
            <a:ext cx="5105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150000"/>
              <a:buFont typeface="Wingdings" pitchFamily="2" charset="2"/>
              <a:buChar char="§"/>
              <a:defRPr sz="28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400">
                <a:solidFill>
                  <a:schemeClr val="tx1"/>
                </a:solidFill>
                <a:latin typeface="Arial" charset="0"/>
                <a:ea typeface="MS PGothic" pitchFamily="34" charset="-128"/>
              </a:defRPr>
            </a:lvl2pPr>
            <a:lvl3pPr marL="1143000" indent="-228600" algn="l" rtl="0" eaLnBrk="0" fontAlgn="base" hangingPunct="0">
              <a:spcBef>
                <a:spcPct val="20000"/>
              </a:spcBef>
              <a:spcAft>
                <a:spcPct val="0"/>
              </a:spcAft>
              <a:buClr>
                <a:schemeClr val="tx1"/>
              </a:buClr>
              <a:buChar char="•"/>
              <a:defRPr sz="2000">
                <a:solidFill>
                  <a:schemeClr val="tx1"/>
                </a:solidFill>
                <a:latin typeface="Arial" charset="0"/>
                <a:ea typeface="MS PGothic" pitchFamily="34" charset="-128"/>
              </a:defRPr>
            </a:lvl3pPr>
            <a:lvl4pPr marL="1600200" indent="-228600" algn="l" rtl="0" eaLnBrk="0" fontAlgn="base" hangingPunct="0">
              <a:spcBef>
                <a:spcPct val="20000"/>
              </a:spcBef>
              <a:spcAft>
                <a:spcPct val="0"/>
              </a:spcAft>
              <a:buChar char="–"/>
              <a:defRPr>
                <a:solidFill>
                  <a:schemeClr val="tx1"/>
                </a:solidFill>
                <a:latin typeface="Arial" charset="0"/>
                <a:ea typeface="MS PGothic" pitchFamily="34" charset="-128"/>
              </a:defRPr>
            </a:lvl4pPr>
            <a:lvl5pPr marL="2057400" indent="-228600" algn="l" rtl="0" eaLnBrk="0" fontAlgn="base" hangingPunct="0">
              <a:spcBef>
                <a:spcPct val="20000"/>
              </a:spcBef>
              <a:spcAft>
                <a:spcPct val="0"/>
              </a:spcAft>
              <a:buChar char="»"/>
              <a:defRPr sz="1600">
                <a:solidFill>
                  <a:schemeClr val="tx1"/>
                </a:solidFill>
                <a:latin typeface="Arial" charset="0"/>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a:lstStyle>
          <a:p>
            <a:pPr algn="ctr">
              <a:lnSpc>
                <a:spcPct val="80000"/>
              </a:lnSpc>
              <a:buFont typeface="Wingdings" pitchFamily="2" charset="2"/>
              <a:buNone/>
            </a:pPr>
            <a:r>
              <a:rPr lang="en-US" sz="2400" dirty="0" err="1" smtClean="0"/>
              <a:t>Thêm</a:t>
            </a:r>
            <a:r>
              <a:rPr lang="en-US" sz="2400" dirty="0" smtClean="0"/>
              <a:t> key = 20</a:t>
            </a:r>
          </a:p>
        </p:txBody>
      </p:sp>
      <p:sp>
        <p:nvSpPr>
          <p:cNvPr id="9" name="AutoShape 64"/>
          <p:cNvSpPr>
            <a:spLocks noChangeArrowheads="1"/>
          </p:cNvSpPr>
          <p:nvPr/>
        </p:nvSpPr>
        <p:spPr bwMode="auto">
          <a:xfrm>
            <a:off x="457200" y="4981718"/>
            <a:ext cx="1981200" cy="766691"/>
          </a:xfrm>
          <a:prstGeom prst="wedgeRoundRectCallout">
            <a:avLst>
              <a:gd name="adj1" fmla="val 52441"/>
              <a:gd name="adj2" fmla="val -138400"/>
              <a:gd name="adj3" fmla="val 16667"/>
            </a:avLst>
          </a:prstGeom>
          <a:solidFill>
            <a:schemeClr val="accent2">
              <a:lumMod val="40000"/>
              <a:lumOff val="60000"/>
            </a:schemeClr>
          </a:solidFill>
          <a:ln w="12700">
            <a:solidFill>
              <a:schemeClr val="tx1"/>
            </a:solidFill>
            <a:miter lim="800000"/>
            <a:headEnd/>
            <a:tailEnd/>
          </a:ln>
        </p:spPr>
        <p:txBody>
          <a:bodyPr/>
          <a:lstStyle/>
          <a:p>
            <a:pPr algn="ctr" eaLnBrk="0" hangingPunct="0">
              <a:spcBef>
                <a:spcPct val="0"/>
              </a:spcBef>
            </a:pPr>
            <a:r>
              <a:rPr lang="en-US" sz="1800" b="1" dirty="0">
                <a:solidFill>
                  <a:srgbClr val="FF0000"/>
                </a:solidFill>
                <a:sym typeface="Wingdings" pitchFamily="2" charset="2"/>
              </a:rPr>
              <a:t>k</a:t>
            </a:r>
            <a:r>
              <a:rPr lang="en-US" sz="1800" b="1" dirty="0" smtClean="0">
                <a:solidFill>
                  <a:srgbClr val="FF0000"/>
                </a:solidFill>
                <a:sym typeface="Wingdings" pitchFamily="2" charset="2"/>
              </a:rPr>
              <a:t>ey </a:t>
            </a:r>
            <a:r>
              <a:rPr lang="en-US" sz="1800" b="1" dirty="0" err="1" smtClean="0">
                <a:solidFill>
                  <a:srgbClr val="FF0000"/>
                </a:solidFill>
                <a:sym typeface="Wingdings" pitchFamily="2" charset="2"/>
              </a:rPr>
              <a:t>đã</a:t>
            </a:r>
            <a:r>
              <a:rPr lang="en-US" sz="1800" b="1" dirty="0" smtClean="0">
                <a:solidFill>
                  <a:srgbClr val="FF0000"/>
                </a:solidFill>
                <a:sym typeface="Wingdings" pitchFamily="2" charset="2"/>
              </a:rPr>
              <a:t> </a:t>
            </a:r>
            <a:r>
              <a:rPr lang="en-US" sz="1800" b="1" dirty="0" err="1" smtClean="0">
                <a:solidFill>
                  <a:srgbClr val="FF0000"/>
                </a:solidFill>
                <a:sym typeface="Wingdings" pitchFamily="2" charset="2"/>
              </a:rPr>
              <a:t>tồn</a:t>
            </a:r>
            <a:r>
              <a:rPr lang="en-US" sz="1800" b="1" dirty="0" smtClean="0">
                <a:solidFill>
                  <a:srgbClr val="FF0000"/>
                </a:solidFill>
                <a:sym typeface="Wingdings" pitchFamily="2" charset="2"/>
              </a:rPr>
              <a:t> </a:t>
            </a:r>
            <a:r>
              <a:rPr lang="en-US" sz="1800" b="1" dirty="0" err="1" smtClean="0">
                <a:solidFill>
                  <a:srgbClr val="FF0000"/>
                </a:solidFill>
                <a:sym typeface="Wingdings" pitchFamily="2" charset="2"/>
              </a:rPr>
              <a:t>tại</a:t>
            </a:r>
            <a:r>
              <a:rPr lang="en-US" sz="1800" b="1" dirty="0" smtClean="0">
                <a:solidFill>
                  <a:srgbClr val="FF0000"/>
                </a:solidFill>
                <a:sym typeface="Wingdings" pitchFamily="2" charset="2"/>
              </a:rPr>
              <a:t>  </a:t>
            </a:r>
            <a:r>
              <a:rPr lang="en-US" sz="1800" b="1" dirty="0" err="1" smtClean="0">
                <a:solidFill>
                  <a:srgbClr val="FF0000"/>
                </a:solidFill>
                <a:sym typeface="Wingdings" pitchFamily="2" charset="2"/>
              </a:rPr>
              <a:t>không</a:t>
            </a:r>
            <a:r>
              <a:rPr lang="en-US" sz="1800" b="1" dirty="0" smtClean="0">
                <a:solidFill>
                  <a:srgbClr val="FF0000"/>
                </a:solidFill>
                <a:sym typeface="Wingdings" pitchFamily="2" charset="2"/>
              </a:rPr>
              <a:t> </a:t>
            </a:r>
            <a:r>
              <a:rPr lang="en-US" sz="1800" b="1" dirty="0" err="1" smtClean="0">
                <a:solidFill>
                  <a:srgbClr val="FF0000"/>
                </a:solidFill>
                <a:sym typeface="Wingdings" pitchFamily="2" charset="2"/>
              </a:rPr>
              <a:t>thêm</a:t>
            </a:r>
            <a:r>
              <a:rPr lang="en-US" sz="1800" b="1" dirty="0" smtClean="0">
                <a:solidFill>
                  <a:srgbClr val="FF0000"/>
                </a:solidFill>
                <a:sym typeface="Wingdings" pitchFamily="2" charset="2"/>
              </a:rPr>
              <a:t> </a:t>
            </a:r>
            <a:r>
              <a:rPr lang="en-US" sz="1800" b="1" dirty="0" err="1" smtClean="0">
                <a:solidFill>
                  <a:srgbClr val="FF0000"/>
                </a:solidFill>
                <a:sym typeface="Wingdings" pitchFamily="2" charset="2"/>
              </a:rPr>
              <a:t>nữa</a:t>
            </a:r>
            <a:endParaRPr lang="en-US" sz="1800" b="1" dirty="0">
              <a:solidFill>
                <a:srgbClr val="FF0000"/>
              </a:solidFill>
            </a:endParaRPr>
          </a:p>
        </p:txBody>
      </p:sp>
    </p:spTree>
    <p:extLst>
      <p:ext uri="{BB962C8B-B14F-4D97-AF65-F5344CB8AC3E}">
        <p14:creationId xmlns:p14="http://schemas.microsoft.com/office/powerpoint/2010/main" val="1936449092"/>
      </p:ext>
    </p:extLst>
  </p:cSld>
  <p:clrMapOvr>
    <a:masterClrMapping/>
  </p:clrMapOvr>
  <p:transition>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33363"/>
            <a:ext cx="7391400" cy="563562"/>
          </a:xfrm>
        </p:spPr>
        <p:txBody>
          <a:bodyPr/>
          <a:lstStyle/>
          <a:p>
            <a:r>
              <a:rPr lang="en-US" dirty="0" err="1"/>
              <a:t>Thêm</a:t>
            </a:r>
            <a:r>
              <a:rPr lang="en-US" dirty="0"/>
              <a:t> </a:t>
            </a:r>
            <a:r>
              <a:rPr lang="en-US" dirty="0" err="1"/>
              <a:t>một</a:t>
            </a:r>
            <a:r>
              <a:rPr lang="en-US" dirty="0"/>
              <a:t> node </a:t>
            </a:r>
            <a:r>
              <a:rPr lang="en-US" dirty="0" smtClean="0"/>
              <a:t>(4)</a:t>
            </a:r>
            <a:endParaRPr lang="en-US" dirty="0"/>
          </a:p>
        </p:txBody>
      </p:sp>
      <p:sp>
        <p:nvSpPr>
          <p:cNvPr id="4" name="Slide Number Placeholder 3"/>
          <p:cNvSpPr>
            <a:spLocks noGrp="1"/>
          </p:cNvSpPr>
          <p:nvPr>
            <p:ph type="sldNum" sz="quarter" idx="10"/>
          </p:nvPr>
        </p:nvSpPr>
        <p:spPr/>
        <p:txBody>
          <a:bodyPr/>
          <a:lstStyle/>
          <a:p>
            <a:pPr>
              <a:defRPr/>
            </a:pPr>
            <a:fld id="{9CEE71B8-37E4-43B1-A1AB-7166D8C040FC}" type="slidenum">
              <a:rPr lang="en-US" smtClean="0"/>
              <a:pPr>
                <a:defRPr/>
              </a:pPr>
              <a:t>102</a:t>
            </a:fld>
            <a:endParaRPr lang="en-US" dirty="0"/>
          </a:p>
        </p:txBody>
      </p:sp>
      <p:sp>
        <p:nvSpPr>
          <p:cNvPr id="5" name="Date Placeholder 4"/>
          <p:cNvSpPr>
            <a:spLocks noGrp="1"/>
          </p:cNvSpPr>
          <p:nvPr>
            <p:ph type="dt" sz="half" idx="11"/>
          </p:nvPr>
        </p:nvSpPr>
        <p:spPr/>
        <p:txBody>
          <a:bodyPr/>
          <a:lstStyle/>
          <a:p>
            <a:pPr>
              <a:defRPr/>
            </a:pPr>
            <a:r>
              <a:rPr lang="en-US" smtClean="0"/>
              <a:t>Winter 2012</a:t>
            </a:r>
            <a:endParaRPr lang="en-US"/>
          </a:p>
        </p:txBody>
      </p:sp>
      <p:sp>
        <p:nvSpPr>
          <p:cNvPr id="6" name="Footer Placeholder 5"/>
          <p:cNvSpPr>
            <a:spLocks noGrp="1"/>
          </p:cNvSpPr>
          <p:nvPr>
            <p:ph type="ftr" sz="quarter" idx="12"/>
          </p:nvPr>
        </p:nvSpPr>
        <p:spPr/>
        <p:txBody>
          <a:bodyPr/>
          <a:lstStyle/>
          <a:p>
            <a:pPr>
              <a:defRPr/>
            </a:pPr>
            <a:r>
              <a:rPr lang="en-US" smtClean="0"/>
              <a:t>(C) Nguyen Tri Tuan - DH.KHTN Tp.HCM</a:t>
            </a:r>
            <a:endParaRPr lang="en-US"/>
          </a:p>
        </p:txBody>
      </p:sp>
      <p:sp>
        <p:nvSpPr>
          <p:cNvPr id="7" name="Rectangle 5"/>
          <p:cNvSpPr txBox="1">
            <a:spLocks noChangeArrowheads="1"/>
          </p:cNvSpPr>
          <p:nvPr/>
        </p:nvSpPr>
        <p:spPr bwMode="auto">
          <a:xfrm>
            <a:off x="2157412" y="6096000"/>
            <a:ext cx="5105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150000"/>
              <a:buFont typeface="Wingdings" pitchFamily="2" charset="2"/>
              <a:buChar char="§"/>
              <a:defRPr sz="28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400">
                <a:solidFill>
                  <a:schemeClr val="tx1"/>
                </a:solidFill>
                <a:latin typeface="Arial" charset="0"/>
                <a:ea typeface="MS PGothic" pitchFamily="34" charset="-128"/>
              </a:defRPr>
            </a:lvl2pPr>
            <a:lvl3pPr marL="1143000" indent="-228600" algn="l" rtl="0" eaLnBrk="0" fontAlgn="base" hangingPunct="0">
              <a:spcBef>
                <a:spcPct val="20000"/>
              </a:spcBef>
              <a:spcAft>
                <a:spcPct val="0"/>
              </a:spcAft>
              <a:buClr>
                <a:schemeClr val="tx1"/>
              </a:buClr>
              <a:buChar char="•"/>
              <a:defRPr sz="2000">
                <a:solidFill>
                  <a:schemeClr val="tx1"/>
                </a:solidFill>
                <a:latin typeface="Arial" charset="0"/>
                <a:ea typeface="MS PGothic" pitchFamily="34" charset="-128"/>
              </a:defRPr>
            </a:lvl3pPr>
            <a:lvl4pPr marL="1600200" indent="-228600" algn="l" rtl="0" eaLnBrk="0" fontAlgn="base" hangingPunct="0">
              <a:spcBef>
                <a:spcPct val="20000"/>
              </a:spcBef>
              <a:spcAft>
                <a:spcPct val="0"/>
              </a:spcAft>
              <a:buChar char="–"/>
              <a:defRPr>
                <a:solidFill>
                  <a:schemeClr val="tx1"/>
                </a:solidFill>
                <a:latin typeface="Arial" charset="0"/>
                <a:ea typeface="MS PGothic" pitchFamily="34" charset="-128"/>
              </a:defRPr>
            </a:lvl4pPr>
            <a:lvl5pPr marL="2057400" indent="-228600" algn="l" rtl="0" eaLnBrk="0" fontAlgn="base" hangingPunct="0">
              <a:spcBef>
                <a:spcPct val="20000"/>
              </a:spcBef>
              <a:spcAft>
                <a:spcPct val="0"/>
              </a:spcAft>
              <a:buChar char="»"/>
              <a:defRPr sz="1600">
                <a:solidFill>
                  <a:schemeClr val="tx1"/>
                </a:solidFill>
                <a:latin typeface="Arial" charset="0"/>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a:lstStyle>
          <a:p>
            <a:pPr algn="ctr">
              <a:lnSpc>
                <a:spcPct val="80000"/>
              </a:lnSpc>
              <a:buFont typeface="Wingdings" pitchFamily="2" charset="2"/>
              <a:buNone/>
            </a:pPr>
            <a:r>
              <a:rPr lang="en-US" sz="1800" dirty="0" err="1" smtClean="0"/>
              <a:t>Thêm</a:t>
            </a:r>
            <a:r>
              <a:rPr lang="en-US" sz="1800" dirty="0" smtClean="0"/>
              <a:t> </a:t>
            </a:r>
            <a:r>
              <a:rPr lang="en-US" sz="1800" dirty="0" err="1" smtClean="0"/>
              <a:t>các</a:t>
            </a:r>
            <a:r>
              <a:rPr lang="en-US" sz="1800" dirty="0" smtClean="0"/>
              <a:t> key: </a:t>
            </a:r>
            <a:r>
              <a:rPr lang="en-US" sz="1800" dirty="0" err="1" smtClean="0"/>
              <a:t>e,b,d,f,a,g,c</a:t>
            </a:r>
            <a:r>
              <a:rPr lang="en-US" sz="1800" dirty="0" smtClean="0"/>
              <a:t> </a:t>
            </a:r>
          </a:p>
        </p:txBody>
      </p:sp>
      <p:pic>
        <p:nvPicPr>
          <p:cNvPr id="437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066800"/>
            <a:ext cx="5112774"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9933779"/>
      </p:ext>
    </p:extLst>
  </p:cSld>
  <p:clrMapOvr>
    <a:masterClrMapping/>
  </p:clrMapOvr>
  <p:transition>
    <p:strips dir="ru"/>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3E42B093-9AB7-44F1-8406-ACA70D535E22}" type="slidenum">
              <a:rPr lang="en-US" sz="1000" smtClean="0">
                <a:latin typeface="Verdana" pitchFamily="34" charset="0"/>
              </a:rPr>
              <a:pPr eaLnBrk="1" hangingPunct="1"/>
              <a:t>103</a:t>
            </a:fld>
            <a:endParaRPr lang="en-US" sz="1000" dirty="0" smtClean="0">
              <a:latin typeface="Verdana" pitchFamily="34" charset="0"/>
            </a:endParaRPr>
          </a:p>
        </p:txBody>
      </p:sp>
      <p:sp>
        <p:nvSpPr>
          <p:cNvPr id="129027"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29028"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29029" name="Rectangle 2"/>
          <p:cNvSpPr>
            <a:spLocks noGrp="1" noChangeArrowheads="1"/>
          </p:cNvSpPr>
          <p:nvPr>
            <p:ph type="title"/>
          </p:nvPr>
        </p:nvSpPr>
        <p:spPr>
          <a:xfrm>
            <a:off x="1371600" y="233363"/>
            <a:ext cx="7391400" cy="563562"/>
          </a:xfrm>
        </p:spPr>
        <p:txBody>
          <a:bodyPr/>
          <a:lstStyle/>
          <a:p>
            <a:r>
              <a:rPr lang="en-US" dirty="0" err="1" smtClean="0"/>
              <a:t>Xóa</a:t>
            </a:r>
            <a:r>
              <a:rPr lang="en-US" dirty="0" smtClean="0"/>
              <a:t> </a:t>
            </a:r>
            <a:r>
              <a:rPr lang="en-US" dirty="0" err="1" smtClean="0"/>
              <a:t>một</a:t>
            </a:r>
            <a:r>
              <a:rPr lang="en-US" dirty="0" smtClean="0"/>
              <a:t> </a:t>
            </a:r>
            <a:r>
              <a:rPr lang="en-US" dirty="0"/>
              <a:t>node </a:t>
            </a:r>
            <a:r>
              <a:rPr lang="en-US" dirty="0" smtClean="0"/>
              <a:t>(1)</a:t>
            </a:r>
          </a:p>
        </p:txBody>
      </p:sp>
      <p:sp>
        <p:nvSpPr>
          <p:cNvPr id="129030" name="Rectangle 3"/>
          <p:cNvSpPr>
            <a:spLocks noGrp="1" noChangeArrowheads="1"/>
          </p:cNvSpPr>
          <p:nvPr>
            <p:ph type="body" idx="1"/>
          </p:nvPr>
        </p:nvSpPr>
        <p:spPr/>
        <p:txBody>
          <a:bodyPr/>
          <a:lstStyle/>
          <a:p>
            <a:r>
              <a:rPr lang="en-US" dirty="0" err="1" smtClean="0"/>
              <a:t>Các</a:t>
            </a:r>
            <a:r>
              <a:rPr lang="en-US" dirty="0" smtClean="0"/>
              <a:t> </a:t>
            </a:r>
            <a:r>
              <a:rPr lang="en-US" dirty="0" err="1" smtClean="0"/>
              <a:t>trường</a:t>
            </a:r>
            <a:r>
              <a:rPr lang="en-US" dirty="0" smtClean="0"/>
              <a:t> </a:t>
            </a:r>
            <a:r>
              <a:rPr lang="en-US" dirty="0" err="1" smtClean="0"/>
              <a:t>hợp</a:t>
            </a:r>
            <a:r>
              <a:rPr lang="en-US" dirty="0" smtClean="0"/>
              <a:t> </a:t>
            </a:r>
            <a:r>
              <a:rPr lang="en-US" dirty="0" err="1" smtClean="0"/>
              <a:t>xảy</a:t>
            </a:r>
            <a:r>
              <a:rPr lang="en-US" dirty="0" smtClean="0"/>
              <a:t> </a:t>
            </a:r>
            <a:r>
              <a:rPr lang="en-US" dirty="0" err="1" smtClean="0"/>
              <a:t>ra</a:t>
            </a:r>
            <a:r>
              <a:rPr lang="en-US" dirty="0" smtClean="0"/>
              <a:t>:</a:t>
            </a:r>
          </a:p>
          <a:p>
            <a:pPr lvl="1"/>
            <a:r>
              <a:rPr lang="en-US" dirty="0" err="1" smtClean="0">
                <a:latin typeface="Arial" pitchFamily="34" charset="0"/>
              </a:rPr>
              <a:t>Xóa</a:t>
            </a:r>
            <a:r>
              <a:rPr lang="en-US" dirty="0" smtClean="0">
                <a:latin typeface="Arial" pitchFamily="34" charset="0"/>
              </a:rPr>
              <a:t> node </a:t>
            </a:r>
            <a:r>
              <a:rPr lang="en-US" dirty="0" err="1" smtClean="0">
                <a:latin typeface="Arial" pitchFamily="34" charset="0"/>
              </a:rPr>
              <a:t>lá</a:t>
            </a:r>
            <a:endParaRPr lang="en-US" dirty="0" smtClean="0">
              <a:latin typeface="Arial" pitchFamily="34" charset="0"/>
            </a:endParaRPr>
          </a:p>
          <a:p>
            <a:pPr lvl="1"/>
            <a:r>
              <a:rPr lang="en-US" dirty="0" err="1" smtClean="0">
                <a:latin typeface="Arial" pitchFamily="34" charset="0"/>
              </a:rPr>
              <a:t>Xóa</a:t>
            </a:r>
            <a:r>
              <a:rPr lang="en-US" dirty="0" smtClean="0">
                <a:latin typeface="Arial" pitchFamily="34" charset="0"/>
              </a:rPr>
              <a:t> node </a:t>
            </a:r>
            <a:r>
              <a:rPr lang="en-US" dirty="0" err="1" smtClean="0">
                <a:latin typeface="Arial" pitchFamily="34" charset="0"/>
              </a:rPr>
              <a:t>chỉ</a:t>
            </a:r>
            <a:r>
              <a:rPr lang="en-US" dirty="0" smtClean="0">
                <a:latin typeface="Arial" pitchFamily="34" charset="0"/>
              </a:rPr>
              <a:t> </a:t>
            </a:r>
            <a:r>
              <a:rPr lang="en-US" dirty="0" err="1" smtClean="0">
                <a:latin typeface="Arial" pitchFamily="34" charset="0"/>
              </a:rPr>
              <a:t>có</a:t>
            </a:r>
            <a:r>
              <a:rPr lang="en-US" dirty="0" smtClean="0">
                <a:latin typeface="Arial" pitchFamily="34" charset="0"/>
              </a:rPr>
              <a:t> 1 </a:t>
            </a:r>
            <a:r>
              <a:rPr lang="en-US" dirty="0" err="1" smtClean="0">
                <a:latin typeface="Arial" pitchFamily="34" charset="0"/>
              </a:rPr>
              <a:t>cây</a:t>
            </a:r>
            <a:r>
              <a:rPr lang="en-US" dirty="0" smtClean="0">
                <a:latin typeface="Arial" pitchFamily="34" charset="0"/>
              </a:rPr>
              <a:t> con</a:t>
            </a:r>
          </a:p>
          <a:p>
            <a:pPr lvl="1"/>
            <a:r>
              <a:rPr lang="en-US" dirty="0" err="1" smtClean="0">
                <a:latin typeface="Arial" pitchFamily="34" charset="0"/>
              </a:rPr>
              <a:t>Xóa</a:t>
            </a:r>
            <a:r>
              <a:rPr lang="en-US" dirty="0" smtClean="0">
                <a:latin typeface="Arial" pitchFamily="34" charset="0"/>
              </a:rPr>
              <a:t> node </a:t>
            </a:r>
            <a:r>
              <a:rPr lang="en-US" dirty="0" err="1" smtClean="0">
                <a:latin typeface="Arial" pitchFamily="34" charset="0"/>
              </a:rPr>
              <a:t>có</a:t>
            </a:r>
            <a:r>
              <a:rPr lang="en-US" dirty="0" smtClean="0">
                <a:latin typeface="Arial" pitchFamily="34" charset="0"/>
              </a:rPr>
              <a:t> 2 </a:t>
            </a:r>
            <a:r>
              <a:rPr lang="en-US" dirty="0" err="1" smtClean="0">
                <a:latin typeface="Arial" pitchFamily="34" charset="0"/>
              </a:rPr>
              <a:t>cây</a:t>
            </a:r>
            <a:r>
              <a:rPr lang="en-US" dirty="0" smtClean="0">
                <a:latin typeface="Arial" pitchFamily="34" charset="0"/>
              </a:rPr>
              <a:t> con</a:t>
            </a:r>
          </a:p>
          <a:p>
            <a:endParaRPr lang="en-US" dirty="0" smtClean="0"/>
          </a:p>
        </p:txBody>
      </p:sp>
    </p:spTree>
  </p:cSld>
  <p:clrMapOvr>
    <a:masterClrMapping/>
  </p:clrMapOvr>
  <p:transition>
    <p:strips dir="ru"/>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4DC472B2-AD95-4BF8-A94F-CFAF3874FAC3}" type="slidenum">
              <a:rPr lang="en-US" sz="1000" smtClean="0">
                <a:latin typeface="Verdana" pitchFamily="34" charset="0"/>
              </a:rPr>
              <a:pPr eaLnBrk="1" hangingPunct="1"/>
              <a:t>104</a:t>
            </a:fld>
            <a:endParaRPr lang="en-US" sz="1000" dirty="0" smtClean="0">
              <a:latin typeface="Verdana" pitchFamily="34" charset="0"/>
            </a:endParaRPr>
          </a:p>
        </p:txBody>
      </p:sp>
      <p:sp>
        <p:nvSpPr>
          <p:cNvPr id="130051"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30052"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30053" name="Rectangle 2"/>
          <p:cNvSpPr>
            <a:spLocks noGrp="1" noChangeArrowheads="1"/>
          </p:cNvSpPr>
          <p:nvPr>
            <p:ph type="title"/>
          </p:nvPr>
        </p:nvSpPr>
        <p:spPr>
          <a:xfrm>
            <a:off x="1371600" y="233363"/>
            <a:ext cx="7391400" cy="563562"/>
          </a:xfrm>
        </p:spPr>
        <p:txBody>
          <a:bodyPr/>
          <a:lstStyle/>
          <a:p>
            <a:r>
              <a:rPr lang="en-US" dirty="0" err="1"/>
              <a:t>Xóa</a:t>
            </a:r>
            <a:r>
              <a:rPr lang="en-US" dirty="0"/>
              <a:t> </a:t>
            </a:r>
            <a:r>
              <a:rPr lang="en-US" dirty="0" err="1"/>
              <a:t>một</a:t>
            </a:r>
            <a:r>
              <a:rPr lang="en-US" dirty="0"/>
              <a:t> node </a:t>
            </a:r>
            <a:r>
              <a:rPr lang="en-US" dirty="0" smtClean="0"/>
              <a:t>(2)</a:t>
            </a:r>
          </a:p>
        </p:txBody>
      </p:sp>
      <p:sp>
        <p:nvSpPr>
          <p:cNvPr id="439403" name="AutoShape 107"/>
          <p:cNvSpPr>
            <a:spLocks noChangeArrowheads="1"/>
          </p:cNvSpPr>
          <p:nvPr/>
        </p:nvSpPr>
        <p:spPr bwMode="auto">
          <a:xfrm rot="5400000">
            <a:off x="4505323" y="3052762"/>
            <a:ext cx="752477" cy="457199"/>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2"/>
          </a:solidFill>
          <a:ln w="12700">
            <a:solidFill>
              <a:schemeClr val="tx1"/>
            </a:solidFill>
            <a:miter lim="800000"/>
            <a:headEnd/>
            <a:tailEnd/>
          </a:ln>
        </p:spPr>
        <p:txBody>
          <a:bodyPr wrap="none" anchor="ctr"/>
          <a:lstStyle/>
          <a:p>
            <a:endParaRPr lang="en-US"/>
          </a:p>
        </p:txBody>
      </p:sp>
      <p:sp>
        <p:nvSpPr>
          <p:cNvPr id="112" name="Rectangle 5"/>
          <p:cNvSpPr txBox="1">
            <a:spLocks noChangeArrowheads="1"/>
          </p:cNvSpPr>
          <p:nvPr/>
        </p:nvSpPr>
        <p:spPr bwMode="auto">
          <a:xfrm>
            <a:off x="2157412" y="6019800"/>
            <a:ext cx="5105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150000"/>
              <a:buFont typeface="Wingdings" pitchFamily="2" charset="2"/>
              <a:buChar char="§"/>
              <a:defRPr sz="28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400">
                <a:solidFill>
                  <a:schemeClr val="tx1"/>
                </a:solidFill>
                <a:latin typeface="Arial" charset="0"/>
                <a:ea typeface="MS PGothic" pitchFamily="34" charset="-128"/>
              </a:defRPr>
            </a:lvl2pPr>
            <a:lvl3pPr marL="1143000" indent="-228600" algn="l" rtl="0" eaLnBrk="0" fontAlgn="base" hangingPunct="0">
              <a:spcBef>
                <a:spcPct val="20000"/>
              </a:spcBef>
              <a:spcAft>
                <a:spcPct val="0"/>
              </a:spcAft>
              <a:buClr>
                <a:schemeClr val="tx1"/>
              </a:buClr>
              <a:buChar char="•"/>
              <a:defRPr sz="2000">
                <a:solidFill>
                  <a:schemeClr val="tx1"/>
                </a:solidFill>
                <a:latin typeface="Arial" charset="0"/>
                <a:ea typeface="MS PGothic" pitchFamily="34" charset="-128"/>
              </a:defRPr>
            </a:lvl3pPr>
            <a:lvl4pPr marL="1600200" indent="-228600" algn="l" rtl="0" eaLnBrk="0" fontAlgn="base" hangingPunct="0">
              <a:spcBef>
                <a:spcPct val="20000"/>
              </a:spcBef>
              <a:spcAft>
                <a:spcPct val="0"/>
              </a:spcAft>
              <a:buChar char="–"/>
              <a:defRPr>
                <a:solidFill>
                  <a:schemeClr val="tx1"/>
                </a:solidFill>
                <a:latin typeface="Arial" charset="0"/>
                <a:ea typeface="MS PGothic" pitchFamily="34" charset="-128"/>
              </a:defRPr>
            </a:lvl4pPr>
            <a:lvl5pPr marL="2057400" indent="-228600" algn="l" rtl="0" eaLnBrk="0" fontAlgn="base" hangingPunct="0">
              <a:spcBef>
                <a:spcPct val="20000"/>
              </a:spcBef>
              <a:spcAft>
                <a:spcPct val="0"/>
              </a:spcAft>
              <a:buChar char="»"/>
              <a:defRPr sz="1600">
                <a:solidFill>
                  <a:schemeClr val="tx1"/>
                </a:solidFill>
                <a:latin typeface="Arial" charset="0"/>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a:lstStyle>
          <a:p>
            <a:pPr algn="ctr">
              <a:lnSpc>
                <a:spcPct val="80000"/>
              </a:lnSpc>
              <a:buFont typeface="Wingdings" pitchFamily="2" charset="2"/>
              <a:buNone/>
            </a:pPr>
            <a:r>
              <a:rPr lang="en-US" sz="2400" dirty="0" err="1" smtClean="0"/>
              <a:t>Xóa</a:t>
            </a:r>
            <a:r>
              <a:rPr lang="en-US" sz="2400" dirty="0" smtClean="0"/>
              <a:t> key = </a:t>
            </a:r>
            <a:r>
              <a:rPr lang="en-US" sz="2400" dirty="0"/>
              <a:t>4</a:t>
            </a:r>
            <a:r>
              <a:rPr lang="en-US" sz="2400" dirty="0" smtClean="0"/>
              <a:t> (node </a:t>
            </a:r>
            <a:r>
              <a:rPr lang="en-US" sz="2400" dirty="0" err="1" smtClean="0"/>
              <a:t>lá</a:t>
            </a:r>
            <a:r>
              <a:rPr lang="en-US" sz="2400" dirty="0" smtClean="0"/>
              <a:t>)</a:t>
            </a:r>
          </a:p>
        </p:txBody>
      </p:sp>
      <p:pic>
        <p:nvPicPr>
          <p:cNvPr id="4362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5925" y="3810000"/>
            <a:ext cx="5934075" cy="207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62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4963" y="1066800"/>
            <a:ext cx="5934075" cy="207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trips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39403"/>
                                        </p:tgtEl>
                                        <p:attrNameLst>
                                          <p:attrName>style.visibility</p:attrName>
                                        </p:attrNameLst>
                                      </p:cBhvr>
                                      <p:to>
                                        <p:strVal val="visible"/>
                                      </p:to>
                                    </p:set>
                                    <p:animEffect transition="in" filter="wheel(1)">
                                      <p:cBhvr>
                                        <p:cTn id="7" dur="2000"/>
                                        <p:tgtEl>
                                          <p:spTgt spid="43940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36227"/>
                                        </p:tgtEl>
                                        <p:attrNameLst>
                                          <p:attrName>style.visibility</p:attrName>
                                        </p:attrNameLst>
                                      </p:cBhvr>
                                      <p:to>
                                        <p:strVal val="visible"/>
                                      </p:to>
                                    </p:set>
                                    <p:animEffect transition="in" filter="barn(inVertical)">
                                      <p:cBhvr>
                                        <p:cTn id="12" dur="500"/>
                                        <p:tgtEl>
                                          <p:spTgt spid="436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9403"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37D773D4-D191-4CD5-9FD8-F13CC9B601F0}" type="slidenum">
              <a:rPr lang="en-US" sz="1000" smtClean="0">
                <a:latin typeface="Verdana" pitchFamily="34" charset="0"/>
              </a:rPr>
              <a:pPr eaLnBrk="1" hangingPunct="1"/>
              <a:t>105</a:t>
            </a:fld>
            <a:endParaRPr lang="en-US" sz="1000" dirty="0" smtClean="0">
              <a:latin typeface="Verdana" pitchFamily="34" charset="0"/>
            </a:endParaRPr>
          </a:p>
        </p:txBody>
      </p:sp>
      <p:sp>
        <p:nvSpPr>
          <p:cNvPr id="131075"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31076"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31077" name="Rectangle 2"/>
          <p:cNvSpPr>
            <a:spLocks noGrp="1" noChangeArrowheads="1"/>
          </p:cNvSpPr>
          <p:nvPr>
            <p:ph type="title"/>
          </p:nvPr>
        </p:nvSpPr>
        <p:spPr>
          <a:xfrm>
            <a:off x="1389064" y="233363"/>
            <a:ext cx="7334756" cy="563562"/>
          </a:xfrm>
        </p:spPr>
        <p:txBody>
          <a:bodyPr/>
          <a:lstStyle/>
          <a:p>
            <a:r>
              <a:rPr lang="en-US" dirty="0" err="1"/>
              <a:t>Xóa</a:t>
            </a:r>
            <a:r>
              <a:rPr lang="en-US" dirty="0"/>
              <a:t> </a:t>
            </a:r>
            <a:r>
              <a:rPr lang="en-US" dirty="0" err="1"/>
              <a:t>một</a:t>
            </a:r>
            <a:r>
              <a:rPr lang="en-US" dirty="0"/>
              <a:t> node </a:t>
            </a:r>
            <a:r>
              <a:rPr lang="en-US" dirty="0" smtClean="0"/>
              <a:t>(3)</a:t>
            </a:r>
          </a:p>
        </p:txBody>
      </p:sp>
      <p:sp>
        <p:nvSpPr>
          <p:cNvPr id="441440" name="AutoShape 96"/>
          <p:cNvSpPr>
            <a:spLocks noChangeArrowheads="1"/>
          </p:cNvSpPr>
          <p:nvPr/>
        </p:nvSpPr>
        <p:spPr bwMode="auto">
          <a:xfrm rot="5400000">
            <a:off x="4455317" y="3083717"/>
            <a:ext cx="1133477" cy="471488"/>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2"/>
          </a:solidFill>
          <a:ln w="12700">
            <a:solidFill>
              <a:schemeClr val="tx1"/>
            </a:solidFill>
            <a:miter lim="800000"/>
            <a:headEnd/>
            <a:tailEnd/>
          </a:ln>
        </p:spPr>
        <p:txBody>
          <a:bodyPr wrap="none" anchor="ctr"/>
          <a:lstStyle/>
          <a:p>
            <a:endParaRPr lang="en-US"/>
          </a:p>
        </p:txBody>
      </p:sp>
      <p:sp>
        <p:nvSpPr>
          <p:cNvPr id="103" name="Rectangle 5"/>
          <p:cNvSpPr txBox="1">
            <a:spLocks noChangeArrowheads="1"/>
          </p:cNvSpPr>
          <p:nvPr/>
        </p:nvSpPr>
        <p:spPr bwMode="auto">
          <a:xfrm>
            <a:off x="1609725" y="6019800"/>
            <a:ext cx="635337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150000"/>
              <a:buFont typeface="Wingdings" pitchFamily="2" charset="2"/>
              <a:buChar char="§"/>
              <a:defRPr sz="28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400">
                <a:solidFill>
                  <a:schemeClr val="tx1"/>
                </a:solidFill>
                <a:latin typeface="Arial" charset="0"/>
                <a:ea typeface="MS PGothic" pitchFamily="34" charset="-128"/>
              </a:defRPr>
            </a:lvl2pPr>
            <a:lvl3pPr marL="1143000" indent="-228600" algn="l" rtl="0" eaLnBrk="0" fontAlgn="base" hangingPunct="0">
              <a:spcBef>
                <a:spcPct val="20000"/>
              </a:spcBef>
              <a:spcAft>
                <a:spcPct val="0"/>
              </a:spcAft>
              <a:buClr>
                <a:schemeClr val="tx1"/>
              </a:buClr>
              <a:buChar char="•"/>
              <a:defRPr sz="2000">
                <a:solidFill>
                  <a:schemeClr val="tx1"/>
                </a:solidFill>
                <a:latin typeface="Arial" charset="0"/>
                <a:ea typeface="MS PGothic" pitchFamily="34" charset="-128"/>
              </a:defRPr>
            </a:lvl3pPr>
            <a:lvl4pPr marL="1600200" indent="-228600" algn="l" rtl="0" eaLnBrk="0" fontAlgn="base" hangingPunct="0">
              <a:spcBef>
                <a:spcPct val="20000"/>
              </a:spcBef>
              <a:spcAft>
                <a:spcPct val="0"/>
              </a:spcAft>
              <a:buChar char="–"/>
              <a:defRPr>
                <a:solidFill>
                  <a:schemeClr val="tx1"/>
                </a:solidFill>
                <a:latin typeface="Arial" charset="0"/>
                <a:ea typeface="MS PGothic" pitchFamily="34" charset="-128"/>
              </a:defRPr>
            </a:lvl4pPr>
            <a:lvl5pPr marL="2057400" indent="-228600" algn="l" rtl="0" eaLnBrk="0" fontAlgn="base" hangingPunct="0">
              <a:spcBef>
                <a:spcPct val="20000"/>
              </a:spcBef>
              <a:spcAft>
                <a:spcPct val="0"/>
              </a:spcAft>
              <a:buChar char="»"/>
              <a:defRPr sz="1600">
                <a:solidFill>
                  <a:schemeClr val="tx1"/>
                </a:solidFill>
                <a:latin typeface="Arial" charset="0"/>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a:lstStyle>
          <a:p>
            <a:pPr algn="ctr">
              <a:lnSpc>
                <a:spcPct val="80000"/>
              </a:lnSpc>
              <a:buFont typeface="Wingdings" pitchFamily="2" charset="2"/>
              <a:buNone/>
            </a:pPr>
            <a:r>
              <a:rPr lang="en-US" sz="2400" dirty="0" err="1" smtClean="0"/>
              <a:t>Xóa</a:t>
            </a:r>
            <a:r>
              <a:rPr lang="en-US" sz="2400" dirty="0" smtClean="0"/>
              <a:t> key = </a:t>
            </a:r>
            <a:r>
              <a:rPr lang="en-US" sz="2400" dirty="0"/>
              <a:t>7</a:t>
            </a:r>
            <a:r>
              <a:rPr lang="en-US" sz="2400" dirty="0" smtClean="0"/>
              <a:t> (</a:t>
            </a:r>
            <a:r>
              <a:rPr lang="en-US" sz="2400" dirty="0" err="1" smtClean="0"/>
              <a:t>chỉ</a:t>
            </a:r>
            <a:r>
              <a:rPr lang="en-US" sz="2400" dirty="0" smtClean="0"/>
              <a:t> </a:t>
            </a:r>
            <a:r>
              <a:rPr lang="en-US" sz="2400" dirty="0" err="1" smtClean="0"/>
              <a:t>có</a:t>
            </a:r>
            <a:r>
              <a:rPr lang="en-US" sz="2400" dirty="0" smtClean="0"/>
              <a:t> 1 </a:t>
            </a:r>
            <a:r>
              <a:rPr lang="en-US" sz="2400" dirty="0" err="1" smtClean="0"/>
              <a:t>cây</a:t>
            </a:r>
            <a:r>
              <a:rPr lang="en-US" sz="2400" dirty="0" smtClean="0"/>
              <a:t> con </a:t>
            </a:r>
            <a:r>
              <a:rPr lang="en-US" sz="2400" dirty="0" err="1" smtClean="0"/>
              <a:t>phải</a:t>
            </a:r>
            <a:r>
              <a:rPr lang="en-US" sz="2400" dirty="0" smtClean="0"/>
              <a:t>)</a:t>
            </a:r>
          </a:p>
        </p:txBody>
      </p:sp>
      <p:pic>
        <p:nvPicPr>
          <p:cNvPr id="4372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9725" y="1066800"/>
            <a:ext cx="6162675" cy="2156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72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4000500"/>
            <a:ext cx="6439103"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trips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41440"/>
                                        </p:tgtEl>
                                        <p:attrNameLst>
                                          <p:attrName>style.visibility</p:attrName>
                                        </p:attrNameLst>
                                      </p:cBhvr>
                                      <p:to>
                                        <p:strVal val="visible"/>
                                      </p:to>
                                    </p:set>
                                    <p:anim calcmode="lin" valueType="num">
                                      <p:cBhvr>
                                        <p:cTn id="7" dur="500" fill="hold"/>
                                        <p:tgtEl>
                                          <p:spTgt spid="441440"/>
                                        </p:tgtEl>
                                        <p:attrNameLst>
                                          <p:attrName>ppt_w</p:attrName>
                                        </p:attrNameLst>
                                      </p:cBhvr>
                                      <p:tavLst>
                                        <p:tav tm="0">
                                          <p:val>
                                            <p:fltVal val="0"/>
                                          </p:val>
                                        </p:tav>
                                        <p:tav tm="100000">
                                          <p:val>
                                            <p:strVal val="#ppt_w"/>
                                          </p:val>
                                        </p:tav>
                                      </p:tavLst>
                                    </p:anim>
                                    <p:anim calcmode="lin" valueType="num">
                                      <p:cBhvr>
                                        <p:cTn id="8" dur="500" fill="hold"/>
                                        <p:tgtEl>
                                          <p:spTgt spid="441440"/>
                                        </p:tgtEl>
                                        <p:attrNameLst>
                                          <p:attrName>ppt_h</p:attrName>
                                        </p:attrNameLst>
                                      </p:cBhvr>
                                      <p:tavLst>
                                        <p:tav tm="0">
                                          <p:val>
                                            <p:fltVal val="0"/>
                                          </p:val>
                                        </p:tav>
                                        <p:tav tm="100000">
                                          <p:val>
                                            <p:strVal val="#ppt_h"/>
                                          </p:val>
                                        </p:tav>
                                      </p:tavLst>
                                    </p:anim>
                                    <p:animEffect transition="in" filter="fade">
                                      <p:cBhvr>
                                        <p:cTn id="9" dur="500"/>
                                        <p:tgtEl>
                                          <p:spTgt spid="441440"/>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437251"/>
                                        </p:tgtEl>
                                        <p:attrNameLst>
                                          <p:attrName>style.visibility</p:attrName>
                                        </p:attrNameLst>
                                      </p:cBhvr>
                                      <p:to>
                                        <p:strVal val="visible"/>
                                      </p:to>
                                    </p:set>
                                    <p:animEffect transition="in" filter="circle(in)">
                                      <p:cBhvr>
                                        <p:cTn id="14" dur="2000"/>
                                        <p:tgtEl>
                                          <p:spTgt spid="437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1440"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EA9A773D-D0F7-4D80-AF2D-06C52E86C669}" type="slidenum">
              <a:rPr lang="en-US" sz="1000" smtClean="0">
                <a:latin typeface="Verdana" pitchFamily="34" charset="0"/>
              </a:rPr>
              <a:pPr eaLnBrk="1" hangingPunct="1"/>
              <a:t>106</a:t>
            </a:fld>
            <a:endParaRPr lang="en-US" sz="1000" dirty="0" smtClean="0">
              <a:latin typeface="Verdana" pitchFamily="34" charset="0"/>
            </a:endParaRPr>
          </a:p>
        </p:txBody>
      </p:sp>
      <p:sp>
        <p:nvSpPr>
          <p:cNvPr id="132099"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32100"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32101" name="Rectangle 2"/>
          <p:cNvSpPr>
            <a:spLocks noGrp="1" noChangeArrowheads="1"/>
          </p:cNvSpPr>
          <p:nvPr>
            <p:ph type="title"/>
          </p:nvPr>
        </p:nvSpPr>
        <p:spPr>
          <a:xfrm>
            <a:off x="1373188" y="233363"/>
            <a:ext cx="7389812" cy="563562"/>
          </a:xfrm>
        </p:spPr>
        <p:txBody>
          <a:bodyPr/>
          <a:lstStyle/>
          <a:p>
            <a:r>
              <a:rPr lang="en-US" dirty="0" err="1"/>
              <a:t>Xóa</a:t>
            </a:r>
            <a:r>
              <a:rPr lang="en-US" dirty="0"/>
              <a:t> </a:t>
            </a:r>
            <a:r>
              <a:rPr lang="en-US" dirty="0" err="1"/>
              <a:t>một</a:t>
            </a:r>
            <a:r>
              <a:rPr lang="en-US" dirty="0"/>
              <a:t> node </a:t>
            </a:r>
            <a:r>
              <a:rPr lang="en-US" dirty="0" smtClean="0"/>
              <a:t>(4)</a:t>
            </a:r>
          </a:p>
        </p:txBody>
      </p:sp>
      <p:sp>
        <p:nvSpPr>
          <p:cNvPr id="132102" name="Rectangle 3"/>
          <p:cNvSpPr>
            <a:spLocks noGrp="1" noChangeArrowheads="1"/>
          </p:cNvSpPr>
          <p:nvPr>
            <p:ph type="body" idx="1"/>
          </p:nvPr>
        </p:nvSpPr>
        <p:spPr/>
        <p:txBody>
          <a:bodyPr/>
          <a:lstStyle/>
          <a:p>
            <a:r>
              <a:rPr lang="en-US" smtClean="0"/>
              <a:t>Xoá 1 node chỉ có cây con phải:</a:t>
            </a:r>
          </a:p>
        </p:txBody>
      </p:sp>
      <p:grpSp>
        <p:nvGrpSpPr>
          <p:cNvPr id="132103" name="Group 4"/>
          <p:cNvGrpSpPr>
            <a:grpSpLocks/>
          </p:cNvGrpSpPr>
          <p:nvPr/>
        </p:nvGrpSpPr>
        <p:grpSpPr bwMode="auto">
          <a:xfrm>
            <a:off x="1373188" y="1828800"/>
            <a:ext cx="5789612" cy="2286000"/>
            <a:chOff x="865" y="1561"/>
            <a:chExt cx="3331" cy="1392"/>
          </a:xfrm>
        </p:grpSpPr>
        <p:sp>
          <p:nvSpPr>
            <p:cNvPr id="132105" name="Oval 5"/>
            <p:cNvSpPr>
              <a:spLocks noChangeArrowheads="1"/>
            </p:cNvSpPr>
            <p:nvPr/>
          </p:nvSpPr>
          <p:spPr bwMode="auto">
            <a:xfrm>
              <a:off x="1888" y="1848"/>
              <a:ext cx="85" cy="79"/>
            </a:xfrm>
            <a:prstGeom prst="ellipse">
              <a:avLst/>
            </a:prstGeom>
            <a:solidFill>
              <a:schemeClr val="tx2"/>
            </a:solidFill>
            <a:ln w="38100">
              <a:solidFill>
                <a:schemeClr val="tx1"/>
              </a:solidFill>
              <a:round/>
              <a:headEnd/>
              <a:tailEnd/>
            </a:ln>
          </p:spPr>
          <p:txBody>
            <a:bodyPr/>
            <a:lstStyle/>
            <a:p>
              <a:endParaRPr lang="en-US"/>
            </a:p>
          </p:txBody>
        </p:sp>
        <p:sp>
          <p:nvSpPr>
            <p:cNvPr id="132106" name="Oval 6"/>
            <p:cNvSpPr>
              <a:spLocks noChangeArrowheads="1"/>
            </p:cNvSpPr>
            <p:nvPr/>
          </p:nvSpPr>
          <p:spPr bwMode="auto">
            <a:xfrm>
              <a:off x="1634" y="2166"/>
              <a:ext cx="85" cy="79"/>
            </a:xfrm>
            <a:prstGeom prst="ellipse">
              <a:avLst/>
            </a:prstGeom>
            <a:solidFill>
              <a:schemeClr val="tx2"/>
            </a:solidFill>
            <a:ln w="38100">
              <a:solidFill>
                <a:schemeClr val="tx1"/>
              </a:solidFill>
              <a:round/>
              <a:headEnd/>
              <a:tailEnd/>
            </a:ln>
          </p:spPr>
          <p:txBody>
            <a:bodyPr/>
            <a:lstStyle/>
            <a:p>
              <a:endParaRPr lang="en-US"/>
            </a:p>
          </p:txBody>
        </p:sp>
        <p:sp>
          <p:nvSpPr>
            <p:cNvPr id="132107" name="Oval 7"/>
            <p:cNvSpPr>
              <a:spLocks noChangeArrowheads="1"/>
            </p:cNvSpPr>
            <p:nvPr/>
          </p:nvSpPr>
          <p:spPr bwMode="auto">
            <a:xfrm>
              <a:off x="2227" y="2166"/>
              <a:ext cx="85" cy="79"/>
            </a:xfrm>
            <a:prstGeom prst="ellipse">
              <a:avLst/>
            </a:prstGeom>
            <a:solidFill>
              <a:schemeClr val="tx2"/>
            </a:solidFill>
            <a:ln w="38100">
              <a:solidFill>
                <a:schemeClr val="tx1"/>
              </a:solidFill>
              <a:round/>
              <a:headEnd/>
              <a:tailEnd/>
            </a:ln>
          </p:spPr>
          <p:txBody>
            <a:bodyPr/>
            <a:lstStyle/>
            <a:p>
              <a:endParaRPr lang="en-US"/>
            </a:p>
          </p:txBody>
        </p:sp>
        <p:sp>
          <p:nvSpPr>
            <p:cNvPr id="132108" name="Oval 8"/>
            <p:cNvSpPr>
              <a:spLocks noChangeArrowheads="1"/>
            </p:cNvSpPr>
            <p:nvPr/>
          </p:nvSpPr>
          <p:spPr bwMode="auto">
            <a:xfrm>
              <a:off x="1888" y="2564"/>
              <a:ext cx="85" cy="80"/>
            </a:xfrm>
            <a:prstGeom prst="ellipse">
              <a:avLst/>
            </a:prstGeom>
            <a:solidFill>
              <a:schemeClr val="tx2"/>
            </a:solidFill>
            <a:ln w="38100">
              <a:solidFill>
                <a:schemeClr val="tx1"/>
              </a:solidFill>
              <a:round/>
              <a:headEnd/>
              <a:tailEnd/>
            </a:ln>
          </p:spPr>
          <p:txBody>
            <a:bodyPr/>
            <a:lstStyle/>
            <a:p>
              <a:endParaRPr lang="en-US"/>
            </a:p>
          </p:txBody>
        </p:sp>
        <p:sp>
          <p:nvSpPr>
            <p:cNvPr id="132109" name="Line 9"/>
            <p:cNvSpPr>
              <a:spLocks noChangeShapeType="1"/>
            </p:cNvSpPr>
            <p:nvPr/>
          </p:nvSpPr>
          <p:spPr bwMode="auto">
            <a:xfrm>
              <a:off x="1973" y="1919"/>
              <a:ext cx="339" cy="31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110" name="Line 10"/>
            <p:cNvSpPr>
              <a:spLocks noChangeShapeType="1"/>
            </p:cNvSpPr>
            <p:nvPr/>
          </p:nvSpPr>
          <p:spPr bwMode="auto">
            <a:xfrm>
              <a:off x="1703" y="2220"/>
              <a:ext cx="193" cy="33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111" name="Line 11"/>
            <p:cNvSpPr>
              <a:spLocks noChangeShapeType="1"/>
            </p:cNvSpPr>
            <p:nvPr/>
          </p:nvSpPr>
          <p:spPr bwMode="auto">
            <a:xfrm flipH="1">
              <a:off x="1634" y="1919"/>
              <a:ext cx="254" cy="31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112" name="Line 12"/>
            <p:cNvSpPr>
              <a:spLocks noChangeShapeType="1"/>
            </p:cNvSpPr>
            <p:nvPr/>
          </p:nvSpPr>
          <p:spPr bwMode="auto">
            <a:xfrm flipH="1">
              <a:off x="1634" y="2635"/>
              <a:ext cx="254" cy="318"/>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32113" name="Line 13"/>
            <p:cNvSpPr>
              <a:spLocks noChangeShapeType="1"/>
            </p:cNvSpPr>
            <p:nvPr/>
          </p:nvSpPr>
          <p:spPr bwMode="auto">
            <a:xfrm>
              <a:off x="1973" y="2635"/>
              <a:ext cx="254" cy="318"/>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32114" name="Oval 14"/>
            <p:cNvSpPr>
              <a:spLocks noChangeArrowheads="1"/>
            </p:cNvSpPr>
            <p:nvPr/>
          </p:nvSpPr>
          <p:spPr bwMode="auto">
            <a:xfrm>
              <a:off x="3689" y="1807"/>
              <a:ext cx="101" cy="105"/>
            </a:xfrm>
            <a:prstGeom prst="ellipse">
              <a:avLst/>
            </a:prstGeom>
            <a:solidFill>
              <a:schemeClr val="tx2"/>
            </a:solidFill>
            <a:ln w="38100">
              <a:solidFill>
                <a:schemeClr val="tx1"/>
              </a:solidFill>
              <a:round/>
              <a:headEnd/>
              <a:tailEnd/>
            </a:ln>
          </p:spPr>
          <p:txBody>
            <a:bodyPr/>
            <a:lstStyle/>
            <a:p>
              <a:endParaRPr lang="en-US"/>
            </a:p>
          </p:txBody>
        </p:sp>
        <p:sp>
          <p:nvSpPr>
            <p:cNvPr id="132115" name="Oval 15"/>
            <p:cNvSpPr>
              <a:spLocks noChangeArrowheads="1"/>
            </p:cNvSpPr>
            <p:nvPr/>
          </p:nvSpPr>
          <p:spPr bwMode="auto">
            <a:xfrm>
              <a:off x="4094" y="2229"/>
              <a:ext cx="102" cy="105"/>
            </a:xfrm>
            <a:prstGeom prst="ellipse">
              <a:avLst/>
            </a:prstGeom>
            <a:solidFill>
              <a:schemeClr val="tx2"/>
            </a:solidFill>
            <a:ln w="38100">
              <a:solidFill>
                <a:schemeClr val="tx1"/>
              </a:solidFill>
              <a:round/>
              <a:headEnd/>
              <a:tailEnd/>
            </a:ln>
          </p:spPr>
          <p:txBody>
            <a:bodyPr/>
            <a:lstStyle/>
            <a:p>
              <a:endParaRPr lang="en-US"/>
            </a:p>
          </p:txBody>
        </p:sp>
        <p:sp>
          <p:nvSpPr>
            <p:cNvPr id="132116" name="Line 16"/>
            <p:cNvSpPr>
              <a:spLocks noChangeShapeType="1"/>
            </p:cNvSpPr>
            <p:nvPr/>
          </p:nvSpPr>
          <p:spPr bwMode="auto">
            <a:xfrm>
              <a:off x="3790" y="1901"/>
              <a:ext cx="406" cy="42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117" name="Line 17"/>
            <p:cNvSpPr>
              <a:spLocks noChangeShapeType="1"/>
            </p:cNvSpPr>
            <p:nvPr/>
          </p:nvSpPr>
          <p:spPr bwMode="auto">
            <a:xfrm flipH="1">
              <a:off x="3103" y="2261"/>
              <a:ext cx="304" cy="422"/>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32118" name="Line 18"/>
            <p:cNvSpPr>
              <a:spLocks noChangeShapeType="1"/>
            </p:cNvSpPr>
            <p:nvPr/>
          </p:nvSpPr>
          <p:spPr bwMode="auto">
            <a:xfrm>
              <a:off x="3491" y="2270"/>
              <a:ext cx="304" cy="422"/>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32119" name="Text Box 19"/>
            <p:cNvSpPr txBox="1">
              <a:spLocks noChangeArrowheads="1"/>
            </p:cNvSpPr>
            <p:nvPr/>
          </p:nvSpPr>
          <p:spPr bwMode="auto">
            <a:xfrm>
              <a:off x="3136" y="2030"/>
              <a:ext cx="288"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b="1"/>
                <a:t>L</a:t>
              </a:r>
            </a:p>
          </p:txBody>
        </p:sp>
        <p:sp>
          <p:nvSpPr>
            <p:cNvPr id="132120" name="Text Box 20"/>
            <p:cNvSpPr txBox="1">
              <a:spLocks noChangeArrowheads="1"/>
            </p:cNvSpPr>
            <p:nvPr/>
          </p:nvSpPr>
          <p:spPr bwMode="auto">
            <a:xfrm>
              <a:off x="1943" y="2417"/>
              <a:ext cx="288"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b="1"/>
                <a:t>L</a:t>
              </a:r>
            </a:p>
          </p:txBody>
        </p:sp>
        <p:sp>
          <p:nvSpPr>
            <p:cNvPr id="132121" name="Text Box 21"/>
            <p:cNvSpPr txBox="1">
              <a:spLocks noChangeArrowheads="1"/>
            </p:cNvSpPr>
            <p:nvPr/>
          </p:nvSpPr>
          <p:spPr bwMode="auto">
            <a:xfrm>
              <a:off x="865" y="2029"/>
              <a:ext cx="716" cy="278"/>
            </a:xfrm>
            <a:prstGeom prst="rect">
              <a:avLst/>
            </a:prstGeom>
            <a:solidFill>
              <a:srgbClr val="FF3300"/>
            </a:solidFill>
            <a:ln>
              <a:noFill/>
            </a:ln>
            <a:extLs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b="1">
                  <a:solidFill>
                    <a:schemeClr val="bg1"/>
                  </a:solidFill>
                </a:rPr>
                <a:t>pCurr</a:t>
              </a:r>
            </a:p>
          </p:txBody>
        </p:sp>
        <p:sp>
          <p:nvSpPr>
            <p:cNvPr id="132122" name="Text Box 22"/>
            <p:cNvSpPr txBox="1">
              <a:spLocks noChangeArrowheads="1"/>
            </p:cNvSpPr>
            <p:nvPr/>
          </p:nvSpPr>
          <p:spPr bwMode="auto">
            <a:xfrm>
              <a:off x="3771" y="1591"/>
              <a:ext cx="288"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b="1"/>
                <a:t>P</a:t>
              </a:r>
            </a:p>
          </p:txBody>
        </p:sp>
        <p:sp>
          <p:nvSpPr>
            <p:cNvPr id="132123" name="Text Box 23"/>
            <p:cNvSpPr txBox="1">
              <a:spLocks noChangeArrowheads="1"/>
            </p:cNvSpPr>
            <p:nvPr/>
          </p:nvSpPr>
          <p:spPr bwMode="auto">
            <a:xfrm>
              <a:off x="1812" y="1561"/>
              <a:ext cx="288"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b="1"/>
                <a:t>P</a:t>
              </a:r>
            </a:p>
          </p:txBody>
        </p:sp>
        <p:sp>
          <p:nvSpPr>
            <p:cNvPr id="132124" name="AutoShape 24"/>
            <p:cNvSpPr>
              <a:spLocks noChangeArrowheads="1"/>
            </p:cNvSpPr>
            <p:nvPr/>
          </p:nvSpPr>
          <p:spPr bwMode="auto">
            <a:xfrm flipH="1">
              <a:off x="1252" y="2386"/>
              <a:ext cx="432" cy="30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17694720 60000 65536"/>
                <a:gd name="T13" fmla="*/ 11796480 60000 65536"/>
                <a:gd name="T14" fmla="*/ 11796480 60000 65536"/>
                <a:gd name="T15" fmla="*/ 5898240 60000 65536"/>
                <a:gd name="T16" fmla="*/ 0 60000 65536"/>
                <a:gd name="T17" fmla="*/ 0 60000 65536"/>
                <a:gd name="T18" fmla="*/ 0 w 21600"/>
                <a:gd name="T19" fmla="*/ 14376 h 21600"/>
                <a:gd name="T20" fmla="*/ 18500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lnTo>
                    <a:pt x="15429" y="0"/>
                  </a:lnTo>
                  <a:close/>
                </a:path>
              </a:pathLst>
            </a:custGeom>
            <a:solidFill>
              <a:srgbClr val="FFFFFF"/>
            </a:solidFill>
            <a:ln w="38100">
              <a:solidFill>
                <a:schemeClr val="tx1"/>
              </a:solidFill>
              <a:miter lim="800000"/>
              <a:headEnd/>
              <a:tailEnd/>
            </a:ln>
          </p:spPr>
          <p:txBody>
            <a:bodyPr wrap="none" anchor="ctr"/>
            <a:lstStyle/>
            <a:p>
              <a:endParaRPr lang="en-US"/>
            </a:p>
          </p:txBody>
        </p:sp>
        <p:sp>
          <p:nvSpPr>
            <p:cNvPr id="132125" name="Line 25"/>
            <p:cNvSpPr>
              <a:spLocks noChangeShapeType="1"/>
            </p:cNvSpPr>
            <p:nvPr/>
          </p:nvSpPr>
          <p:spPr bwMode="auto">
            <a:xfrm flipH="1">
              <a:off x="3441" y="1899"/>
              <a:ext cx="254" cy="31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126" name="Oval 26"/>
            <p:cNvSpPr>
              <a:spLocks noChangeArrowheads="1"/>
            </p:cNvSpPr>
            <p:nvPr/>
          </p:nvSpPr>
          <p:spPr bwMode="auto">
            <a:xfrm>
              <a:off x="3397" y="2189"/>
              <a:ext cx="85" cy="79"/>
            </a:xfrm>
            <a:prstGeom prst="ellipse">
              <a:avLst/>
            </a:prstGeom>
            <a:solidFill>
              <a:schemeClr val="tx2"/>
            </a:solidFill>
            <a:ln w="38100">
              <a:solidFill>
                <a:schemeClr val="tx1"/>
              </a:solidFill>
              <a:round/>
              <a:headEnd/>
              <a:tailEnd/>
            </a:ln>
          </p:spPr>
          <p:txBody>
            <a:bodyPr/>
            <a:lstStyle/>
            <a:p>
              <a:endParaRPr lang="en-US"/>
            </a:p>
          </p:txBody>
        </p:sp>
      </p:grpSp>
      <p:sp>
        <p:nvSpPr>
          <p:cNvPr id="132104" name="Rectangle 27"/>
          <p:cNvSpPr>
            <a:spLocks noChangeArrowheads="1"/>
          </p:cNvSpPr>
          <p:nvPr/>
        </p:nvSpPr>
        <p:spPr bwMode="auto">
          <a:xfrm>
            <a:off x="914400" y="4495800"/>
            <a:ext cx="7772400" cy="146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p>
            <a:pPr marL="342900" indent="-342900" algn="ctr" eaLnBrk="0" hangingPunct="0">
              <a:lnSpc>
                <a:spcPct val="90000"/>
              </a:lnSpc>
              <a:spcBef>
                <a:spcPct val="20000"/>
              </a:spcBef>
              <a:buClr>
                <a:schemeClr val="hlink"/>
              </a:buClr>
              <a:buSzPct val="150000"/>
              <a:buFont typeface="Wingdings" pitchFamily="2" charset="2"/>
              <a:buNone/>
            </a:pPr>
            <a:r>
              <a:rPr lang="en-US" sz="2000" dirty="0" err="1">
                <a:latin typeface="Verdana" pitchFamily="34" charset="0"/>
              </a:rPr>
              <a:t>Trước</a:t>
            </a:r>
            <a:r>
              <a:rPr lang="en-US" sz="2000" dirty="0">
                <a:latin typeface="Verdana" pitchFamily="34" charset="0"/>
              </a:rPr>
              <a:t> </a:t>
            </a:r>
            <a:r>
              <a:rPr lang="en-US" sz="2000" dirty="0" err="1">
                <a:latin typeface="Verdana" pitchFamily="34" charset="0"/>
              </a:rPr>
              <a:t>khi</a:t>
            </a:r>
            <a:r>
              <a:rPr lang="en-US" sz="2000" dirty="0">
                <a:latin typeface="Verdana" pitchFamily="34" charset="0"/>
              </a:rPr>
              <a:t> </a:t>
            </a:r>
            <a:r>
              <a:rPr lang="en-US" sz="2000" dirty="0" err="1">
                <a:latin typeface="Verdana" pitchFamily="34" charset="0"/>
              </a:rPr>
              <a:t>xóa</a:t>
            </a:r>
            <a:r>
              <a:rPr lang="en-US" sz="2000" dirty="0">
                <a:latin typeface="Verdana" pitchFamily="34" charset="0"/>
              </a:rPr>
              <a:t> </a:t>
            </a:r>
            <a:r>
              <a:rPr lang="en-US" sz="2000" dirty="0" err="1">
                <a:latin typeface="Verdana" pitchFamily="34" charset="0"/>
              </a:rPr>
              <a:t>pCurr</a:t>
            </a:r>
            <a:r>
              <a:rPr lang="en-US" sz="2000" dirty="0">
                <a:latin typeface="Verdana" pitchFamily="34" charset="0"/>
              </a:rPr>
              <a:t>		</a:t>
            </a:r>
            <a:r>
              <a:rPr lang="en-US" sz="2000" dirty="0" err="1">
                <a:latin typeface="Verdana" pitchFamily="34" charset="0"/>
              </a:rPr>
              <a:t>Sau</a:t>
            </a:r>
            <a:r>
              <a:rPr lang="en-US" sz="2000" dirty="0">
                <a:latin typeface="Verdana" pitchFamily="34" charset="0"/>
              </a:rPr>
              <a:t> </a:t>
            </a:r>
            <a:r>
              <a:rPr lang="en-US" sz="2000" dirty="0" err="1">
                <a:latin typeface="Verdana" pitchFamily="34" charset="0"/>
              </a:rPr>
              <a:t>khi</a:t>
            </a:r>
            <a:r>
              <a:rPr lang="en-US" sz="2000" dirty="0">
                <a:latin typeface="Verdana" pitchFamily="34" charset="0"/>
              </a:rPr>
              <a:t> </a:t>
            </a:r>
            <a:r>
              <a:rPr lang="en-US" sz="2000" dirty="0" err="1">
                <a:latin typeface="Verdana" pitchFamily="34" charset="0"/>
              </a:rPr>
              <a:t>xóa</a:t>
            </a:r>
            <a:r>
              <a:rPr lang="en-US" sz="2000" dirty="0">
                <a:latin typeface="Verdana" pitchFamily="34" charset="0"/>
              </a:rPr>
              <a:t> </a:t>
            </a:r>
            <a:r>
              <a:rPr lang="en-US" sz="2000" dirty="0" err="1">
                <a:latin typeface="Verdana" pitchFamily="34" charset="0"/>
              </a:rPr>
              <a:t>pCurr</a:t>
            </a:r>
            <a:endParaRPr lang="en-US" sz="2000" dirty="0">
              <a:latin typeface="Verdana" pitchFamily="34" charset="0"/>
            </a:endParaRPr>
          </a:p>
          <a:p>
            <a:pPr marL="342900" indent="-342900" eaLnBrk="0" hangingPunct="0">
              <a:lnSpc>
                <a:spcPct val="90000"/>
              </a:lnSpc>
              <a:spcBef>
                <a:spcPct val="20000"/>
              </a:spcBef>
              <a:buClr>
                <a:schemeClr val="hlink"/>
              </a:buClr>
              <a:buSzPct val="150000"/>
              <a:buFont typeface="Wingdings" pitchFamily="2" charset="2"/>
              <a:buNone/>
            </a:pPr>
            <a:r>
              <a:rPr lang="en-US" sz="2000" dirty="0">
                <a:latin typeface="Verdana" pitchFamily="34" charset="0"/>
              </a:rPr>
              <a:t>			</a:t>
            </a:r>
          </a:p>
          <a:p>
            <a:pPr marL="342900" indent="-342900" eaLnBrk="0" hangingPunct="0">
              <a:lnSpc>
                <a:spcPct val="90000"/>
              </a:lnSpc>
              <a:spcBef>
                <a:spcPct val="20000"/>
              </a:spcBef>
              <a:buClr>
                <a:schemeClr val="hlink"/>
              </a:buClr>
              <a:buSzPct val="150000"/>
              <a:buFont typeface="Wingdings" pitchFamily="2" charset="2"/>
              <a:buNone/>
            </a:pPr>
            <a:r>
              <a:rPr lang="en-US" sz="2000" dirty="0">
                <a:latin typeface="Verdana" pitchFamily="34" charset="0"/>
              </a:rPr>
              <a:t>			P-</a:t>
            </a:r>
            <a:r>
              <a:rPr lang="en-US" sz="2000" dirty="0" smtClean="0">
                <a:latin typeface="Verdana" pitchFamily="34" charset="0"/>
              </a:rPr>
              <a:t>&gt;</a:t>
            </a:r>
            <a:r>
              <a:rPr lang="en-US" sz="2000" dirty="0">
                <a:latin typeface="Verdana" pitchFamily="34" charset="0"/>
              </a:rPr>
              <a:t>l</a:t>
            </a:r>
            <a:r>
              <a:rPr lang="en-US" sz="2000" dirty="0" smtClean="0">
                <a:latin typeface="Verdana" pitchFamily="34" charset="0"/>
              </a:rPr>
              <a:t>eft </a:t>
            </a:r>
            <a:r>
              <a:rPr lang="en-US" sz="2000" dirty="0">
                <a:latin typeface="Verdana" pitchFamily="34" charset="0"/>
              </a:rPr>
              <a:t>= </a:t>
            </a:r>
            <a:r>
              <a:rPr lang="en-US" sz="2000" dirty="0" err="1">
                <a:latin typeface="Verdana" pitchFamily="34" charset="0"/>
              </a:rPr>
              <a:t>pCurr</a:t>
            </a:r>
            <a:r>
              <a:rPr lang="en-US" sz="2000" dirty="0">
                <a:latin typeface="Verdana" pitchFamily="34" charset="0"/>
              </a:rPr>
              <a:t>-</a:t>
            </a:r>
            <a:r>
              <a:rPr lang="en-US" sz="2000" dirty="0" smtClean="0">
                <a:latin typeface="Verdana" pitchFamily="34" charset="0"/>
              </a:rPr>
              <a:t>&gt;</a:t>
            </a:r>
            <a:r>
              <a:rPr lang="en-US" sz="2000" dirty="0">
                <a:latin typeface="Verdana" pitchFamily="34" charset="0"/>
              </a:rPr>
              <a:t>r</a:t>
            </a:r>
            <a:r>
              <a:rPr lang="en-US" sz="2000" dirty="0" smtClean="0">
                <a:latin typeface="Verdana" pitchFamily="34" charset="0"/>
              </a:rPr>
              <a:t>ight</a:t>
            </a:r>
            <a:r>
              <a:rPr lang="en-US" sz="2000" dirty="0">
                <a:latin typeface="Verdana" pitchFamily="34" charset="0"/>
              </a:rPr>
              <a:t>;</a:t>
            </a:r>
          </a:p>
          <a:p>
            <a:pPr marL="342900" indent="-342900" eaLnBrk="0" hangingPunct="0">
              <a:lnSpc>
                <a:spcPct val="90000"/>
              </a:lnSpc>
              <a:spcBef>
                <a:spcPct val="20000"/>
              </a:spcBef>
              <a:buClr>
                <a:schemeClr val="hlink"/>
              </a:buClr>
              <a:buSzPct val="150000"/>
              <a:buFont typeface="Wingdings" pitchFamily="2" charset="2"/>
              <a:buNone/>
            </a:pPr>
            <a:r>
              <a:rPr lang="en-US" sz="2000" dirty="0">
                <a:latin typeface="Verdana" pitchFamily="34" charset="0"/>
              </a:rPr>
              <a:t>			delete </a:t>
            </a:r>
            <a:r>
              <a:rPr lang="en-US" sz="2000" dirty="0" err="1">
                <a:latin typeface="Verdana" pitchFamily="34" charset="0"/>
              </a:rPr>
              <a:t>pCurr</a:t>
            </a:r>
            <a:r>
              <a:rPr lang="en-US" sz="2000" dirty="0">
                <a:latin typeface="Verdana" pitchFamily="34" charset="0"/>
              </a:rPr>
              <a:t>;</a:t>
            </a:r>
          </a:p>
        </p:txBody>
      </p:sp>
    </p:spTree>
  </p:cSld>
  <p:clrMapOvr>
    <a:masterClrMapping/>
  </p:clrMapOvr>
  <p:transition>
    <p:strips dir="ru"/>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96"/>
          <p:cNvSpPr>
            <a:spLocks noChangeArrowheads="1"/>
          </p:cNvSpPr>
          <p:nvPr/>
        </p:nvSpPr>
        <p:spPr bwMode="auto">
          <a:xfrm rot="5400000">
            <a:off x="4241006" y="3159917"/>
            <a:ext cx="1133477" cy="471488"/>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2"/>
          </a:solidFill>
          <a:ln w="12700">
            <a:solidFill>
              <a:schemeClr val="tx1"/>
            </a:solidFill>
            <a:miter lim="800000"/>
            <a:headEnd/>
            <a:tailEnd/>
          </a:ln>
        </p:spPr>
        <p:txBody>
          <a:bodyPr wrap="none" anchor="ctr"/>
          <a:lstStyle/>
          <a:p>
            <a:endParaRPr lang="en-US"/>
          </a:p>
        </p:txBody>
      </p:sp>
      <p:sp>
        <p:nvSpPr>
          <p:cNvPr id="2" name="Title 1"/>
          <p:cNvSpPr>
            <a:spLocks noGrp="1"/>
          </p:cNvSpPr>
          <p:nvPr>
            <p:ph type="title"/>
          </p:nvPr>
        </p:nvSpPr>
        <p:spPr>
          <a:xfrm>
            <a:off x="1371600" y="233363"/>
            <a:ext cx="7391400" cy="563562"/>
          </a:xfrm>
        </p:spPr>
        <p:txBody>
          <a:bodyPr/>
          <a:lstStyle/>
          <a:p>
            <a:r>
              <a:rPr lang="en-US" dirty="0" err="1"/>
              <a:t>Xóa</a:t>
            </a:r>
            <a:r>
              <a:rPr lang="en-US" dirty="0"/>
              <a:t> </a:t>
            </a:r>
            <a:r>
              <a:rPr lang="en-US" dirty="0" err="1"/>
              <a:t>một</a:t>
            </a:r>
            <a:r>
              <a:rPr lang="en-US" dirty="0"/>
              <a:t> node </a:t>
            </a:r>
            <a:r>
              <a:rPr lang="en-US" dirty="0" smtClean="0"/>
              <a:t>(5)</a:t>
            </a:r>
            <a:endParaRPr lang="en-US" dirty="0"/>
          </a:p>
        </p:txBody>
      </p:sp>
      <p:sp>
        <p:nvSpPr>
          <p:cNvPr id="4" name="Slide Number Placeholder 3"/>
          <p:cNvSpPr>
            <a:spLocks noGrp="1"/>
          </p:cNvSpPr>
          <p:nvPr>
            <p:ph type="sldNum" sz="quarter" idx="10"/>
          </p:nvPr>
        </p:nvSpPr>
        <p:spPr/>
        <p:txBody>
          <a:bodyPr/>
          <a:lstStyle/>
          <a:p>
            <a:pPr>
              <a:defRPr/>
            </a:pPr>
            <a:fld id="{9CEE71B8-37E4-43B1-A1AB-7166D8C040FC}" type="slidenum">
              <a:rPr lang="en-US" smtClean="0"/>
              <a:pPr>
                <a:defRPr/>
              </a:pPr>
              <a:t>107</a:t>
            </a:fld>
            <a:endParaRPr lang="en-US" dirty="0"/>
          </a:p>
        </p:txBody>
      </p:sp>
      <p:sp>
        <p:nvSpPr>
          <p:cNvPr id="5" name="Date Placeholder 4"/>
          <p:cNvSpPr>
            <a:spLocks noGrp="1"/>
          </p:cNvSpPr>
          <p:nvPr>
            <p:ph type="dt" sz="half" idx="11"/>
          </p:nvPr>
        </p:nvSpPr>
        <p:spPr/>
        <p:txBody>
          <a:bodyPr/>
          <a:lstStyle/>
          <a:p>
            <a:pPr>
              <a:defRPr/>
            </a:pPr>
            <a:r>
              <a:rPr lang="en-US" smtClean="0"/>
              <a:t>Winter 2012</a:t>
            </a:r>
            <a:endParaRPr lang="en-US"/>
          </a:p>
        </p:txBody>
      </p:sp>
      <p:sp>
        <p:nvSpPr>
          <p:cNvPr id="6" name="Footer Placeholder 5"/>
          <p:cNvSpPr>
            <a:spLocks noGrp="1"/>
          </p:cNvSpPr>
          <p:nvPr>
            <p:ph type="ftr" sz="quarter" idx="12"/>
          </p:nvPr>
        </p:nvSpPr>
        <p:spPr/>
        <p:txBody>
          <a:bodyPr/>
          <a:lstStyle/>
          <a:p>
            <a:pPr>
              <a:defRPr/>
            </a:pPr>
            <a:r>
              <a:rPr lang="en-US" smtClean="0"/>
              <a:t>(C) Nguyen Tri Tuan - DH.KHTN Tp.HCM</a:t>
            </a:r>
            <a:endParaRPr lang="en-US"/>
          </a:p>
        </p:txBody>
      </p:sp>
      <p:sp>
        <p:nvSpPr>
          <p:cNvPr id="7" name="Rectangle 5"/>
          <p:cNvSpPr txBox="1">
            <a:spLocks noChangeArrowheads="1"/>
          </p:cNvSpPr>
          <p:nvPr/>
        </p:nvSpPr>
        <p:spPr bwMode="auto">
          <a:xfrm>
            <a:off x="1609725" y="6019800"/>
            <a:ext cx="635337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150000"/>
              <a:buFont typeface="Wingdings" pitchFamily="2" charset="2"/>
              <a:buChar char="§"/>
              <a:defRPr sz="28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400">
                <a:solidFill>
                  <a:schemeClr val="tx1"/>
                </a:solidFill>
                <a:latin typeface="Arial" charset="0"/>
                <a:ea typeface="MS PGothic" pitchFamily="34" charset="-128"/>
              </a:defRPr>
            </a:lvl2pPr>
            <a:lvl3pPr marL="1143000" indent="-228600" algn="l" rtl="0" eaLnBrk="0" fontAlgn="base" hangingPunct="0">
              <a:spcBef>
                <a:spcPct val="20000"/>
              </a:spcBef>
              <a:spcAft>
                <a:spcPct val="0"/>
              </a:spcAft>
              <a:buClr>
                <a:schemeClr val="tx1"/>
              </a:buClr>
              <a:buChar char="•"/>
              <a:defRPr sz="2000">
                <a:solidFill>
                  <a:schemeClr val="tx1"/>
                </a:solidFill>
                <a:latin typeface="Arial" charset="0"/>
                <a:ea typeface="MS PGothic" pitchFamily="34" charset="-128"/>
              </a:defRPr>
            </a:lvl3pPr>
            <a:lvl4pPr marL="1600200" indent="-228600" algn="l" rtl="0" eaLnBrk="0" fontAlgn="base" hangingPunct="0">
              <a:spcBef>
                <a:spcPct val="20000"/>
              </a:spcBef>
              <a:spcAft>
                <a:spcPct val="0"/>
              </a:spcAft>
              <a:buChar char="–"/>
              <a:defRPr>
                <a:solidFill>
                  <a:schemeClr val="tx1"/>
                </a:solidFill>
                <a:latin typeface="Arial" charset="0"/>
                <a:ea typeface="MS PGothic" pitchFamily="34" charset="-128"/>
              </a:defRPr>
            </a:lvl4pPr>
            <a:lvl5pPr marL="2057400" indent="-228600" algn="l" rtl="0" eaLnBrk="0" fontAlgn="base" hangingPunct="0">
              <a:spcBef>
                <a:spcPct val="20000"/>
              </a:spcBef>
              <a:spcAft>
                <a:spcPct val="0"/>
              </a:spcAft>
              <a:buChar char="»"/>
              <a:defRPr sz="1600">
                <a:solidFill>
                  <a:schemeClr val="tx1"/>
                </a:solidFill>
                <a:latin typeface="Arial" charset="0"/>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a:lstStyle>
          <a:p>
            <a:pPr algn="ctr">
              <a:lnSpc>
                <a:spcPct val="80000"/>
              </a:lnSpc>
              <a:buFont typeface="Wingdings" pitchFamily="2" charset="2"/>
              <a:buNone/>
            </a:pPr>
            <a:r>
              <a:rPr lang="en-US" sz="2400" dirty="0" err="1" smtClean="0"/>
              <a:t>Xóa</a:t>
            </a:r>
            <a:r>
              <a:rPr lang="en-US" sz="2400" dirty="0" smtClean="0"/>
              <a:t> key = 13 (</a:t>
            </a:r>
            <a:r>
              <a:rPr lang="en-US" sz="2400" dirty="0" err="1" smtClean="0"/>
              <a:t>chỉ</a:t>
            </a:r>
            <a:r>
              <a:rPr lang="en-US" sz="2400" dirty="0" smtClean="0"/>
              <a:t> </a:t>
            </a:r>
            <a:r>
              <a:rPr lang="en-US" sz="2400" dirty="0" err="1" smtClean="0"/>
              <a:t>có</a:t>
            </a:r>
            <a:r>
              <a:rPr lang="en-US" sz="2400" dirty="0" smtClean="0"/>
              <a:t> 1 </a:t>
            </a:r>
            <a:r>
              <a:rPr lang="en-US" sz="2400" dirty="0" err="1" smtClean="0"/>
              <a:t>cây</a:t>
            </a:r>
            <a:r>
              <a:rPr lang="en-US" sz="2400" dirty="0" smtClean="0"/>
              <a:t> con </a:t>
            </a:r>
            <a:r>
              <a:rPr lang="en-US" sz="2400" dirty="0" err="1" smtClean="0"/>
              <a:t>trái</a:t>
            </a:r>
            <a:r>
              <a:rPr lang="en-US" sz="2400" dirty="0" smtClean="0"/>
              <a:t>)</a:t>
            </a:r>
          </a:p>
        </p:txBody>
      </p:sp>
      <p:pic>
        <p:nvPicPr>
          <p:cNvPr id="438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550" y="1066800"/>
            <a:ext cx="6437650" cy="2252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82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1802" y="4038600"/>
            <a:ext cx="6656798"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0597384"/>
      </p:ext>
    </p:extLst>
  </p:cSld>
  <p:clrMapOvr>
    <a:masterClrMapping/>
  </p:clrMapOvr>
  <p:transition>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438275"/>
                                        </p:tgtEl>
                                        <p:attrNameLst>
                                          <p:attrName>style.visibility</p:attrName>
                                        </p:attrNameLst>
                                      </p:cBhvr>
                                      <p:to>
                                        <p:strVal val="visible"/>
                                      </p:to>
                                    </p:set>
                                    <p:animEffect transition="in" filter="barn(inVertical)">
                                      <p:cBhvr>
                                        <p:cTn id="14" dur="500"/>
                                        <p:tgtEl>
                                          <p:spTgt spid="438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531D70E4-D060-4F33-8543-DA0C1D962397}" type="slidenum">
              <a:rPr lang="en-US" sz="1000" smtClean="0">
                <a:latin typeface="Verdana" pitchFamily="34" charset="0"/>
              </a:rPr>
              <a:pPr eaLnBrk="1" hangingPunct="1"/>
              <a:t>108</a:t>
            </a:fld>
            <a:endParaRPr lang="en-US" sz="1000" dirty="0" smtClean="0">
              <a:latin typeface="Verdana" pitchFamily="34" charset="0"/>
            </a:endParaRPr>
          </a:p>
        </p:txBody>
      </p:sp>
      <p:sp>
        <p:nvSpPr>
          <p:cNvPr id="134147"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34148"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34149" name="Rectangle 2"/>
          <p:cNvSpPr>
            <a:spLocks noGrp="1" noChangeArrowheads="1"/>
          </p:cNvSpPr>
          <p:nvPr>
            <p:ph type="title"/>
          </p:nvPr>
        </p:nvSpPr>
        <p:spPr>
          <a:xfrm>
            <a:off x="1371600" y="233363"/>
            <a:ext cx="7391400" cy="563562"/>
          </a:xfrm>
        </p:spPr>
        <p:txBody>
          <a:bodyPr/>
          <a:lstStyle/>
          <a:p>
            <a:r>
              <a:rPr lang="en-US" dirty="0" err="1"/>
              <a:t>Xóa</a:t>
            </a:r>
            <a:r>
              <a:rPr lang="en-US" dirty="0"/>
              <a:t> </a:t>
            </a:r>
            <a:r>
              <a:rPr lang="en-US" dirty="0" err="1"/>
              <a:t>một</a:t>
            </a:r>
            <a:r>
              <a:rPr lang="en-US" dirty="0"/>
              <a:t> node </a:t>
            </a:r>
            <a:r>
              <a:rPr lang="en-US" dirty="0" smtClean="0"/>
              <a:t>(6)</a:t>
            </a:r>
          </a:p>
        </p:txBody>
      </p:sp>
      <p:sp>
        <p:nvSpPr>
          <p:cNvPr id="134150" name="Rectangle 3"/>
          <p:cNvSpPr>
            <a:spLocks noGrp="1" noChangeArrowheads="1"/>
          </p:cNvSpPr>
          <p:nvPr>
            <p:ph type="body" idx="1"/>
          </p:nvPr>
        </p:nvSpPr>
        <p:spPr/>
        <p:txBody>
          <a:bodyPr/>
          <a:lstStyle/>
          <a:p>
            <a:r>
              <a:rPr lang="en-US" dirty="0" err="1" smtClean="0"/>
              <a:t>Xoá</a:t>
            </a:r>
            <a:r>
              <a:rPr lang="en-US" dirty="0" smtClean="0"/>
              <a:t> 1 node </a:t>
            </a:r>
            <a:r>
              <a:rPr lang="en-US" dirty="0" err="1" smtClean="0"/>
              <a:t>chỉ</a:t>
            </a:r>
            <a:r>
              <a:rPr lang="en-US" dirty="0" smtClean="0"/>
              <a:t> </a:t>
            </a:r>
            <a:r>
              <a:rPr lang="en-US" dirty="0" err="1" smtClean="0"/>
              <a:t>có</a:t>
            </a:r>
            <a:r>
              <a:rPr lang="en-US" dirty="0" smtClean="0"/>
              <a:t> </a:t>
            </a:r>
            <a:r>
              <a:rPr lang="en-US" dirty="0" err="1" smtClean="0"/>
              <a:t>cây</a:t>
            </a:r>
            <a:r>
              <a:rPr lang="en-US" dirty="0" smtClean="0"/>
              <a:t> con </a:t>
            </a:r>
            <a:r>
              <a:rPr lang="en-US" dirty="0" err="1" smtClean="0"/>
              <a:t>trái</a:t>
            </a:r>
            <a:r>
              <a:rPr lang="en-US" dirty="0" smtClean="0"/>
              <a:t>:</a:t>
            </a:r>
          </a:p>
          <a:p>
            <a:endParaRPr lang="en-US" dirty="0" smtClean="0"/>
          </a:p>
        </p:txBody>
      </p:sp>
      <p:grpSp>
        <p:nvGrpSpPr>
          <p:cNvPr id="134151" name="Group 4"/>
          <p:cNvGrpSpPr>
            <a:grpSpLocks/>
          </p:cNvGrpSpPr>
          <p:nvPr/>
        </p:nvGrpSpPr>
        <p:grpSpPr bwMode="auto">
          <a:xfrm>
            <a:off x="1905000" y="1981200"/>
            <a:ext cx="6038850" cy="2627313"/>
            <a:chOff x="1380" y="1561"/>
            <a:chExt cx="3120" cy="1392"/>
          </a:xfrm>
        </p:grpSpPr>
        <p:sp>
          <p:nvSpPr>
            <p:cNvPr id="134153" name="Oval 5"/>
            <p:cNvSpPr>
              <a:spLocks noChangeArrowheads="1"/>
            </p:cNvSpPr>
            <p:nvPr/>
          </p:nvSpPr>
          <p:spPr bwMode="auto">
            <a:xfrm>
              <a:off x="1888" y="1848"/>
              <a:ext cx="85" cy="79"/>
            </a:xfrm>
            <a:prstGeom prst="ellipse">
              <a:avLst/>
            </a:prstGeom>
            <a:solidFill>
              <a:schemeClr val="tx2"/>
            </a:solidFill>
            <a:ln w="38100">
              <a:solidFill>
                <a:schemeClr val="tx1"/>
              </a:solidFill>
              <a:round/>
              <a:headEnd/>
              <a:tailEnd/>
            </a:ln>
          </p:spPr>
          <p:txBody>
            <a:bodyPr/>
            <a:lstStyle/>
            <a:p>
              <a:endParaRPr lang="en-US"/>
            </a:p>
          </p:txBody>
        </p:sp>
        <p:sp>
          <p:nvSpPr>
            <p:cNvPr id="134154" name="Oval 6"/>
            <p:cNvSpPr>
              <a:spLocks noChangeArrowheads="1"/>
            </p:cNvSpPr>
            <p:nvPr/>
          </p:nvSpPr>
          <p:spPr bwMode="auto">
            <a:xfrm>
              <a:off x="1634" y="2166"/>
              <a:ext cx="85" cy="79"/>
            </a:xfrm>
            <a:prstGeom prst="ellipse">
              <a:avLst/>
            </a:prstGeom>
            <a:solidFill>
              <a:schemeClr val="tx2"/>
            </a:solidFill>
            <a:ln w="38100">
              <a:solidFill>
                <a:schemeClr val="tx1"/>
              </a:solidFill>
              <a:round/>
              <a:headEnd/>
              <a:tailEnd/>
            </a:ln>
          </p:spPr>
          <p:txBody>
            <a:bodyPr/>
            <a:lstStyle/>
            <a:p>
              <a:endParaRPr lang="en-US"/>
            </a:p>
          </p:txBody>
        </p:sp>
        <p:sp>
          <p:nvSpPr>
            <p:cNvPr id="134155" name="Oval 7"/>
            <p:cNvSpPr>
              <a:spLocks noChangeArrowheads="1"/>
            </p:cNvSpPr>
            <p:nvPr/>
          </p:nvSpPr>
          <p:spPr bwMode="auto">
            <a:xfrm>
              <a:off x="2227" y="2166"/>
              <a:ext cx="85" cy="79"/>
            </a:xfrm>
            <a:prstGeom prst="ellipse">
              <a:avLst/>
            </a:prstGeom>
            <a:solidFill>
              <a:schemeClr val="tx2"/>
            </a:solidFill>
            <a:ln w="38100">
              <a:solidFill>
                <a:schemeClr val="tx1"/>
              </a:solidFill>
              <a:round/>
              <a:headEnd/>
              <a:tailEnd/>
            </a:ln>
          </p:spPr>
          <p:txBody>
            <a:bodyPr/>
            <a:lstStyle/>
            <a:p>
              <a:endParaRPr lang="en-US"/>
            </a:p>
          </p:txBody>
        </p:sp>
        <p:sp>
          <p:nvSpPr>
            <p:cNvPr id="134156" name="Oval 8"/>
            <p:cNvSpPr>
              <a:spLocks noChangeArrowheads="1"/>
            </p:cNvSpPr>
            <p:nvPr/>
          </p:nvSpPr>
          <p:spPr bwMode="auto">
            <a:xfrm>
              <a:off x="1888" y="2564"/>
              <a:ext cx="85" cy="80"/>
            </a:xfrm>
            <a:prstGeom prst="ellipse">
              <a:avLst/>
            </a:prstGeom>
            <a:solidFill>
              <a:schemeClr val="tx2"/>
            </a:solidFill>
            <a:ln w="38100">
              <a:solidFill>
                <a:schemeClr val="tx1"/>
              </a:solidFill>
              <a:round/>
              <a:headEnd/>
              <a:tailEnd/>
            </a:ln>
          </p:spPr>
          <p:txBody>
            <a:bodyPr/>
            <a:lstStyle/>
            <a:p>
              <a:endParaRPr lang="en-US"/>
            </a:p>
          </p:txBody>
        </p:sp>
        <p:sp>
          <p:nvSpPr>
            <p:cNvPr id="134157" name="Line 9"/>
            <p:cNvSpPr>
              <a:spLocks noChangeShapeType="1"/>
            </p:cNvSpPr>
            <p:nvPr/>
          </p:nvSpPr>
          <p:spPr bwMode="auto">
            <a:xfrm>
              <a:off x="1973" y="1919"/>
              <a:ext cx="339" cy="31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158" name="Line 10"/>
            <p:cNvSpPr>
              <a:spLocks noChangeShapeType="1"/>
            </p:cNvSpPr>
            <p:nvPr/>
          </p:nvSpPr>
          <p:spPr bwMode="auto">
            <a:xfrm flipH="1">
              <a:off x="1888" y="2237"/>
              <a:ext cx="339" cy="39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159" name="Line 11"/>
            <p:cNvSpPr>
              <a:spLocks noChangeShapeType="1"/>
            </p:cNvSpPr>
            <p:nvPr/>
          </p:nvSpPr>
          <p:spPr bwMode="auto">
            <a:xfrm flipH="1">
              <a:off x="1634" y="1919"/>
              <a:ext cx="254" cy="31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160" name="Line 12"/>
            <p:cNvSpPr>
              <a:spLocks noChangeShapeType="1"/>
            </p:cNvSpPr>
            <p:nvPr/>
          </p:nvSpPr>
          <p:spPr bwMode="auto">
            <a:xfrm flipH="1">
              <a:off x="1380" y="2237"/>
              <a:ext cx="254" cy="319"/>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34161" name="Line 13"/>
            <p:cNvSpPr>
              <a:spLocks noChangeShapeType="1"/>
            </p:cNvSpPr>
            <p:nvPr/>
          </p:nvSpPr>
          <p:spPr bwMode="auto">
            <a:xfrm flipH="1">
              <a:off x="1634" y="2635"/>
              <a:ext cx="254" cy="318"/>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34162" name="Line 14"/>
            <p:cNvSpPr>
              <a:spLocks noChangeShapeType="1"/>
            </p:cNvSpPr>
            <p:nvPr/>
          </p:nvSpPr>
          <p:spPr bwMode="auto">
            <a:xfrm>
              <a:off x="1973" y="2635"/>
              <a:ext cx="254" cy="318"/>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34163" name="Oval 15"/>
            <p:cNvSpPr>
              <a:spLocks noChangeArrowheads="1"/>
            </p:cNvSpPr>
            <p:nvPr/>
          </p:nvSpPr>
          <p:spPr bwMode="auto">
            <a:xfrm>
              <a:off x="3689" y="1807"/>
              <a:ext cx="101" cy="105"/>
            </a:xfrm>
            <a:prstGeom prst="ellipse">
              <a:avLst/>
            </a:prstGeom>
            <a:solidFill>
              <a:schemeClr val="tx2"/>
            </a:solidFill>
            <a:ln w="38100">
              <a:solidFill>
                <a:schemeClr val="tx1"/>
              </a:solidFill>
              <a:round/>
              <a:headEnd/>
              <a:tailEnd/>
            </a:ln>
          </p:spPr>
          <p:txBody>
            <a:bodyPr/>
            <a:lstStyle/>
            <a:p>
              <a:endParaRPr lang="en-US"/>
            </a:p>
          </p:txBody>
        </p:sp>
        <p:sp>
          <p:nvSpPr>
            <p:cNvPr id="134164" name="Oval 16"/>
            <p:cNvSpPr>
              <a:spLocks noChangeArrowheads="1"/>
            </p:cNvSpPr>
            <p:nvPr/>
          </p:nvSpPr>
          <p:spPr bwMode="auto">
            <a:xfrm>
              <a:off x="4094" y="2229"/>
              <a:ext cx="102" cy="105"/>
            </a:xfrm>
            <a:prstGeom prst="ellipse">
              <a:avLst/>
            </a:prstGeom>
            <a:solidFill>
              <a:schemeClr val="tx2"/>
            </a:solidFill>
            <a:ln w="38100">
              <a:solidFill>
                <a:schemeClr val="tx1"/>
              </a:solidFill>
              <a:round/>
              <a:headEnd/>
              <a:tailEnd/>
            </a:ln>
          </p:spPr>
          <p:txBody>
            <a:bodyPr/>
            <a:lstStyle/>
            <a:p>
              <a:endParaRPr lang="en-US"/>
            </a:p>
          </p:txBody>
        </p:sp>
        <p:sp>
          <p:nvSpPr>
            <p:cNvPr id="134165" name="Line 17"/>
            <p:cNvSpPr>
              <a:spLocks noChangeShapeType="1"/>
            </p:cNvSpPr>
            <p:nvPr/>
          </p:nvSpPr>
          <p:spPr bwMode="auto">
            <a:xfrm>
              <a:off x="3790" y="1901"/>
              <a:ext cx="406" cy="42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166" name="Line 18"/>
            <p:cNvSpPr>
              <a:spLocks noChangeShapeType="1"/>
            </p:cNvSpPr>
            <p:nvPr/>
          </p:nvSpPr>
          <p:spPr bwMode="auto">
            <a:xfrm flipH="1">
              <a:off x="3102" y="2277"/>
              <a:ext cx="304" cy="422"/>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34167" name="Line 19"/>
            <p:cNvSpPr>
              <a:spLocks noChangeShapeType="1"/>
            </p:cNvSpPr>
            <p:nvPr/>
          </p:nvSpPr>
          <p:spPr bwMode="auto">
            <a:xfrm flipH="1">
              <a:off x="3790" y="2296"/>
              <a:ext cx="304" cy="422"/>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34168" name="Line 20"/>
            <p:cNvSpPr>
              <a:spLocks noChangeShapeType="1"/>
            </p:cNvSpPr>
            <p:nvPr/>
          </p:nvSpPr>
          <p:spPr bwMode="auto">
            <a:xfrm>
              <a:off x="4196" y="2296"/>
              <a:ext cx="304" cy="422"/>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34169" name="Text Box 21"/>
            <p:cNvSpPr txBox="1">
              <a:spLocks noChangeArrowheads="1"/>
            </p:cNvSpPr>
            <p:nvPr/>
          </p:nvSpPr>
          <p:spPr bwMode="auto">
            <a:xfrm>
              <a:off x="4191" y="2078"/>
              <a:ext cx="288"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b="1"/>
                <a:t>L</a:t>
              </a:r>
            </a:p>
          </p:txBody>
        </p:sp>
        <p:sp>
          <p:nvSpPr>
            <p:cNvPr id="134170" name="Text Box 22"/>
            <p:cNvSpPr txBox="1">
              <a:spLocks noChangeArrowheads="1"/>
            </p:cNvSpPr>
            <p:nvPr/>
          </p:nvSpPr>
          <p:spPr bwMode="auto">
            <a:xfrm>
              <a:off x="1620" y="2457"/>
              <a:ext cx="288"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b="1"/>
                <a:t>L</a:t>
              </a:r>
            </a:p>
          </p:txBody>
        </p:sp>
        <p:sp>
          <p:nvSpPr>
            <p:cNvPr id="134171" name="Text Box 23"/>
            <p:cNvSpPr txBox="1">
              <a:spLocks noChangeArrowheads="1"/>
            </p:cNvSpPr>
            <p:nvPr/>
          </p:nvSpPr>
          <p:spPr bwMode="auto">
            <a:xfrm>
              <a:off x="2353" y="1995"/>
              <a:ext cx="716" cy="242"/>
            </a:xfrm>
            <a:prstGeom prst="rect">
              <a:avLst/>
            </a:prstGeom>
            <a:solidFill>
              <a:srgbClr val="FF3300"/>
            </a:solidFill>
            <a:ln>
              <a:noFill/>
            </a:ln>
            <a:extLs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b="1">
                  <a:solidFill>
                    <a:schemeClr val="bg1"/>
                  </a:solidFill>
                </a:rPr>
                <a:t>pCurr</a:t>
              </a:r>
            </a:p>
          </p:txBody>
        </p:sp>
        <p:sp>
          <p:nvSpPr>
            <p:cNvPr id="134172" name="Text Box 24"/>
            <p:cNvSpPr txBox="1">
              <a:spLocks noChangeArrowheads="1"/>
            </p:cNvSpPr>
            <p:nvPr/>
          </p:nvSpPr>
          <p:spPr bwMode="auto">
            <a:xfrm>
              <a:off x="3771" y="1591"/>
              <a:ext cx="288"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b="1"/>
                <a:t>P</a:t>
              </a:r>
            </a:p>
          </p:txBody>
        </p:sp>
        <p:sp>
          <p:nvSpPr>
            <p:cNvPr id="134173" name="Text Box 25"/>
            <p:cNvSpPr txBox="1">
              <a:spLocks noChangeArrowheads="1"/>
            </p:cNvSpPr>
            <p:nvPr/>
          </p:nvSpPr>
          <p:spPr bwMode="auto">
            <a:xfrm>
              <a:off x="1812" y="1561"/>
              <a:ext cx="288"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b="1"/>
                <a:t>P</a:t>
              </a:r>
            </a:p>
          </p:txBody>
        </p:sp>
        <p:sp>
          <p:nvSpPr>
            <p:cNvPr id="134174" name="AutoShape 26"/>
            <p:cNvSpPr>
              <a:spLocks noChangeArrowheads="1"/>
            </p:cNvSpPr>
            <p:nvPr/>
          </p:nvSpPr>
          <p:spPr bwMode="auto">
            <a:xfrm>
              <a:off x="2052" y="2343"/>
              <a:ext cx="432" cy="30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17694720 60000 65536"/>
                <a:gd name="T13" fmla="*/ 11796480 60000 65536"/>
                <a:gd name="T14" fmla="*/ 11796480 60000 65536"/>
                <a:gd name="T15" fmla="*/ 5898240 60000 65536"/>
                <a:gd name="T16" fmla="*/ 0 60000 65536"/>
                <a:gd name="T17" fmla="*/ 0 60000 65536"/>
                <a:gd name="T18" fmla="*/ 0 w 21600"/>
                <a:gd name="T19" fmla="*/ 14376 h 21600"/>
                <a:gd name="T20" fmla="*/ 18500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lnTo>
                    <a:pt x="15429" y="0"/>
                  </a:lnTo>
                  <a:close/>
                </a:path>
              </a:pathLst>
            </a:custGeom>
            <a:solidFill>
              <a:srgbClr val="FFFFFF"/>
            </a:solidFill>
            <a:ln w="38100">
              <a:solidFill>
                <a:schemeClr val="tx1"/>
              </a:solidFill>
              <a:miter lim="800000"/>
              <a:headEnd/>
              <a:tailEnd/>
            </a:ln>
          </p:spPr>
          <p:txBody>
            <a:bodyPr wrap="none" anchor="ctr"/>
            <a:lstStyle/>
            <a:p>
              <a:endParaRPr lang="en-US"/>
            </a:p>
          </p:txBody>
        </p:sp>
        <p:sp>
          <p:nvSpPr>
            <p:cNvPr id="134175" name="Line 27"/>
            <p:cNvSpPr>
              <a:spLocks noChangeShapeType="1"/>
            </p:cNvSpPr>
            <p:nvPr/>
          </p:nvSpPr>
          <p:spPr bwMode="auto">
            <a:xfrm flipH="1">
              <a:off x="3441" y="1899"/>
              <a:ext cx="254" cy="31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176" name="Oval 28"/>
            <p:cNvSpPr>
              <a:spLocks noChangeArrowheads="1"/>
            </p:cNvSpPr>
            <p:nvPr/>
          </p:nvSpPr>
          <p:spPr bwMode="auto">
            <a:xfrm>
              <a:off x="3397" y="2189"/>
              <a:ext cx="85" cy="79"/>
            </a:xfrm>
            <a:prstGeom prst="ellipse">
              <a:avLst/>
            </a:prstGeom>
            <a:solidFill>
              <a:schemeClr val="tx2"/>
            </a:solidFill>
            <a:ln w="38100">
              <a:solidFill>
                <a:schemeClr val="tx1"/>
              </a:solidFill>
              <a:round/>
              <a:headEnd/>
              <a:tailEnd/>
            </a:ln>
          </p:spPr>
          <p:txBody>
            <a:bodyPr/>
            <a:lstStyle/>
            <a:p>
              <a:endParaRPr lang="en-US"/>
            </a:p>
          </p:txBody>
        </p:sp>
      </p:grpSp>
      <p:sp>
        <p:nvSpPr>
          <p:cNvPr id="134152" name="Rectangle 29"/>
          <p:cNvSpPr>
            <a:spLocks noChangeArrowheads="1"/>
          </p:cNvSpPr>
          <p:nvPr/>
        </p:nvSpPr>
        <p:spPr bwMode="auto">
          <a:xfrm>
            <a:off x="892175" y="4805363"/>
            <a:ext cx="7772400" cy="146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p>
            <a:pPr marL="342900" indent="-342900" algn="ctr" eaLnBrk="0" hangingPunct="0">
              <a:lnSpc>
                <a:spcPct val="90000"/>
              </a:lnSpc>
              <a:spcBef>
                <a:spcPct val="20000"/>
              </a:spcBef>
              <a:buClr>
                <a:schemeClr val="hlink"/>
              </a:buClr>
              <a:buSzPct val="150000"/>
              <a:buFont typeface="Wingdings" pitchFamily="2" charset="2"/>
              <a:buNone/>
            </a:pPr>
            <a:r>
              <a:rPr lang="en-US" sz="2000" dirty="0" err="1">
                <a:latin typeface="Verdana" pitchFamily="34" charset="0"/>
              </a:rPr>
              <a:t>Trước</a:t>
            </a:r>
            <a:r>
              <a:rPr lang="en-US" sz="2000" dirty="0">
                <a:latin typeface="Verdana" pitchFamily="34" charset="0"/>
              </a:rPr>
              <a:t> </a:t>
            </a:r>
            <a:r>
              <a:rPr lang="en-US" sz="2000" dirty="0" err="1">
                <a:latin typeface="Verdana" pitchFamily="34" charset="0"/>
              </a:rPr>
              <a:t>khi</a:t>
            </a:r>
            <a:r>
              <a:rPr lang="en-US" sz="2000" dirty="0">
                <a:latin typeface="Verdana" pitchFamily="34" charset="0"/>
              </a:rPr>
              <a:t> </a:t>
            </a:r>
            <a:r>
              <a:rPr lang="en-US" sz="2000" dirty="0" err="1">
                <a:latin typeface="Verdana" pitchFamily="34" charset="0"/>
              </a:rPr>
              <a:t>xóa</a:t>
            </a:r>
            <a:r>
              <a:rPr lang="en-US" sz="2000" dirty="0">
                <a:latin typeface="Verdana" pitchFamily="34" charset="0"/>
              </a:rPr>
              <a:t> </a:t>
            </a:r>
            <a:r>
              <a:rPr lang="en-US" sz="2000" dirty="0" err="1">
                <a:latin typeface="Verdana" pitchFamily="34" charset="0"/>
              </a:rPr>
              <a:t>pCurr</a:t>
            </a:r>
            <a:r>
              <a:rPr lang="en-US" sz="2000" dirty="0">
                <a:latin typeface="Verdana" pitchFamily="34" charset="0"/>
              </a:rPr>
              <a:t>		</a:t>
            </a:r>
            <a:r>
              <a:rPr lang="en-US" sz="2000" dirty="0" err="1">
                <a:latin typeface="Verdana" pitchFamily="34" charset="0"/>
              </a:rPr>
              <a:t>Sau</a:t>
            </a:r>
            <a:r>
              <a:rPr lang="en-US" sz="2000" dirty="0">
                <a:latin typeface="Verdana" pitchFamily="34" charset="0"/>
              </a:rPr>
              <a:t> </a:t>
            </a:r>
            <a:r>
              <a:rPr lang="en-US" sz="2000" dirty="0" err="1">
                <a:latin typeface="Verdana" pitchFamily="34" charset="0"/>
              </a:rPr>
              <a:t>khi</a:t>
            </a:r>
            <a:r>
              <a:rPr lang="en-US" sz="2000" dirty="0">
                <a:latin typeface="Verdana" pitchFamily="34" charset="0"/>
              </a:rPr>
              <a:t> </a:t>
            </a:r>
            <a:r>
              <a:rPr lang="en-US" sz="2000" dirty="0" err="1">
                <a:latin typeface="Verdana" pitchFamily="34" charset="0"/>
              </a:rPr>
              <a:t>xóa</a:t>
            </a:r>
            <a:r>
              <a:rPr lang="en-US" sz="2000" dirty="0">
                <a:latin typeface="Verdana" pitchFamily="34" charset="0"/>
              </a:rPr>
              <a:t> </a:t>
            </a:r>
            <a:r>
              <a:rPr lang="en-US" sz="2000" dirty="0" err="1">
                <a:latin typeface="Verdana" pitchFamily="34" charset="0"/>
              </a:rPr>
              <a:t>pCurr</a:t>
            </a:r>
            <a:endParaRPr lang="en-US" sz="2000" dirty="0">
              <a:latin typeface="Verdana" pitchFamily="34" charset="0"/>
            </a:endParaRPr>
          </a:p>
          <a:p>
            <a:pPr marL="342900" indent="-342900" eaLnBrk="0" hangingPunct="0">
              <a:lnSpc>
                <a:spcPct val="90000"/>
              </a:lnSpc>
              <a:spcBef>
                <a:spcPct val="20000"/>
              </a:spcBef>
              <a:buClr>
                <a:schemeClr val="hlink"/>
              </a:buClr>
              <a:buSzPct val="150000"/>
              <a:buFont typeface="Wingdings" pitchFamily="2" charset="2"/>
              <a:buNone/>
            </a:pPr>
            <a:r>
              <a:rPr lang="en-US" sz="2000" dirty="0">
                <a:latin typeface="Verdana" pitchFamily="34" charset="0"/>
              </a:rPr>
              <a:t>			</a:t>
            </a:r>
          </a:p>
          <a:p>
            <a:pPr marL="342900" indent="-342900" eaLnBrk="0" hangingPunct="0">
              <a:lnSpc>
                <a:spcPct val="90000"/>
              </a:lnSpc>
              <a:spcBef>
                <a:spcPct val="20000"/>
              </a:spcBef>
              <a:buClr>
                <a:schemeClr val="hlink"/>
              </a:buClr>
              <a:buSzPct val="150000"/>
              <a:buFont typeface="Wingdings" pitchFamily="2" charset="2"/>
              <a:buNone/>
            </a:pPr>
            <a:r>
              <a:rPr lang="en-US" sz="2000" dirty="0">
                <a:latin typeface="Verdana" pitchFamily="34" charset="0"/>
              </a:rPr>
              <a:t>			P-</a:t>
            </a:r>
            <a:r>
              <a:rPr lang="en-US" sz="2000" dirty="0" smtClean="0">
                <a:latin typeface="Verdana" pitchFamily="34" charset="0"/>
              </a:rPr>
              <a:t>&gt;right </a:t>
            </a:r>
            <a:r>
              <a:rPr lang="en-US" sz="2000" dirty="0">
                <a:latin typeface="Verdana" pitchFamily="34" charset="0"/>
              </a:rPr>
              <a:t>= </a:t>
            </a:r>
            <a:r>
              <a:rPr lang="en-US" sz="2000" dirty="0" err="1">
                <a:latin typeface="Verdana" pitchFamily="34" charset="0"/>
              </a:rPr>
              <a:t>pCurr</a:t>
            </a:r>
            <a:r>
              <a:rPr lang="en-US" sz="2000" dirty="0">
                <a:latin typeface="Verdana" pitchFamily="34" charset="0"/>
              </a:rPr>
              <a:t>-</a:t>
            </a:r>
            <a:r>
              <a:rPr lang="en-US" sz="2000" dirty="0" smtClean="0">
                <a:latin typeface="Verdana" pitchFamily="34" charset="0"/>
              </a:rPr>
              <a:t>&gt;</a:t>
            </a:r>
            <a:r>
              <a:rPr lang="en-US" sz="2000" dirty="0">
                <a:latin typeface="Verdana" pitchFamily="34" charset="0"/>
              </a:rPr>
              <a:t>l</a:t>
            </a:r>
            <a:r>
              <a:rPr lang="en-US" sz="2000" dirty="0" smtClean="0">
                <a:latin typeface="Verdana" pitchFamily="34" charset="0"/>
              </a:rPr>
              <a:t>eft</a:t>
            </a:r>
            <a:r>
              <a:rPr lang="en-US" sz="2000" dirty="0">
                <a:latin typeface="Verdana" pitchFamily="34" charset="0"/>
              </a:rPr>
              <a:t>;</a:t>
            </a:r>
          </a:p>
          <a:p>
            <a:pPr marL="342900" indent="-342900" eaLnBrk="0" hangingPunct="0">
              <a:lnSpc>
                <a:spcPct val="90000"/>
              </a:lnSpc>
              <a:spcBef>
                <a:spcPct val="20000"/>
              </a:spcBef>
              <a:buClr>
                <a:schemeClr val="hlink"/>
              </a:buClr>
              <a:buSzPct val="150000"/>
              <a:buFont typeface="Wingdings" pitchFamily="2" charset="2"/>
              <a:buNone/>
            </a:pPr>
            <a:r>
              <a:rPr lang="en-US" sz="2000" dirty="0">
                <a:latin typeface="Verdana" pitchFamily="34" charset="0"/>
              </a:rPr>
              <a:t>			delete </a:t>
            </a:r>
            <a:r>
              <a:rPr lang="en-US" sz="2000" dirty="0" err="1">
                <a:latin typeface="Verdana" pitchFamily="34" charset="0"/>
              </a:rPr>
              <a:t>pCurr</a:t>
            </a:r>
            <a:r>
              <a:rPr lang="en-US" sz="2000" dirty="0">
                <a:latin typeface="Verdana" pitchFamily="34" charset="0"/>
              </a:rPr>
              <a:t>;</a:t>
            </a:r>
          </a:p>
        </p:txBody>
      </p:sp>
    </p:spTree>
  </p:cSld>
  <p:clrMapOvr>
    <a:masterClrMapping/>
  </p:clrMapOvr>
  <p:transition>
    <p:strips dir="ru"/>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7302BFA4-1A52-4201-A567-0EA7B7E3F1F0}" type="slidenum">
              <a:rPr lang="en-US" sz="1000" smtClean="0">
                <a:latin typeface="Verdana" pitchFamily="34" charset="0"/>
              </a:rPr>
              <a:pPr eaLnBrk="1" hangingPunct="1"/>
              <a:t>109</a:t>
            </a:fld>
            <a:endParaRPr lang="en-US" sz="1000" dirty="0" smtClean="0">
              <a:latin typeface="Verdana" pitchFamily="34" charset="0"/>
            </a:endParaRPr>
          </a:p>
        </p:txBody>
      </p:sp>
      <p:sp>
        <p:nvSpPr>
          <p:cNvPr id="135171"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35172"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35173" name="Rectangle 2"/>
          <p:cNvSpPr>
            <a:spLocks noGrp="1" noChangeArrowheads="1"/>
          </p:cNvSpPr>
          <p:nvPr>
            <p:ph type="title"/>
          </p:nvPr>
        </p:nvSpPr>
        <p:spPr>
          <a:xfrm>
            <a:off x="1360488" y="233363"/>
            <a:ext cx="7402512" cy="563562"/>
          </a:xfrm>
        </p:spPr>
        <p:txBody>
          <a:bodyPr/>
          <a:lstStyle/>
          <a:p>
            <a:r>
              <a:rPr lang="en-US" dirty="0" err="1"/>
              <a:t>Xóa</a:t>
            </a:r>
            <a:r>
              <a:rPr lang="en-US" dirty="0"/>
              <a:t> </a:t>
            </a:r>
            <a:r>
              <a:rPr lang="en-US" dirty="0" err="1"/>
              <a:t>một</a:t>
            </a:r>
            <a:r>
              <a:rPr lang="en-US" dirty="0"/>
              <a:t> node </a:t>
            </a:r>
            <a:r>
              <a:rPr lang="en-US" dirty="0" smtClean="0"/>
              <a:t>(7)</a:t>
            </a:r>
          </a:p>
        </p:txBody>
      </p:sp>
      <p:pic>
        <p:nvPicPr>
          <p:cNvPr id="449594" name="Picture 58" descr="bd0002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4583" y="4169496"/>
            <a:ext cx="1363662"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Rectangle 5"/>
          <p:cNvSpPr txBox="1">
            <a:spLocks noChangeArrowheads="1"/>
          </p:cNvSpPr>
          <p:nvPr/>
        </p:nvSpPr>
        <p:spPr bwMode="auto">
          <a:xfrm>
            <a:off x="1609725" y="6019800"/>
            <a:ext cx="635337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150000"/>
              <a:buFont typeface="Wingdings" pitchFamily="2" charset="2"/>
              <a:buChar char="§"/>
              <a:defRPr sz="28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400">
                <a:solidFill>
                  <a:schemeClr val="tx1"/>
                </a:solidFill>
                <a:latin typeface="Arial" charset="0"/>
                <a:ea typeface="MS PGothic" pitchFamily="34" charset="-128"/>
              </a:defRPr>
            </a:lvl2pPr>
            <a:lvl3pPr marL="1143000" indent="-228600" algn="l" rtl="0" eaLnBrk="0" fontAlgn="base" hangingPunct="0">
              <a:spcBef>
                <a:spcPct val="20000"/>
              </a:spcBef>
              <a:spcAft>
                <a:spcPct val="0"/>
              </a:spcAft>
              <a:buClr>
                <a:schemeClr val="tx1"/>
              </a:buClr>
              <a:buChar char="•"/>
              <a:defRPr sz="2000">
                <a:solidFill>
                  <a:schemeClr val="tx1"/>
                </a:solidFill>
                <a:latin typeface="Arial" charset="0"/>
                <a:ea typeface="MS PGothic" pitchFamily="34" charset="-128"/>
              </a:defRPr>
            </a:lvl3pPr>
            <a:lvl4pPr marL="1600200" indent="-228600" algn="l" rtl="0" eaLnBrk="0" fontAlgn="base" hangingPunct="0">
              <a:spcBef>
                <a:spcPct val="20000"/>
              </a:spcBef>
              <a:spcAft>
                <a:spcPct val="0"/>
              </a:spcAft>
              <a:buChar char="–"/>
              <a:defRPr>
                <a:solidFill>
                  <a:schemeClr val="tx1"/>
                </a:solidFill>
                <a:latin typeface="Arial" charset="0"/>
                <a:ea typeface="MS PGothic" pitchFamily="34" charset="-128"/>
              </a:defRPr>
            </a:lvl4pPr>
            <a:lvl5pPr marL="2057400" indent="-228600" algn="l" rtl="0" eaLnBrk="0" fontAlgn="base" hangingPunct="0">
              <a:spcBef>
                <a:spcPct val="20000"/>
              </a:spcBef>
              <a:spcAft>
                <a:spcPct val="0"/>
              </a:spcAft>
              <a:buChar char="»"/>
              <a:defRPr sz="1600">
                <a:solidFill>
                  <a:schemeClr val="tx1"/>
                </a:solidFill>
                <a:latin typeface="Arial" charset="0"/>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a:lstStyle>
          <a:p>
            <a:pPr algn="ctr">
              <a:lnSpc>
                <a:spcPct val="80000"/>
              </a:lnSpc>
              <a:buFont typeface="Wingdings" pitchFamily="2" charset="2"/>
              <a:buNone/>
            </a:pPr>
            <a:r>
              <a:rPr lang="en-US" sz="2400" dirty="0" err="1" smtClean="0"/>
              <a:t>Xóa</a:t>
            </a:r>
            <a:r>
              <a:rPr lang="en-US" sz="2400" dirty="0" smtClean="0"/>
              <a:t> key = 15 (</a:t>
            </a:r>
            <a:r>
              <a:rPr lang="en-US" sz="2400" dirty="0" err="1" smtClean="0"/>
              <a:t>có</a:t>
            </a:r>
            <a:r>
              <a:rPr lang="en-US" sz="2400" dirty="0" smtClean="0"/>
              <a:t> </a:t>
            </a:r>
            <a:r>
              <a:rPr lang="en-US" sz="2400" dirty="0"/>
              <a:t>2</a:t>
            </a:r>
            <a:r>
              <a:rPr lang="en-US" sz="2400" dirty="0" smtClean="0"/>
              <a:t> </a:t>
            </a:r>
            <a:r>
              <a:rPr lang="en-US" sz="2400" dirty="0" err="1" smtClean="0"/>
              <a:t>cây</a:t>
            </a:r>
            <a:r>
              <a:rPr lang="en-US" sz="2400" dirty="0" smtClean="0"/>
              <a:t> con)</a:t>
            </a:r>
          </a:p>
        </p:txBody>
      </p:sp>
      <p:pic>
        <p:nvPicPr>
          <p:cNvPr id="4392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150" y="1243983"/>
            <a:ext cx="7986450" cy="2794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trips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449594"/>
                                        </p:tgtEl>
                                        <p:attrNameLst>
                                          <p:attrName>style.visibility</p:attrName>
                                        </p:attrNameLst>
                                      </p:cBhvr>
                                      <p:to>
                                        <p:strVal val="visible"/>
                                      </p:to>
                                    </p:set>
                                    <p:animEffect transition="in" filter="box(in)">
                                      <p:cBhvr>
                                        <p:cTn id="7" dur="500"/>
                                        <p:tgtEl>
                                          <p:spTgt spid="4495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33363"/>
            <a:ext cx="7391400" cy="563562"/>
          </a:xfrm>
        </p:spPr>
        <p:txBody>
          <a:bodyPr/>
          <a:lstStyle/>
          <a:p>
            <a:r>
              <a:rPr lang="en-US" dirty="0" err="1" smtClean="0"/>
              <a:t>Danh</a:t>
            </a:r>
            <a:r>
              <a:rPr lang="en-US" dirty="0" smtClean="0"/>
              <a:t> </a:t>
            </a:r>
            <a:r>
              <a:rPr lang="en-US" dirty="0" err="1" smtClean="0"/>
              <a:t>sách</a:t>
            </a:r>
            <a:r>
              <a:rPr lang="en-US" dirty="0" smtClean="0"/>
              <a:t> </a:t>
            </a:r>
            <a:r>
              <a:rPr lang="en-US" dirty="0" err="1" smtClean="0"/>
              <a:t>liên</a:t>
            </a:r>
            <a:r>
              <a:rPr lang="en-US" dirty="0" smtClean="0"/>
              <a:t> </a:t>
            </a:r>
            <a:r>
              <a:rPr lang="en-US" dirty="0" err="1" smtClean="0"/>
              <a:t>kết</a:t>
            </a:r>
            <a:r>
              <a:rPr lang="en-US" dirty="0" smtClean="0"/>
              <a:t> </a:t>
            </a:r>
            <a:r>
              <a:rPr lang="en-US" dirty="0" err="1" smtClean="0"/>
              <a:t>là</a:t>
            </a:r>
            <a:r>
              <a:rPr lang="en-US" dirty="0" smtClean="0"/>
              <a:t> </a:t>
            </a:r>
            <a:r>
              <a:rPr lang="en-US" dirty="0" err="1" smtClean="0"/>
              <a:t>gì</a:t>
            </a:r>
            <a:r>
              <a:rPr lang="en-US" dirty="0" smtClean="0"/>
              <a:t> ? (2)</a:t>
            </a:r>
            <a:endParaRPr lang="en-US" dirty="0"/>
          </a:p>
        </p:txBody>
      </p:sp>
      <p:sp>
        <p:nvSpPr>
          <p:cNvPr id="3" name="Content Placeholder 2"/>
          <p:cNvSpPr>
            <a:spLocks noGrp="1"/>
          </p:cNvSpPr>
          <p:nvPr>
            <p:ph idx="1"/>
          </p:nvPr>
        </p:nvSpPr>
        <p:spPr/>
        <p:txBody>
          <a:bodyPr/>
          <a:lstStyle/>
          <a:p>
            <a:r>
              <a:rPr lang="en-US" dirty="0" err="1" smtClean="0"/>
              <a:t>Đặc</a:t>
            </a:r>
            <a:r>
              <a:rPr lang="en-US" dirty="0" smtClean="0"/>
              <a:t> </a:t>
            </a:r>
            <a:r>
              <a:rPr lang="en-US" dirty="0" err="1" smtClean="0"/>
              <a:t>điểm</a:t>
            </a:r>
            <a:r>
              <a:rPr lang="en-US" dirty="0" smtClean="0"/>
              <a:t> </a:t>
            </a:r>
            <a:r>
              <a:rPr lang="en-US" dirty="0" err="1" smtClean="0"/>
              <a:t>của</a:t>
            </a:r>
            <a:r>
              <a:rPr lang="en-US" dirty="0" smtClean="0"/>
              <a:t> DSLK</a:t>
            </a:r>
          </a:p>
          <a:p>
            <a:pPr lvl="1"/>
            <a:r>
              <a:rPr lang="en-US" dirty="0" err="1" smtClean="0"/>
              <a:t>Sử</a:t>
            </a:r>
            <a:r>
              <a:rPr lang="en-US" dirty="0" smtClean="0"/>
              <a:t> </a:t>
            </a:r>
            <a:r>
              <a:rPr lang="en-US" dirty="0" err="1" smtClean="0"/>
              <a:t>dụng</a:t>
            </a:r>
            <a:r>
              <a:rPr lang="en-US" dirty="0" smtClean="0"/>
              <a:t> con </a:t>
            </a:r>
            <a:r>
              <a:rPr lang="en-US" dirty="0" err="1" smtClean="0"/>
              <a:t>trỏ</a:t>
            </a:r>
            <a:r>
              <a:rPr lang="en-US" dirty="0" smtClean="0"/>
              <a:t> (pointer)</a:t>
            </a:r>
          </a:p>
          <a:p>
            <a:pPr lvl="1"/>
            <a:r>
              <a:rPr lang="en-US" dirty="0" err="1" smtClean="0"/>
              <a:t>Cấp</a:t>
            </a:r>
            <a:r>
              <a:rPr lang="en-US" dirty="0" smtClean="0"/>
              <a:t> </a:t>
            </a:r>
            <a:r>
              <a:rPr lang="en-US" dirty="0" err="1" smtClean="0"/>
              <a:t>phát</a:t>
            </a:r>
            <a:r>
              <a:rPr lang="en-US" dirty="0" smtClean="0"/>
              <a:t> </a:t>
            </a:r>
            <a:r>
              <a:rPr lang="en-US" dirty="0" err="1" smtClean="0"/>
              <a:t>bộ</a:t>
            </a:r>
            <a:r>
              <a:rPr lang="en-US" dirty="0" smtClean="0"/>
              <a:t> </a:t>
            </a:r>
            <a:r>
              <a:rPr lang="en-US" dirty="0" err="1" smtClean="0"/>
              <a:t>nhớ</a:t>
            </a:r>
            <a:r>
              <a:rPr lang="en-US" dirty="0" smtClean="0"/>
              <a:t> </a:t>
            </a:r>
            <a:r>
              <a:rPr lang="en-US" dirty="0" err="1" smtClean="0"/>
              <a:t>động</a:t>
            </a:r>
            <a:endParaRPr lang="en-US" dirty="0" smtClean="0"/>
          </a:p>
          <a:p>
            <a:pPr lvl="1"/>
            <a:r>
              <a:rPr lang="en-US" dirty="0" err="1" smtClean="0"/>
              <a:t>Dãy</a:t>
            </a:r>
            <a:r>
              <a:rPr lang="en-US" dirty="0" smtClean="0"/>
              <a:t> </a:t>
            </a:r>
            <a:r>
              <a:rPr lang="en-US" dirty="0" err="1"/>
              <a:t>tuần</a:t>
            </a:r>
            <a:r>
              <a:rPr lang="en-US" dirty="0"/>
              <a:t> </a:t>
            </a:r>
            <a:r>
              <a:rPr lang="en-US" dirty="0" err="1"/>
              <a:t>tự</a:t>
            </a:r>
            <a:r>
              <a:rPr lang="en-US" dirty="0"/>
              <a:t> </a:t>
            </a:r>
            <a:r>
              <a:rPr lang="en-US" dirty="0" err="1"/>
              <a:t>các</a:t>
            </a:r>
            <a:r>
              <a:rPr lang="en-US" dirty="0"/>
              <a:t> </a:t>
            </a:r>
            <a:r>
              <a:rPr lang="en-US" dirty="0" smtClean="0"/>
              <a:t>node</a:t>
            </a:r>
          </a:p>
          <a:p>
            <a:pPr lvl="1"/>
            <a:r>
              <a:rPr lang="en-US" dirty="0" err="1"/>
              <a:t>Giữa</a:t>
            </a:r>
            <a:r>
              <a:rPr lang="en-US" dirty="0"/>
              <a:t> </a:t>
            </a:r>
            <a:r>
              <a:rPr lang="en-US" dirty="0" err="1"/>
              <a:t>hai</a:t>
            </a:r>
            <a:r>
              <a:rPr lang="en-US" dirty="0"/>
              <a:t> node </a:t>
            </a:r>
            <a:r>
              <a:rPr lang="en-US" dirty="0" err="1"/>
              <a:t>có</a:t>
            </a:r>
            <a:r>
              <a:rPr lang="en-US" dirty="0"/>
              <a:t> </a:t>
            </a:r>
            <a:r>
              <a:rPr lang="en-US" dirty="0" smtClean="0"/>
              <a:t>1 hay </a:t>
            </a:r>
            <a:r>
              <a:rPr lang="en-US" dirty="0" err="1" smtClean="0"/>
              <a:t>nhiều</a:t>
            </a:r>
            <a:r>
              <a:rPr lang="en-US" dirty="0" smtClean="0"/>
              <a:t> con </a:t>
            </a:r>
            <a:r>
              <a:rPr lang="en-US" dirty="0" err="1"/>
              <a:t>trỏ</a:t>
            </a:r>
            <a:r>
              <a:rPr lang="en-US" dirty="0"/>
              <a:t> </a:t>
            </a:r>
            <a:r>
              <a:rPr lang="en-US" dirty="0" err="1"/>
              <a:t>liên</a:t>
            </a:r>
            <a:r>
              <a:rPr lang="en-US" dirty="0"/>
              <a:t> </a:t>
            </a:r>
            <a:r>
              <a:rPr lang="en-US" dirty="0" err="1" smtClean="0"/>
              <a:t>kết</a:t>
            </a:r>
            <a:endParaRPr lang="en-US" dirty="0" smtClean="0"/>
          </a:p>
          <a:p>
            <a:pPr lvl="1"/>
            <a:r>
              <a:rPr lang="en-US" dirty="0" err="1"/>
              <a:t>Các</a:t>
            </a:r>
            <a:r>
              <a:rPr lang="en-US" dirty="0"/>
              <a:t> node </a:t>
            </a:r>
            <a:r>
              <a:rPr lang="en-US" dirty="0" err="1"/>
              <a:t>không</a:t>
            </a:r>
            <a:r>
              <a:rPr lang="en-US" dirty="0"/>
              <a:t> </a:t>
            </a:r>
            <a:r>
              <a:rPr lang="en-US" dirty="0" err="1"/>
              <a:t>cần</a:t>
            </a:r>
            <a:r>
              <a:rPr lang="en-US" dirty="0"/>
              <a:t> </a:t>
            </a:r>
            <a:r>
              <a:rPr lang="en-US" dirty="0" err="1"/>
              <a:t>phải</a:t>
            </a:r>
            <a:r>
              <a:rPr lang="en-US" dirty="0"/>
              <a:t> </a:t>
            </a:r>
            <a:r>
              <a:rPr lang="en-US" dirty="0" err="1"/>
              <a:t>lưu</a:t>
            </a:r>
            <a:r>
              <a:rPr lang="en-US" dirty="0"/>
              <a:t> </a:t>
            </a:r>
            <a:r>
              <a:rPr lang="en-US" dirty="0" err="1"/>
              <a:t>trữ</a:t>
            </a:r>
            <a:r>
              <a:rPr lang="en-US" dirty="0"/>
              <a:t> </a:t>
            </a:r>
            <a:r>
              <a:rPr lang="en-US" dirty="0" err="1"/>
              <a:t>liên</a:t>
            </a:r>
            <a:r>
              <a:rPr lang="en-US" dirty="0"/>
              <a:t> </a:t>
            </a:r>
            <a:r>
              <a:rPr lang="en-US" dirty="0" err="1"/>
              <a:t>tiếp</a:t>
            </a:r>
            <a:r>
              <a:rPr lang="en-US" dirty="0"/>
              <a:t> </a:t>
            </a:r>
            <a:r>
              <a:rPr lang="en-US" dirty="0" err="1"/>
              <a:t>nhau</a:t>
            </a:r>
            <a:r>
              <a:rPr lang="en-US" dirty="0"/>
              <a:t> </a:t>
            </a:r>
            <a:r>
              <a:rPr lang="en-US" dirty="0" err="1"/>
              <a:t>trong</a:t>
            </a:r>
            <a:r>
              <a:rPr lang="en-US" dirty="0"/>
              <a:t> </a:t>
            </a:r>
            <a:r>
              <a:rPr lang="en-US" dirty="0" err="1"/>
              <a:t>bộ</a:t>
            </a:r>
            <a:r>
              <a:rPr lang="en-US" dirty="0"/>
              <a:t> </a:t>
            </a:r>
            <a:r>
              <a:rPr lang="en-US" dirty="0" err="1" smtClean="0"/>
              <a:t>nhớ</a:t>
            </a:r>
            <a:endParaRPr lang="en-US" dirty="0" smtClean="0"/>
          </a:p>
          <a:p>
            <a:pPr lvl="1"/>
            <a:r>
              <a:rPr lang="en-US" dirty="0"/>
              <a:t>Có </a:t>
            </a:r>
            <a:r>
              <a:rPr lang="en-US" dirty="0" err="1"/>
              <a:t>thể</a:t>
            </a:r>
            <a:r>
              <a:rPr lang="en-US" dirty="0"/>
              <a:t> </a:t>
            </a:r>
            <a:r>
              <a:rPr lang="en-US" dirty="0" err="1"/>
              <a:t>mở</a:t>
            </a:r>
            <a:r>
              <a:rPr lang="en-US" dirty="0"/>
              <a:t> </a:t>
            </a:r>
            <a:r>
              <a:rPr lang="en-US" dirty="0" err="1"/>
              <a:t>rộng</a:t>
            </a:r>
            <a:r>
              <a:rPr lang="en-US" dirty="0"/>
              <a:t> </a:t>
            </a:r>
            <a:r>
              <a:rPr lang="en-US" dirty="0" err="1"/>
              <a:t>tuỳ</a:t>
            </a:r>
            <a:r>
              <a:rPr lang="en-US" dirty="0"/>
              <a:t> ý (</a:t>
            </a:r>
            <a:r>
              <a:rPr lang="en-US" dirty="0" err="1"/>
              <a:t>chỉ</a:t>
            </a:r>
            <a:r>
              <a:rPr lang="en-US" dirty="0"/>
              <a:t> </a:t>
            </a:r>
            <a:r>
              <a:rPr lang="en-US" dirty="0" err="1"/>
              <a:t>giới</a:t>
            </a:r>
            <a:r>
              <a:rPr lang="en-US" dirty="0"/>
              <a:t> </a:t>
            </a:r>
            <a:r>
              <a:rPr lang="en-US" dirty="0" err="1"/>
              <a:t>hạn</a:t>
            </a:r>
            <a:r>
              <a:rPr lang="en-US" dirty="0"/>
              <a:t> </a:t>
            </a:r>
            <a:r>
              <a:rPr lang="en-US" dirty="0" err="1"/>
              <a:t>bởi</a:t>
            </a:r>
            <a:r>
              <a:rPr lang="en-US" dirty="0"/>
              <a:t> dung </a:t>
            </a:r>
            <a:r>
              <a:rPr lang="en-US" dirty="0" err="1"/>
              <a:t>lượng</a:t>
            </a:r>
            <a:r>
              <a:rPr lang="en-US" dirty="0"/>
              <a:t> </a:t>
            </a:r>
            <a:r>
              <a:rPr lang="en-US" dirty="0" err="1"/>
              <a:t>bộ</a:t>
            </a:r>
            <a:r>
              <a:rPr lang="en-US" dirty="0"/>
              <a:t> </a:t>
            </a:r>
            <a:r>
              <a:rPr lang="en-US" dirty="0" err="1"/>
              <a:t>nhớ</a:t>
            </a:r>
            <a:r>
              <a:rPr lang="en-US" dirty="0" smtClean="0"/>
              <a:t>)</a:t>
            </a:r>
          </a:p>
          <a:p>
            <a:pPr lvl="1"/>
            <a:r>
              <a:rPr lang="en-US" dirty="0"/>
              <a:t>Thao </a:t>
            </a:r>
            <a:r>
              <a:rPr lang="en-US" dirty="0" err="1"/>
              <a:t>tác</a:t>
            </a:r>
            <a:r>
              <a:rPr lang="en-US" dirty="0"/>
              <a:t> </a:t>
            </a:r>
            <a:r>
              <a:rPr lang="en-US" dirty="0" err="1" smtClean="0"/>
              <a:t>Thêm</a:t>
            </a:r>
            <a:r>
              <a:rPr lang="en-US" dirty="0" smtClean="0"/>
              <a:t>/</a:t>
            </a:r>
            <a:r>
              <a:rPr lang="en-US" dirty="0" err="1" smtClean="0"/>
              <a:t>Xóa</a:t>
            </a:r>
            <a:r>
              <a:rPr lang="en-US" dirty="0" smtClean="0"/>
              <a:t> </a:t>
            </a:r>
            <a:r>
              <a:rPr lang="en-US" dirty="0" err="1"/>
              <a:t>không</a:t>
            </a:r>
            <a:r>
              <a:rPr lang="en-US" dirty="0"/>
              <a:t> </a:t>
            </a:r>
            <a:r>
              <a:rPr lang="en-US" dirty="0" err="1"/>
              <a:t>cần</a:t>
            </a:r>
            <a:r>
              <a:rPr lang="en-US" dirty="0"/>
              <a:t> </a:t>
            </a:r>
            <a:r>
              <a:rPr lang="en-US" dirty="0" err="1"/>
              <a:t>phải</a:t>
            </a:r>
            <a:r>
              <a:rPr lang="en-US" dirty="0"/>
              <a:t> </a:t>
            </a:r>
            <a:r>
              <a:rPr lang="en-US" dirty="0" err="1"/>
              <a:t>dịch</a:t>
            </a:r>
            <a:r>
              <a:rPr lang="en-US" dirty="0"/>
              <a:t> </a:t>
            </a:r>
            <a:r>
              <a:rPr lang="en-US" dirty="0" err="1"/>
              <a:t>chuyển</a:t>
            </a:r>
            <a:r>
              <a:rPr lang="en-US" dirty="0"/>
              <a:t> </a:t>
            </a:r>
            <a:r>
              <a:rPr lang="en-US" dirty="0" err="1"/>
              <a:t>phần</a:t>
            </a:r>
            <a:r>
              <a:rPr lang="en-US" dirty="0"/>
              <a:t> </a:t>
            </a:r>
            <a:r>
              <a:rPr lang="en-US" dirty="0" err="1"/>
              <a:t>tử</a:t>
            </a:r>
            <a:endParaRPr lang="en-US" dirty="0"/>
          </a:p>
          <a:p>
            <a:pPr lvl="1"/>
            <a:endParaRPr lang="en-US" dirty="0"/>
          </a:p>
          <a:p>
            <a:pPr lvl="1"/>
            <a:endParaRPr lang="en-US" dirty="0"/>
          </a:p>
          <a:p>
            <a:pPr lvl="1"/>
            <a:endParaRPr lang="en-US" dirty="0"/>
          </a:p>
          <a:p>
            <a:pPr lvl="1"/>
            <a:endParaRPr lang="en-US" dirty="0" smtClean="0"/>
          </a:p>
          <a:p>
            <a:pPr lvl="1"/>
            <a:endParaRPr lang="en-US" dirty="0"/>
          </a:p>
        </p:txBody>
      </p:sp>
      <p:sp>
        <p:nvSpPr>
          <p:cNvPr id="4" name="Slide Number Placeholder 3"/>
          <p:cNvSpPr>
            <a:spLocks noGrp="1"/>
          </p:cNvSpPr>
          <p:nvPr>
            <p:ph type="sldNum" sz="quarter" idx="10"/>
          </p:nvPr>
        </p:nvSpPr>
        <p:spPr/>
        <p:txBody>
          <a:bodyPr/>
          <a:lstStyle/>
          <a:p>
            <a:pPr>
              <a:defRPr/>
            </a:pPr>
            <a:fld id="{9CEE71B8-37E4-43B1-A1AB-7166D8C040FC}" type="slidenum">
              <a:rPr lang="en-US" smtClean="0"/>
              <a:pPr>
                <a:defRPr/>
              </a:pPr>
              <a:t>11</a:t>
            </a:fld>
            <a:endParaRPr lang="en-US" dirty="0"/>
          </a:p>
        </p:txBody>
      </p:sp>
      <p:sp>
        <p:nvSpPr>
          <p:cNvPr id="5" name="Date Placeholder 4"/>
          <p:cNvSpPr>
            <a:spLocks noGrp="1"/>
          </p:cNvSpPr>
          <p:nvPr>
            <p:ph type="dt" sz="half" idx="11"/>
          </p:nvPr>
        </p:nvSpPr>
        <p:spPr/>
        <p:txBody>
          <a:bodyPr/>
          <a:lstStyle/>
          <a:p>
            <a:pPr>
              <a:defRPr/>
            </a:pPr>
            <a:r>
              <a:rPr lang="en-US" smtClean="0"/>
              <a:t>Winter 2012</a:t>
            </a:r>
            <a:endParaRPr lang="en-US"/>
          </a:p>
        </p:txBody>
      </p:sp>
      <p:sp>
        <p:nvSpPr>
          <p:cNvPr id="6" name="Footer Placeholder 5"/>
          <p:cNvSpPr>
            <a:spLocks noGrp="1"/>
          </p:cNvSpPr>
          <p:nvPr>
            <p:ph type="ftr" sz="quarter" idx="12"/>
          </p:nvPr>
        </p:nvSpPr>
        <p:spPr/>
        <p:txBody>
          <a:bodyPr/>
          <a:lstStyle/>
          <a:p>
            <a:pPr>
              <a:defRPr/>
            </a:pPr>
            <a:r>
              <a:rPr lang="en-US" smtClean="0"/>
              <a:t>(C) Nguyen Tri Tuan - DH.KHTN Tp.HCM</a:t>
            </a:r>
            <a:endParaRPr lang="en-US"/>
          </a:p>
        </p:txBody>
      </p:sp>
    </p:spTree>
    <p:extLst>
      <p:ext uri="{BB962C8B-B14F-4D97-AF65-F5344CB8AC3E}">
        <p14:creationId xmlns:p14="http://schemas.microsoft.com/office/powerpoint/2010/main" val="3451425512"/>
      </p:ext>
    </p:extLst>
  </p:cSld>
  <p:clrMapOvr>
    <a:masterClrMapping/>
  </p:clrMapOvr>
  <p:transition>
    <p:strips dir="ru"/>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F85D9E44-FD10-4D58-A088-01D9E72431BD}" type="slidenum">
              <a:rPr lang="en-US" sz="1000" smtClean="0">
                <a:latin typeface="Verdana" pitchFamily="34" charset="0"/>
              </a:rPr>
              <a:pPr eaLnBrk="1" hangingPunct="1"/>
              <a:t>110</a:t>
            </a:fld>
            <a:endParaRPr lang="en-US" sz="1000" dirty="0" smtClean="0">
              <a:latin typeface="Verdana" pitchFamily="34" charset="0"/>
            </a:endParaRPr>
          </a:p>
        </p:txBody>
      </p:sp>
      <p:sp>
        <p:nvSpPr>
          <p:cNvPr id="136195"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36196"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36197" name="Rectangle 2"/>
          <p:cNvSpPr>
            <a:spLocks noGrp="1" noChangeArrowheads="1"/>
          </p:cNvSpPr>
          <p:nvPr>
            <p:ph type="title"/>
          </p:nvPr>
        </p:nvSpPr>
        <p:spPr>
          <a:xfrm>
            <a:off x="1371600" y="233363"/>
            <a:ext cx="7391400" cy="563562"/>
          </a:xfrm>
        </p:spPr>
        <p:txBody>
          <a:bodyPr/>
          <a:lstStyle/>
          <a:p>
            <a:r>
              <a:rPr lang="en-US" dirty="0" err="1"/>
              <a:t>Xóa</a:t>
            </a:r>
            <a:r>
              <a:rPr lang="en-US" dirty="0"/>
              <a:t> </a:t>
            </a:r>
            <a:r>
              <a:rPr lang="en-US" dirty="0" err="1"/>
              <a:t>một</a:t>
            </a:r>
            <a:r>
              <a:rPr lang="en-US" dirty="0"/>
              <a:t> node </a:t>
            </a:r>
            <a:r>
              <a:rPr lang="en-US" dirty="0" smtClean="0"/>
              <a:t>(8)</a:t>
            </a:r>
          </a:p>
        </p:txBody>
      </p:sp>
      <p:sp>
        <p:nvSpPr>
          <p:cNvPr id="136198" name="Rectangle 3"/>
          <p:cNvSpPr>
            <a:spLocks noGrp="1" noChangeArrowheads="1"/>
          </p:cNvSpPr>
          <p:nvPr>
            <p:ph type="body" idx="1"/>
          </p:nvPr>
        </p:nvSpPr>
        <p:spPr/>
        <p:txBody>
          <a:bodyPr/>
          <a:lstStyle/>
          <a:p>
            <a:r>
              <a:rPr lang="en-US" dirty="0" err="1" smtClean="0"/>
              <a:t>Xóa</a:t>
            </a:r>
            <a:r>
              <a:rPr lang="en-US" dirty="0" smtClean="0"/>
              <a:t> node p </a:t>
            </a:r>
            <a:r>
              <a:rPr lang="en-US" dirty="0" err="1" smtClean="0"/>
              <a:t>có</a:t>
            </a:r>
            <a:r>
              <a:rPr lang="en-US" dirty="0" smtClean="0"/>
              <a:t> 2 </a:t>
            </a:r>
            <a:r>
              <a:rPr lang="en-US" dirty="0" err="1" smtClean="0"/>
              <a:t>cây</a:t>
            </a:r>
            <a:r>
              <a:rPr lang="en-US" dirty="0" smtClean="0"/>
              <a:t> con:</a:t>
            </a:r>
          </a:p>
          <a:p>
            <a:pPr lvl="1"/>
            <a:r>
              <a:rPr lang="en-US" dirty="0" err="1" smtClean="0">
                <a:latin typeface="Arial" pitchFamily="34" charset="0"/>
              </a:rPr>
              <a:t>Thay</a:t>
            </a:r>
            <a:r>
              <a:rPr lang="en-US" dirty="0" smtClean="0">
                <a:latin typeface="Arial" pitchFamily="34" charset="0"/>
              </a:rPr>
              <a:t> </a:t>
            </a:r>
            <a:r>
              <a:rPr lang="en-US" dirty="0" err="1" smtClean="0">
                <a:latin typeface="Arial" pitchFamily="34" charset="0"/>
              </a:rPr>
              <a:t>vì</a:t>
            </a:r>
            <a:r>
              <a:rPr lang="en-US" dirty="0" smtClean="0">
                <a:latin typeface="Arial" pitchFamily="34" charset="0"/>
              </a:rPr>
              <a:t> </a:t>
            </a:r>
            <a:r>
              <a:rPr lang="en-US" dirty="0" err="1" smtClean="0">
                <a:latin typeface="Arial" pitchFamily="34" charset="0"/>
              </a:rPr>
              <a:t>xóa</a:t>
            </a:r>
            <a:r>
              <a:rPr lang="en-US" dirty="0" smtClean="0">
                <a:latin typeface="Arial" pitchFamily="34" charset="0"/>
              </a:rPr>
              <a:t> </a:t>
            </a:r>
            <a:r>
              <a:rPr lang="en-US" dirty="0" err="1" smtClean="0">
                <a:latin typeface="Arial" pitchFamily="34" charset="0"/>
              </a:rPr>
              <a:t>trực</a:t>
            </a:r>
            <a:r>
              <a:rPr lang="en-US" dirty="0" smtClean="0">
                <a:latin typeface="Arial" pitchFamily="34" charset="0"/>
              </a:rPr>
              <a:t> </a:t>
            </a:r>
            <a:r>
              <a:rPr lang="en-US" dirty="0" err="1" smtClean="0">
                <a:latin typeface="Arial" pitchFamily="34" charset="0"/>
              </a:rPr>
              <a:t>tiếp</a:t>
            </a:r>
            <a:r>
              <a:rPr lang="en-US" dirty="0" smtClean="0">
                <a:latin typeface="Arial" pitchFamily="34" charset="0"/>
              </a:rPr>
              <a:t> node p, ta (</a:t>
            </a:r>
            <a:r>
              <a:rPr lang="en-US" dirty="0" err="1" smtClean="0">
                <a:latin typeface="Arial" pitchFamily="34" charset="0"/>
              </a:rPr>
              <a:t>i</a:t>
            </a:r>
            <a:r>
              <a:rPr lang="en-US" dirty="0" smtClean="0">
                <a:latin typeface="Arial" pitchFamily="34" charset="0"/>
              </a:rPr>
              <a:t>) </a:t>
            </a:r>
            <a:r>
              <a:rPr lang="en-US" dirty="0" err="1" smtClean="0">
                <a:latin typeface="Arial" pitchFamily="34" charset="0"/>
              </a:rPr>
              <a:t>tìm</a:t>
            </a:r>
            <a:r>
              <a:rPr lang="en-US" dirty="0" smtClean="0">
                <a:latin typeface="Arial" pitchFamily="34" charset="0"/>
              </a:rPr>
              <a:t> 1 </a:t>
            </a:r>
            <a:r>
              <a:rPr lang="en-US" dirty="0" err="1" smtClean="0">
                <a:latin typeface="Arial" pitchFamily="34" charset="0"/>
              </a:rPr>
              <a:t>phần</a:t>
            </a:r>
            <a:r>
              <a:rPr lang="en-US" dirty="0" smtClean="0">
                <a:latin typeface="Arial" pitchFamily="34" charset="0"/>
              </a:rPr>
              <a:t> </a:t>
            </a:r>
            <a:r>
              <a:rPr lang="en-US" dirty="0" err="1" smtClean="0">
                <a:latin typeface="Arial" pitchFamily="34" charset="0"/>
              </a:rPr>
              <a:t>tử</a:t>
            </a:r>
            <a:r>
              <a:rPr lang="en-US" dirty="0" smtClean="0">
                <a:latin typeface="Arial" pitchFamily="34" charset="0"/>
              </a:rPr>
              <a:t> </a:t>
            </a:r>
            <a:r>
              <a:rPr lang="en-US" dirty="0" err="1" smtClean="0">
                <a:latin typeface="Arial" pitchFamily="34" charset="0"/>
              </a:rPr>
              <a:t>thay</a:t>
            </a:r>
            <a:r>
              <a:rPr lang="en-US" dirty="0" smtClean="0">
                <a:latin typeface="Arial" pitchFamily="34" charset="0"/>
              </a:rPr>
              <a:t> </a:t>
            </a:r>
            <a:r>
              <a:rPr lang="en-US" dirty="0" err="1" smtClean="0">
                <a:latin typeface="Arial" pitchFamily="34" charset="0"/>
              </a:rPr>
              <a:t>thế</a:t>
            </a:r>
            <a:r>
              <a:rPr lang="en-US" dirty="0" smtClean="0">
                <a:latin typeface="Arial" pitchFamily="34" charset="0"/>
              </a:rPr>
              <a:t> </a:t>
            </a:r>
            <a:r>
              <a:rPr lang="en-US" dirty="0" err="1" smtClean="0">
                <a:latin typeface="Arial" pitchFamily="34" charset="0"/>
              </a:rPr>
              <a:t>cho</a:t>
            </a:r>
            <a:r>
              <a:rPr lang="en-US" dirty="0" smtClean="0">
                <a:latin typeface="Arial" pitchFamily="34" charset="0"/>
              </a:rPr>
              <a:t> p (</a:t>
            </a:r>
            <a:r>
              <a:rPr lang="en-US" dirty="0" err="1" smtClean="0">
                <a:latin typeface="Arial" pitchFamily="34" charset="0"/>
              </a:rPr>
              <a:t>gọi</a:t>
            </a:r>
            <a:r>
              <a:rPr lang="en-US" dirty="0" smtClean="0">
                <a:latin typeface="Arial" pitchFamily="34" charset="0"/>
              </a:rPr>
              <a:t> </a:t>
            </a:r>
            <a:r>
              <a:rPr lang="en-US" dirty="0" err="1" smtClean="0">
                <a:latin typeface="Arial" pitchFamily="34" charset="0"/>
              </a:rPr>
              <a:t>là</a:t>
            </a:r>
            <a:r>
              <a:rPr lang="en-US" dirty="0" smtClean="0">
                <a:latin typeface="Arial" pitchFamily="34" charset="0"/>
              </a:rPr>
              <a:t> </a:t>
            </a:r>
            <a:r>
              <a:rPr lang="en-US" dirty="0" err="1" smtClean="0">
                <a:latin typeface="Arial" pitchFamily="34" charset="0"/>
              </a:rPr>
              <a:t>phần</a:t>
            </a:r>
            <a:r>
              <a:rPr lang="en-US" dirty="0" smtClean="0">
                <a:latin typeface="Arial" pitchFamily="34" charset="0"/>
              </a:rPr>
              <a:t> </a:t>
            </a:r>
            <a:r>
              <a:rPr lang="en-US" dirty="0" err="1" smtClean="0">
                <a:latin typeface="Arial" pitchFamily="34" charset="0"/>
              </a:rPr>
              <a:t>tử</a:t>
            </a:r>
            <a:r>
              <a:rPr lang="en-US" dirty="0" smtClean="0">
                <a:latin typeface="Arial" pitchFamily="34" charset="0"/>
              </a:rPr>
              <a:t> </a:t>
            </a:r>
            <a:r>
              <a:rPr lang="en-US" dirty="0" err="1" smtClean="0">
                <a:latin typeface="Arial" pitchFamily="34" charset="0"/>
              </a:rPr>
              <a:t>p</a:t>
            </a:r>
            <a:r>
              <a:rPr lang="en-US" baseline="-25000" dirty="0" err="1" smtClean="0">
                <a:latin typeface="Arial" pitchFamily="34" charset="0"/>
              </a:rPr>
              <a:t>tt</a:t>
            </a:r>
            <a:r>
              <a:rPr lang="en-US" dirty="0" smtClean="0">
                <a:latin typeface="Arial" pitchFamily="34" charset="0"/>
              </a:rPr>
              <a:t>), (ii) copy </a:t>
            </a:r>
            <a:r>
              <a:rPr lang="en-US" dirty="0" err="1" smtClean="0">
                <a:latin typeface="Arial" pitchFamily="34" charset="0"/>
              </a:rPr>
              <a:t>nội</a:t>
            </a:r>
            <a:r>
              <a:rPr lang="en-US" dirty="0" smtClean="0">
                <a:latin typeface="Arial" pitchFamily="34" charset="0"/>
              </a:rPr>
              <a:t> dung </a:t>
            </a:r>
            <a:r>
              <a:rPr lang="en-US" dirty="0" err="1" smtClean="0">
                <a:latin typeface="Arial" pitchFamily="34" charset="0"/>
              </a:rPr>
              <a:t>của</a:t>
            </a:r>
            <a:r>
              <a:rPr lang="en-US" dirty="0" smtClean="0">
                <a:latin typeface="Arial" pitchFamily="34" charset="0"/>
              </a:rPr>
              <a:t> </a:t>
            </a:r>
            <a:r>
              <a:rPr lang="en-US" dirty="0" err="1" smtClean="0">
                <a:latin typeface="Arial" pitchFamily="34" charset="0"/>
              </a:rPr>
              <a:t>p</a:t>
            </a:r>
            <a:r>
              <a:rPr lang="en-US" baseline="-25000" dirty="0" err="1">
                <a:latin typeface="Arial" pitchFamily="34" charset="0"/>
              </a:rPr>
              <a:t>tt</a:t>
            </a:r>
            <a:r>
              <a:rPr lang="en-US" dirty="0" smtClean="0">
                <a:latin typeface="Arial" pitchFamily="34" charset="0"/>
              </a:rPr>
              <a:t> sang p, (iii) </a:t>
            </a:r>
            <a:r>
              <a:rPr lang="en-US" dirty="0" err="1" smtClean="0">
                <a:latin typeface="Arial" pitchFamily="34" charset="0"/>
              </a:rPr>
              <a:t>xóa</a:t>
            </a:r>
            <a:r>
              <a:rPr lang="en-US" dirty="0" smtClean="0">
                <a:latin typeface="Arial" pitchFamily="34" charset="0"/>
              </a:rPr>
              <a:t> node </a:t>
            </a:r>
            <a:r>
              <a:rPr lang="en-US" dirty="0" err="1" smtClean="0">
                <a:latin typeface="Arial" pitchFamily="34" charset="0"/>
              </a:rPr>
              <a:t>p</a:t>
            </a:r>
            <a:r>
              <a:rPr lang="en-US" baseline="-25000" dirty="0" err="1">
                <a:latin typeface="Arial" pitchFamily="34" charset="0"/>
              </a:rPr>
              <a:t>tt</a:t>
            </a:r>
            <a:endParaRPr lang="en-US" dirty="0" smtClean="0">
              <a:latin typeface="Arial" pitchFamily="34" charset="0"/>
            </a:endParaRPr>
          </a:p>
          <a:p>
            <a:endParaRPr lang="en-US" dirty="0" smtClean="0"/>
          </a:p>
          <a:p>
            <a:r>
              <a:rPr lang="en-US" dirty="0" err="1" smtClean="0"/>
              <a:t>Phần</a:t>
            </a:r>
            <a:r>
              <a:rPr lang="en-US" dirty="0" smtClean="0"/>
              <a:t> </a:t>
            </a:r>
            <a:r>
              <a:rPr lang="en-US" dirty="0" err="1" smtClean="0"/>
              <a:t>tử</a:t>
            </a:r>
            <a:r>
              <a:rPr lang="en-US" dirty="0" smtClean="0"/>
              <a:t> </a:t>
            </a:r>
            <a:r>
              <a:rPr lang="en-US" dirty="0" err="1" smtClean="0"/>
              <a:t>thay</a:t>
            </a:r>
            <a:r>
              <a:rPr lang="en-US" dirty="0" smtClean="0"/>
              <a:t> </a:t>
            </a:r>
            <a:r>
              <a:rPr lang="en-US" dirty="0" err="1" smtClean="0"/>
              <a:t>thế</a:t>
            </a:r>
            <a:r>
              <a:rPr lang="en-US" dirty="0" smtClean="0"/>
              <a:t> </a:t>
            </a:r>
            <a:r>
              <a:rPr lang="en-US" dirty="0" err="1" smtClean="0"/>
              <a:t>p</a:t>
            </a:r>
            <a:r>
              <a:rPr lang="en-US" baseline="-25000" dirty="0" err="1">
                <a:latin typeface="Arial" pitchFamily="34" charset="0"/>
              </a:rPr>
              <a:t>tt</a:t>
            </a:r>
            <a:r>
              <a:rPr lang="en-US" dirty="0" smtClean="0"/>
              <a:t>:</a:t>
            </a:r>
          </a:p>
          <a:p>
            <a:pPr lvl="1"/>
            <a:r>
              <a:rPr lang="en-US" i="1" u="sng" dirty="0" err="1" smtClean="0">
                <a:latin typeface="Arial" pitchFamily="34" charset="0"/>
              </a:rPr>
              <a:t>Cách</a:t>
            </a:r>
            <a:r>
              <a:rPr lang="en-US" i="1" u="sng" dirty="0" smtClean="0">
                <a:latin typeface="Arial" pitchFamily="34" charset="0"/>
              </a:rPr>
              <a:t> 1:</a:t>
            </a:r>
            <a:r>
              <a:rPr lang="en-US" dirty="0" smtClean="0">
                <a:latin typeface="Arial" pitchFamily="34" charset="0"/>
              </a:rPr>
              <a:t> </a:t>
            </a:r>
            <a:r>
              <a:rPr lang="en-US" dirty="0" err="1" smtClean="0">
                <a:latin typeface="Arial" pitchFamily="34" charset="0"/>
              </a:rPr>
              <a:t>là</a:t>
            </a:r>
            <a:r>
              <a:rPr lang="en-US" dirty="0" smtClean="0">
                <a:latin typeface="Arial" pitchFamily="34" charset="0"/>
              </a:rPr>
              <a:t> </a:t>
            </a:r>
            <a:r>
              <a:rPr lang="en-US" dirty="0" err="1" smtClean="0">
                <a:latin typeface="Arial" pitchFamily="34" charset="0"/>
              </a:rPr>
              <a:t>phần</a:t>
            </a:r>
            <a:r>
              <a:rPr lang="en-US" dirty="0" smtClean="0">
                <a:latin typeface="Arial" pitchFamily="34" charset="0"/>
              </a:rPr>
              <a:t> </a:t>
            </a:r>
            <a:r>
              <a:rPr lang="en-US" dirty="0" err="1" smtClean="0">
                <a:latin typeface="Arial" pitchFamily="34" charset="0"/>
              </a:rPr>
              <a:t>tử</a:t>
            </a:r>
            <a:r>
              <a:rPr lang="en-US" dirty="0" smtClean="0">
                <a:latin typeface="Arial" pitchFamily="34" charset="0"/>
              </a:rPr>
              <a:t> </a:t>
            </a:r>
            <a:r>
              <a:rPr lang="en-US" dirty="0" err="1" smtClean="0">
                <a:latin typeface="Arial" pitchFamily="34" charset="0"/>
              </a:rPr>
              <a:t>lớn</a:t>
            </a:r>
            <a:r>
              <a:rPr lang="en-US" dirty="0" smtClean="0">
                <a:latin typeface="Arial" pitchFamily="34" charset="0"/>
              </a:rPr>
              <a:t> </a:t>
            </a:r>
            <a:r>
              <a:rPr lang="en-US" dirty="0" err="1" smtClean="0">
                <a:latin typeface="Arial" pitchFamily="34" charset="0"/>
              </a:rPr>
              <a:t>nhất</a:t>
            </a:r>
            <a:r>
              <a:rPr lang="en-US" dirty="0" smtClean="0">
                <a:latin typeface="Arial" pitchFamily="34" charset="0"/>
              </a:rPr>
              <a:t> </a:t>
            </a:r>
            <a:r>
              <a:rPr lang="en-US" dirty="0" err="1" smtClean="0">
                <a:latin typeface="Arial" pitchFamily="34" charset="0"/>
              </a:rPr>
              <a:t>trong</a:t>
            </a:r>
            <a:r>
              <a:rPr lang="en-US" dirty="0" smtClean="0">
                <a:latin typeface="Arial" pitchFamily="34" charset="0"/>
              </a:rPr>
              <a:t> </a:t>
            </a:r>
            <a:r>
              <a:rPr lang="en-US" dirty="0" err="1" smtClean="0">
                <a:latin typeface="Arial" pitchFamily="34" charset="0"/>
              </a:rPr>
              <a:t>cây</a:t>
            </a:r>
            <a:r>
              <a:rPr lang="en-US" dirty="0" smtClean="0">
                <a:latin typeface="Arial" pitchFamily="34" charset="0"/>
              </a:rPr>
              <a:t> con </a:t>
            </a:r>
            <a:r>
              <a:rPr lang="en-US" dirty="0" err="1" smtClean="0">
                <a:latin typeface="Arial" pitchFamily="34" charset="0"/>
              </a:rPr>
              <a:t>bên</a:t>
            </a:r>
            <a:r>
              <a:rPr lang="en-US" dirty="0" smtClean="0">
                <a:latin typeface="Arial" pitchFamily="34" charset="0"/>
              </a:rPr>
              <a:t> </a:t>
            </a:r>
            <a:r>
              <a:rPr lang="en-US" dirty="0" err="1" smtClean="0">
                <a:latin typeface="Arial" pitchFamily="34" charset="0"/>
              </a:rPr>
              <a:t>trái</a:t>
            </a:r>
            <a:r>
              <a:rPr lang="en-US" dirty="0" smtClean="0">
                <a:latin typeface="Arial" pitchFamily="34" charset="0"/>
              </a:rPr>
              <a:t> p</a:t>
            </a:r>
          </a:p>
          <a:p>
            <a:pPr lvl="1"/>
            <a:r>
              <a:rPr lang="en-US" i="1" u="sng" dirty="0" err="1" smtClean="0">
                <a:latin typeface="Arial" pitchFamily="34" charset="0"/>
              </a:rPr>
              <a:t>Cách</a:t>
            </a:r>
            <a:r>
              <a:rPr lang="en-US" i="1" u="sng" dirty="0" smtClean="0">
                <a:latin typeface="Arial" pitchFamily="34" charset="0"/>
              </a:rPr>
              <a:t> 2:</a:t>
            </a:r>
            <a:r>
              <a:rPr lang="en-US" dirty="0" smtClean="0">
                <a:latin typeface="Arial" pitchFamily="34" charset="0"/>
              </a:rPr>
              <a:t> </a:t>
            </a:r>
            <a:r>
              <a:rPr lang="en-US" dirty="0" err="1" smtClean="0">
                <a:latin typeface="Arial" pitchFamily="34" charset="0"/>
              </a:rPr>
              <a:t>là</a:t>
            </a:r>
            <a:r>
              <a:rPr lang="en-US" dirty="0" smtClean="0">
                <a:latin typeface="Arial" pitchFamily="34" charset="0"/>
              </a:rPr>
              <a:t> </a:t>
            </a:r>
            <a:r>
              <a:rPr lang="en-US" dirty="0" err="1" smtClean="0">
                <a:latin typeface="Arial" pitchFamily="34" charset="0"/>
              </a:rPr>
              <a:t>phần</a:t>
            </a:r>
            <a:r>
              <a:rPr lang="en-US" dirty="0" smtClean="0">
                <a:latin typeface="Arial" pitchFamily="34" charset="0"/>
              </a:rPr>
              <a:t> </a:t>
            </a:r>
            <a:r>
              <a:rPr lang="en-US" dirty="0" err="1" smtClean="0">
                <a:latin typeface="Arial" pitchFamily="34" charset="0"/>
              </a:rPr>
              <a:t>tử</a:t>
            </a:r>
            <a:r>
              <a:rPr lang="en-US" dirty="0" smtClean="0">
                <a:latin typeface="Arial" pitchFamily="34" charset="0"/>
              </a:rPr>
              <a:t> </a:t>
            </a:r>
            <a:r>
              <a:rPr lang="en-US" dirty="0" err="1" smtClean="0">
                <a:latin typeface="Arial" pitchFamily="34" charset="0"/>
              </a:rPr>
              <a:t>nhỏ</a:t>
            </a:r>
            <a:r>
              <a:rPr lang="en-US" dirty="0" smtClean="0">
                <a:latin typeface="Arial" pitchFamily="34" charset="0"/>
              </a:rPr>
              <a:t> </a:t>
            </a:r>
            <a:r>
              <a:rPr lang="en-US" dirty="0" err="1" smtClean="0">
                <a:latin typeface="Arial" pitchFamily="34" charset="0"/>
              </a:rPr>
              <a:t>nhất</a:t>
            </a:r>
            <a:r>
              <a:rPr lang="en-US" dirty="0" smtClean="0">
                <a:latin typeface="Arial" pitchFamily="34" charset="0"/>
              </a:rPr>
              <a:t> </a:t>
            </a:r>
            <a:r>
              <a:rPr lang="en-US" dirty="0" err="1" smtClean="0">
                <a:latin typeface="Arial" pitchFamily="34" charset="0"/>
              </a:rPr>
              <a:t>trong</a:t>
            </a:r>
            <a:r>
              <a:rPr lang="en-US" dirty="0" smtClean="0">
                <a:latin typeface="Arial" pitchFamily="34" charset="0"/>
              </a:rPr>
              <a:t> </a:t>
            </a:r>
            <a:r>
              <a:rPr lang="en-US" dirty="0" err="1" smtClean="0">
                <a:latin typeface="Arial" pitchFamily="34" charset="0"/>
              </a:rPr>
              <a:t>cây</a:t>
            </a:r>
            <a:r>
              <a:rPr lang="en-US" dirty="0" smtClean="0">
                <a:latin typeface="Arial" pitchFamily="34" charset="0"/>
              </a:rPr>
              <a:t> con </a:t>
            </a:r>
            <a:r>
              <a:rPr lang="en-US" dirty="0" err="1" smtClean="0">
                <a:latin typeface="Arial" pitchFamily="34" charset="0"/>
              </a:rPr>
              <a:t>bên</a:t>
            </a:r>
            <a:r>
              <a:rPr lang="en-US" dirty="0" smtClean="0">
                <a:latin typeface="Arial" pitchFamily="34" charset="0"/>
              </a:rPr>
              <a:t> </a:t>
            </a:r>
            <a:r>
              <a:rPr lang="en-US" dirty="0" err="1" smtClean="0">
                <a:latin typeface="Arial" pitchFamily="34" charset="0"/>
              </a:rPr>
              <a:t>phải</a:t>
            </a:r>
            <a:r>
              <a:rPr lang="en-US" dirty="0" smtClean="0">
                <a:latin typeface="Arial" pitchFamily="34" charset="0"/>
              </a:rPr>
              <a:t> p</a:t>
            </a:r>
          </a:p>
          <a:p>
            <a:pPr lvl="1">
              <a:buNone/>
            </a:pPr>
            <a:r>
              <a:rPr lang="en-US" dirty="0" smtClean="0">
                <a:solidFill>
                  <a:srgbClr val="FF3300"/>
                </a:solidFill>
                <a:latin typeface="Arial" pitchFamily="34" charset="0"/>
                <a:sym typeface="Wingdings" pitchFamily="2" charset="2"/>
              </a:rPr>
              <a:t> </a:t>
            </a:r>
            <a:r>
              <a:rPr lang="en-US" dirty="0" err="1" smtClean="0">
                <a:solidFill>
                  <a:srgbClr val="FF3300"/>
                </a:solidFill>
                <a:latin typeface="Arial" pitchFamily="34" charset="0"/>
                <a:sym typeface="Wingdings" pitchFamily="2" charset="2"/>
              </a:rPr>
              <a:t>phần</a:t>
            </a:r>
            <a:r>
              <a:rPr lang="en-US" dirty="0" smtClean="0">
                <a:solidFill>
                  <a:srgbClr val="FF3300"/>
                </a:solidFill>
                <a:latin typeface="Arial" pitchFamily="34" charset="0"/>
                <a:sym typeface="Wingdings" pitchFamily="2" charset="2"/>
              </a:rPr>
              <a:t> </a:t>
            </a:r>
            <a:r>
              <a:rPr lang="en-US" dirty="0" err="1" smtClean="0">
                <a:solidFill>
                  <a:srgbClr val="FF3300"/>
                </a:solidFill>
                <a:latin typeface="Arial" pitchFamily="34" charset="0"/>
                <a:sym typeface="Wingdings" pitchFamily="2" charset="2"/>
              </a:rPr>
              <a:t>tử</a:t>
            </a:r>
            <a:r>
              <a:rPr lang="en-US" dirty="0" smtClean="0">
                <a:solidFill>
                  <a:srgbClr val="FF3300"/>
                </a:solidFill>
                <a:latin typeface="Arial" pitchFamily="34" charset="0"/>
                <a:sym typeface="Wingdings" pitchFamily="2" charset="2"/>
              </a:rPr>
              <a:t> </a:t>
            </a:r>
            <a:r>
              <a:rPr lang="en-US" dirty="0" err="1" smtClean="0">
                <a:solidFill>
                  <a:srgbClr val="FF0000"/>
                </a:solidFill>
                <a:latin typeface="Arial" pitchFamily="34" charset="0"/>
                <a:sym typeface="Wingdings" pitchFamily="2" charset="2"/>
              </a:rPr>
              <a:t>p</a:t>
            </a:r>
            <a:r>
              <a:rPr lang="en-US" baseline="-25000" dirty="0" err="1">
                <a:solidFill>
                  <a:srgbClr val="FF0000"/>
                </a:solidFill>
                <a:latin typeface="Arial" pitchFamily="34" charset="0"/>
              </a:rPr>
              <a:t>tt</a:t>
            </a:r>
            <a:r>
              <a:rPr lang="en-US" dirty="0" smtClean="0">
                <a:solidFill>
                  <a:srgbClr val="FF0000"/>
                </a:solidFill>
                <a:latin typeface="Arial" pitchFamily="34" charset="0"/>
                <a:sym typeface="Wingdings" pitchFamily="2" charset="2"/>
              </a:rPr>
              <a:t> </a:t>
            </a:r>
            <a:r>
              <a:rPr lang="en-US" dirty="0" err="1" smtClean="0">
                <a:solidFill>
                  <a:srgbClr val="FF3300"/>
                </a:solidFill>
                <a:latin typeface="Arial" pitchFamily="34" charset="0"/>
                <a:sym typeface="Wingdings" pitchFamily="2" charset="2"/>
              </a:rPr>
              <a:t>sẽ</a:t>
            </a:r>
            <a:r>
              <a:rPr lang="en-US" dirty="0" smtClean="0">
                <a:solidFill>
                  <a:srgbClr val="FF3300"/>
                </a:solidFill>
                <a:latin typeface="Arial" pitchFamily="34" charset="0"/>
                <a:sym typeface="Wingdings" pitchFamily="2" charset="2"/>
              </a:rPr>
              <a:t> </a:t>
            </a:r>
            <a:r>
              <a:rPr lang="en-US" dirty="0" err="1" smtClean="0">
                <a:solidFill>
                  <a:srgbClr val="FF3300"/>
                </a:solidFill>
                <a:latin typeface="Arial" pitchFamily="34" charset="0"/>
                <a:sym typeface="Wingdings" pitchFamily="2" charset="2"/>
              </a:rPr>
              <a:t>có</a:t>
            </a:r>
            <a:r>
              <a:rPr lang="en-US" dirty="0" smtClean="0">
                <a:solidFill>
                  <a:srgbClr val="FF3300"/>
                </a:solidFill>
                <a:latin typeface="Arial" pitchFamily="34" charset="0"/>
                <a:sym typeface="Wingdings" pitchFamily="2" charset="2"/>
              </a:rPr>
              <a:t> </a:t>
            </a:r>
            <a:r>
              <a:rPr lang="en-US" dirty="0" err="1" smtClean="0">
                <a:solidFill>
                  <a:srgbClr val="FF3300"/>
                </a:solidFill>
                <a:latin typeface="Arial" pitchFamily="34" charset="0"/>
                <a:sym typeface="Wingdings" pitchFamily="2" charset="2"/>
              </a:rPr>
              <a:t>tối</a:t>
            </a:r>
            <a:r>
              <a:rPr lang="en-US" dirty="0" smtClean="0">
                <a:solidFill>
                  <a:srgbClr val="FF3300"/>
                </a:solidFill>
                <a:latin typeface="Arial" pitchFamily="34" charset="0"/>
                <a:sym typeface="Wingdings" pitchFamily="2" charset="2"/>
              </a:rPr>
              <a:t> </a:t>
            </a:r>
            <a:r>
              <a:rPr lang="en-US" dirty="0" err="1" smtClean="0">
                <a:solidFill>
                  <a:srgbClr val="FF3300"/>
                </a:solidFill>
                <a:latin typeface="Arial" pitchFamily="34" charset="0"/>
                <a:sym typeface="Wingdings" pitchFamily="2" charset="2"/>
              </a:rPr>
              <a:t>đa</a:t>
            </a:r>
            <a:r>
              <a:rPr lang="en-US" dirty="0" smtClean="0">
                <a:solidFill>
                  <a:srgbClr val="FF3300"/>
                </a:solidFill>
                <a:latin typeface="Arial" pitchFamily="34" charset="0"/>
                <a:sym typeface="Wingdings" pitchFamily="2" charset="2"/>
              </a:rPr>
              <a:t> 1 </a:t>
            </a:r>
            <a:r>
              <a:rPr lang="en-US" dirty="0" err="1" smtClean="0">
                <a:solidFill>
                  <a:srgbClr val="FF3300"/>
                </a:solidFill>
                <a:latin typeface="Arial" pitchFamily="34" charset="0"/>
                <a:sym typeface="Wingdings" pitchFamily="2" charset="2"/>
              </a:rPr>
              <a:t>cây</a:t>
            </a:r>
            <a:r>
              <a:rPr lang="en-US" dirty="0" smtClean="0">
                <a:solidFill>
                  <a:srgbClr val="FF3300"/>
                </a:solidFill>
                <a:latin typeface="Arial" pitchFamily="34" charset="0"/>
                <a:sym typeface="Wingdings" pitchFamily="2" charset="2"/>
              </a:rPr>
              <a:t> con</a:t>
            </a:r>
          </a:p>
          <a:p>
            <a:endParaRPr lang="en-US" dirty="0" smtClean="0">
              <a:solidFill>
                <a:srgbClr val="FF3300"/>
              </a:solidFill>
            </a:endParaRPr>
          </a:p>
        </p:txBody>
      </p:sp>
    </p:spTree>
  </p:cSld>
  <p:clrMapOvr>
    <a:masterClrMapping/>
  </p:clrMapOvr>
  <p:transition>
    <p:strips dir="ru"/>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Xóa</a:t>
            </a:r>
            <a:r>
              <a:rPr lang="en-US" dirty="0"/>
              <a:t> </a:t>
            </a:r>
            <a:r>
              <a:rPr lang="en-US" dirty="0" err="1"/>
              <a:t>một</a:t>
            </a:r>
            <a:r>
              <a:rPr lang="en-US" dirty="0"/>
              <a:t> node </a:t>
            </a:r>
            <a:r>
              <a:rPr lang="en-US" dirty="0" smtClean="0"/>
              <a:t>(9)</a:t>
            </a:r>
            <a:endParaRPr lang="en-US" dirty="0"/>
          </a:p>
        </p:txBody>
      </p:sp>
      <p:sp>
        <p:nvSpPr>
          <p:cNvPr id="4" name="Slide Number Placeholder 3"/>
          <p:cNvSpPr>
            <a:spLocks noGrp="1"/>
          </p:cNvSpPr>
          <p:nvPr>
            <p:ph type="sldNum" sz="quarter" idx="10"/>
          </p:nvPr>
        </p:nvSpPr>
        <p:spPr/>
        <p:txBody>
          <a:bodyPr/>
          <a:lstStyle/>
          <a:p>
            <a:pPr>
              <a:defRPr/>
            </a:pPr>
            <a:fld id="{9CEE71B8-37E4-43B1-A1AB-7166D8C040FC}" type="slidenum">
              <a:rPr lang="en-US" smtClean="0"/>
              <a:pPr>
                <a:defRPr/>
              </a:pPr>
              <a:t>111</a:t>
            </a:fld>
            <a:endParaRPr lang="en-US" dirty="0"/>
          </a:p>
        </p:txBody>
      </p:sp>
      <p:sp>
        <p:nvSpPr>
          <p:cNvPr id="5" name="Date Placeholder 4"/>
          <p:cNvSpPr>
            <a:spLocks noGrp="1"/>
          </p:cNvSpPr>
          <p:nvPr>
            <p:ph type="dt" sz="half" idx="11"/>
          </p:nvPr>
        </p:nvSpPr>
        <p:spPr/>
        <p:txBody>
          <a:bodyPr/>
          <a:lstStyle/>
          <a:p>
            <a:pPr>
              <a:defRPr/>
            </a:pPr>
            <a:r>
              <a:rPr lang="en-US" smtClean="0"/>
              <a:t>Winter 2012</a:t>
            </a:r>
            <a:endParaRPr lang="en-US"/>
          </a:p>
        </p:txBody>
      </p:sp>
      <p:sp>
        <p:nvSpPr>
          <p:cNvPr id="6" name="Footer Placeholder 5"/>
          <p:cNvSpPr>
            <a:spLocks noGrp="1"/>
          </p:cNvSpPr>
          <p:nvPr>
            <p:ph type="ftr" sz="quarter" idx="12"/>
          </p:nvPr>
        </p:nvSpPr>
        <p:spPr/>
        <p:txBody>
          <a:bodyPr/>
          <a:lstStyle/>
          <a:p>
            <a:pPr>
              <a:defRPr/>
            </a:pPr>
            <a:r>
              <a:rPr lang="en-US" smtClean="0"/>
              <a:t>(C) Nguyen Tri Tuan - DH.KHTN Tp.HCM</a:t>
            </a:r>
            <a:endParaRPr lang="en-US"/>
          </a:p>
        </p:txBody>
      </p:sp>
      <p:sp>
        <p:nvSpPr>
          <p:cNvPr id="8" name="Rectangle 5"/>
          <p:cNvSpPr txBox="1">
            <a:spLocks noChangeArrowheads="1"/>
          </p:cNvSpPr>
          <p:nvPr/>
        </p:nvSpPr>
        <p:spPr bwMode="auto">
          <a:xfrm>
            <a:off x="1630507" y="4724400"/>
            <a:ext cx="635337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150000"/>
              <a:buFont typeface="Wingdings" pitchFamily="2" charset="2"/>
              <a:buChar char="§"/>
              <a:defRPr sz="28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400">
                <a:solidFill>
                  <a:schemeClr val="tx1"/>
                </a:solidFill>
                <a:latin typeface="Arial" charset="0"/>
                <a:ea typeface="MS PGothic" pitchFamily="34" charset="-128"/>
              </a:defRPr>
            </a:lvl2pPr>
            <a:lvl3pPr marL="1143000" indent="-228600" algn="l" rtl="0" eaLnBrk="0" fontAlgn="base" hangingPunct="0">
              <a:spcBef>
                <a:spcPct val="20000"/>
              </a:spcBef>
              <a:spcAft>
                <a:spcPct val="0"/>
              </a:spcAft>
              <a:buClr>
                <a:schemeClr val="tx1"/>
              </a:buClr>
              <a:buChar char="•"/>
              <a:defRPr sz="2000">
                <a:solidFill>
                  <a:schemeClr val="tx1"/>
                </a:solidFill>
                <a:latin typeface="Arial" charset="0"/>
                <a:ea typeface="MS PGothic" pitchFamily="34" charset="-128"/>
              </a:defRPr>
            </a:lvl3pPr>
            <a:lvl4pPr marL="1600200" indent="-228600" algn="l" rtl="0" eaLnBrk="0" fontAlgn="base" hangingPunct="0">
              <a:spcBef>
                <a:spcPct val="20000"/>
              </a:spcBef>
              <a:spcAft>
                <a:spcPct val="0"/>
              </a:spcAft>
              <a:buChar char="–"/>
              <a:defRPr>
                <a:solidFill>
                  <a:schemeClr val="tx1"/>
                </a:solidFill>
                <a:latin typeface="Arial" charset="0"/>
                <a:ea typeface="MS PGothic" pitchFamily="34" charset="-128"/>
              </a:defRPr>
            </a:lvl4pPr>
            <a:lvl5pPr marL="2057400" indent="-228600" algn="l" rtl="0" eaLnBrk="0" fontAlgn="base" hangingPunct="0">
              <a:spcBef>
                <a:spcPct val="20000"/>
              </a:spcBef>
              <a:spcAft>
                <a:spcPct val="0"/>
              </a:spcAft>
              <a:buChar char="»"/>
              <a:defRPr sz="1600">
                <a:solidFill>
                  <a:schemeClr val="tx1"/>
                </a:solidFill>
                <a:latin typeface="Arial" charset="0"/>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a:lstStyle>
          <a:p>
            <a:pPr algn="ctr">
              <a:lnSpc>
                <a:spcPct val="80000"/>
              </a:lnSpc>
              <a:buFont typeface="Wingdings" pitchFamily="2" charset="2"/>
              <a:buNone/>
            </a:pPr>
            <a:r>
              <a:rPr lang="en-US" sz="2400" dirty="0" err="1" smtClean="0"/>
              <a:t>Hai</a:t>
            </a:r>
            <a:r>
              <a:rPr lang="en-US" sz="2400" dirty="0" smtClean="0"/>
              <a:t> </a:t>
            </a:r>
            <a:r>
              <a:rPr lang="en-US" sz="2400" dirty="0" err="1" smtClean="0"/>
              <a:t>cách</a:t>
            </a:r>
            <a:r>
              <a:rPr lang="en-US" sz="2400" dirty="0" smtClean="0"/>
              <a:t> </a:t>
            </a:r>
            <a:r>
              <a:rPr lang="en-US" sz="2400" dirty="0" err="1" smtClean="0"/>
              <a:t>chọn</a:t>
            </a:r>
            <a:r>
              <a:rPr lang="en-US" sz="2400" dirty="0" smtClean="0"/>
              <a:t> </a:t>
            </a:r>
            <a:r>
              <a:rPr lang="en-US" sz="2400" dirty="0" err="1" smtClean="0"/>
              <a:t>phần</a:t>
            </a:r>
            <a:r>
              <a:rPr lang="en-US" sz="2400" dirty="0" smtClean="0"/>
              <a:t> </a:t>
            </a:r>
            <a:r>
              <a:rPr lang="en-US" sz="2400" dirty="0" err="1" smtClean="0"/>
              <a:t>tử</a:t>
            </a:r>
            <a:r>
              <a:rPr lang="en-US" sz="2400" dirty="0" smtClean="0"/>
              <a:t> </a:t>
            </a:r>
            <a:r>
              <a:rPr lang="en-US" sz="2400" dirty="0" err="1" smtClean="0"/>
              <a:t>thay</a:t>
            </a:r>
            <a:r>
              <a:rPr lang="en-US" sz="2400" dirty="0" smtClean="0"/>
              <a:t> </a:t>
            </a:r>
            <a:r>
              <a:rPr lang="en-US" sz="2400" dirty="0" err="1" smtClean="0"/>
              <a:t>thế</a:t>
            </a:r>
            <a:r>
              <a:rPr lang="en-US" sz="2400" dirty="0" smtClean="0"/>
              <a:t> </a:t>
            </a:r>
            <a:r>
              <a:rPr lang="en-US" sz="2400" dirty="0" err="1" smtClean="0"/>
              <a:t>cho</a:t>
            </a:r>
            <a:r>
              <a:rPr lang="en-US" sz="2400" dirty="0" smtClean="0"/>
              <a:t> p</a:t>
            </a:r>
          </a:p>
        </p:txBody>
      </p:sp>
      <p:pic>
        <p:nvPicPr>
          <p:cNvPr id="4403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436670"/>
            <a:ext cx="8524611" cy="2982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2035883"/>
      </p:ext>
    </p:extLst>
  </p:cSld>
  <p:clrMapOvr>
    <a:masterClrMapping/>
  </p:clrMapOvr>
  <p:transition>
    <p:strips dir="ru"/>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022ADD8A-A4A7-4B75-97D7-909F104B7383}" type="slidenum">
              <a:rPr lang="en-US" sz="1000" smtClean="0">
                <a:latin typeface="Verdana" pitchFamily="34" charset="0"/>
              </a:rPr>
              <a:pPr eaLnBrk="1" hangingPunct="1"/>
              <a:t>112</a:t>
            </a:fld>
            <a:endParaRPr lang="en-US" sz="1000" dirty="0" smtClean="0">
              <a:latin typeface="Verdana" pitchFamily="34" charset="0"/>
            </a:endParaRPr>
          </a:p>
        </p:txBody>
      </p:sp>
      <p:sp>
        <p:nvSpPr>
          <p:cNvPr id="140291"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40292"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40293" name="Rectangle 2"/>
          <p:cNvSpPr>
            <a:spLocks noGrp="1" noChangeArrowheads="1"/>
          </p:cNvSpPr>
          <p:nvPr>
            <p:ph type="title"/>
          </p:nvPr>
        </p:nvSpPr>
        <p:spPr>
          <a:xfrm>
            <a:off x="1371600" y="233363"/>
            <a:ext cx="7391400" cy="563562"/>
          </a:xfrm>
        </p:spPr>
        <p:txBody>
          <a:bodyPr/>
          <a:lstStyle/>
          <a:p>
            <a:r>
              <a:rPr lang="en-US" dirty="0" err="1" smtClean="0"/>
              <a:t>Đánh</a:t>
            </a:r>
            <a:r>
              <a:rPr lang="en-US" dirty="0" smtClean="0"/>
              <a:t> </a:t>
            </a:r>
            <a:r>
              <a:rPr lang="en-US" dirty="0" err="1" smtClean="0"/>
              <a:t>giá</a:t>
            </a:r>
            <a:r>
              <a:rPr lang="en-US" dirty="0" smtClean="0"/>
              <a:t>/So </a:t>
            </a:r>
            <a:r>
              <a:rPr lang="en-US" dirty="0" err="1" smtClean="0"/>
              <a:t>sánh</a:t>
            </a:r>
            <a:r>
              <a:rPr lang="en-US" dirty="0" smtClean="0"/>
              <a:t> (1)</a:t>
            </a:r>
          </a:p>
        </p:txBody>
      </p:sp>
      <p:sp>
        <p:nvSpPr>
          <p:cNvPr id="140294" name="Rectangle 3"/>
          <p:cNvSpPr>
            <a:spLocks noGrp="1" noChangeArrowheads="1"/>
          </p:cNvSpPr>
          <p:nvPr>
            <p:ph type="body" idx="1"/>
          </p:nvPr>
        </p:nvSpPr>
        <p:spPr>
          <a:xfrm>
            <a:off x="457200" y="1295400"/>
            <a:ext cx="8382000" cy="5248275"/>
          </a:xfrm>
        </p:spPr>
        <p:txBody>
          <a:bodyPr/>
          <a:lstStyle/>
          <a:p>
            <a:endParaRPr lang="en-US" sz="2400" dirty="0" smtClean="0"/>
          </a:p>
          <a:p>
            <a:r>
              <a:rPr lang="en-US" dirty="0" smtClean="0"/>
              <a:t>So </a:t>
            </a:r>
            <a:r>
              <a:rPr lang="en-US" dirty="0" err="1" smtClean="0"/>
              <a:t>sánh</a:t>
            </a:r>
            <a:r>
              <a:rPr lang="en-US" dirty="0" smtClean="0"/>
              <a:t> </a:t>
            </a:r>
            <a:r>
              <a:rPr lang="en-US" dirty="0" err="1" smtClean="0"/>
              <a:t>cây</a:t>
            </a:r>
            <a:r>
              <a:rPr lang="en-US" dirty="0" smtClean="0"/>
              <a:t> BST </a:t>
            </a:r>
            <a:r>
              <a:rPr lang="en-US" dirty="0" err="1" smtClean="0"/>
              <a:t>với</a:t>
            </a:r>
            <a:r>
              <a:rPr lang="en-US" dirty="0" smtClean="0"/>
              <a:t> </a:t>
            </a:r>
            <a:r>
              <a:rPr lang="en-US" dirty="0" err="1" smtClean="0"/>
              <a:t>mảng</a:t>
            </a:r>
            <a:r>
              <a:rPr lang="en-US" dirty="0" smtClean="0"/>
              <a:t> </a:t>
            </a:r>
            <a:r>
              <a:rPr lang="en-US" dirty="0" err="1" smtClean="0"/>
              <a:t>được</a:t>
            </a:r>
            <a:r>
              <a:rPr lang="en-US" dirty="0" smtClean="0"/>
              <a:t> </a:t>
            </a:r>
            <a:r>
              <a:rPr lang="en-US" dirty="0" err="1" smtClean="0"/>
              <a:t>sắp</a:t>
            </a:r>
            <a:r>
              <a:rPr lang="en-US" dirty="0" smtClean="0"/>
              <a:t> </a:t>
            </a:r>
            <a:r>
              <a:rPr lang="en-US" dirty="0" err="1" smtClean="0"/>
              <a:t>thứ</a:t>
            </a:r>
            <a:r>
              <a:rPr lang="en-US" dirty="0" smtClean="0"/>
              <a:t> </a:t>
            </a:r>
            <a:r>
              <a:rPr lang="en-US" dirty="0" err="1" smtClean="0"/>
              <a:t>tự</a:t>
            </a:r>
            <a:r>
              <a:rPr lang="en-US" dirty="0"/>
              <a:t> </a:t>
            </a:r>
            <a:r>
              <a:rPr lang="en-US" dirty="0" err="1" smtClean="0"/>
              <a:t>và</a:t>
            </a:r>
            <a:r>
              <a:rPr lang="en-US" dirty="0" smtClean="0"/>
              <a:t> </a:t>
            </a:r>
            <a:r>
              <a:rPr lang="en-US" dirty="0" err="1" smtClean="0"/>
              <a:t>Danh</a:t>
            </a:r>
            <a:r>
              <a:rPr lang="en-US" dirty="0" smtClean="0"/>
              <a:t> </a:t>
            </a:r>
            <a:r>
              <a:rPr lang="en-US" dirty="0" err="1" smtClean="0"/>
              <a:t>sách</a:t>
            </a:r>
            <a:r>
              <a:rPr lang="en-US" dirty="0" smtClean="0"/>
              <a:t> </a:t>
            </a:r>
            <a:r>
              <a:rPr lang="en-US" dirty="0" err="1" smtClean="0"/>
              <a:t>liên</a:t>
            </a:r>
            <a:r>
              <a:rPr lang="en-US" dirty="0" smtClean="0"/>
              <a:t> </a:t>
            </a:r>
            <a:r>
              <a:rPr lang="en-US" dirty="0" err="1" smtClean="0"/>
              <a:t>kết</a:t>
            </a:r>
            <a:r>
              <a:rPr lang="en-US" dirty="0" smtClean="0"/>
              <a:t> ?</a:t>
            </a:r>
          </a:p>
        </p:txBody>
      </p:sp>
    </p:spTree>
  </p:cSld>
  <p:clrMapOvr>
    <a:masterClrMapping/>
  </p:clrMapOvr>
  <p:transition>
    <p:strips dir="ru"/>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33363"/>
            <a:ext cx="7391400" cy="563562"/>
          </a:xfrm>
        </p:spPr>
        <p:txBody>
          <a:bodyPr/>
          <a:lstStyle/>
          <a:p>
            <a:r>
              <a:rPr lang="en-US" dirty="0" err="1"/>
              <a:t>Đánh</a:t>
            </a:r>
            <a:r>
              <a:rPr lang="en-US" dirty="0"/>
              <a:t> </a:t>
            </a:r>
            <a:r>
              <a:rPr lang="en-US" dirty="0" err="1"/>
              <a:t>giá</a:t>
            </a:r>
            <a:r>
              <a:rPr lang="en-US" dirty="0"/>
              <a:t>/So </a:t>
            </a:r>
            <a:r>
              <a:rPr lang="en-US" dirty="0" err="1"/>
              <a:t>sánh</a:t>
            </a:r>
            <a:r>
              <a:rPr lang="en-US" dirty="0"/>
              <a:t> </a:t>
            </a:r>
            <a:r>
              <a:rPr lang="en-US" dirty="0" smtClean="0"/>
              <a:t>(2)</a:t>
            </a:r>
            <a:endParaRPr lang="en-US" dirty="0"/>
          </a:p>
        </p:txBody>
      </p:sp>
      <p:sp>
        <p:nvSpPr>
          <p:cNvPr id="4" name="Slide Number Placeholder 3"/>
          <p:cNvSpPr>
            <a:spLocks noGrp="1"/>
          </p:cNvSpPr>
          <p:nvPr>
            <p:ph type="sldNum" sz="quarter" idx="10"/>
          </p:nvPr>
        </p:nvSpPr>
        <p:spPr/>
        <p:txBody>
          <a:bodyPr/>
          <a:lstStyle/>
          <a:p>
            <a:pPr>
              <a:defRPr/>
            </a:pPr>
            <a:fld id="{9CEE71B8-37E4-43B1-A1AB-7166D8C040FC}" type="slidenum">
              <a:rPr lang="en-US" smtClean="0"/>
              <a:pPr>
                <a:defRPr/>
              </a:pPr>
              <a:t>113</a:t>
            </a:fld>
            <a:endParaRPr lang="en-US" dirty="0"/>
          </a:p>
        </p:txBody>
      </p:sp>
      <p:sp>
        <p:nvSpPr>
          <p:cNvPr id="5" name="Date Placeholder 4"/>
          <p:cNvSpPr>
            <a:spLocks noGrp="1"/>
          </p:cNvSpPr>
          <p:nvPr>
            <p:ph type="dt" sz="half" idx="11"/>
          </p:nvPr>
        </p:nvSpPr>
        <p:spPr/>
        <p:txBody>
          <a:bodyPr/>
          <a:lstStyle/>
          <a:p>
            <a:pPr>
              <a:defRPr/>
            </a:pPr>
            <a:r>
              <a:rPr lang="en-US" smtClean="0"/>
              <a:t>Winter 2012</a:t>
            </a:r>
            <a:endParaRPr lang="en-US"/>
          </a:p>
        </p:txBody>
      </p:sp>
      <p:sp>
        <p:nvSpPr>
          <p:cNvPr id="6" name="Footer Placeholder 5"/>
          <p:cNvSpPr>
            <a:spLocks noGrp="1"/>
          </p:cNvSpPr>
          <p:nvPr>
            <p:ph type="ftr" sz="quarter" idx="12"/>
          </p:nvPr>
        </p:nvSpPr>
        <p:spPr/>
        <p:txBody>
          <a:bodyPr/>
          <a:lstStyle/>
          <a:p>
            <a:pPr>
              <a:defRPr/>
            </a:pPr>
            <a:r>
              <a:rPr lang="en-US" smtClean="0"/>
              <a:t>(C) Nguyen Tri Tuan - DH.KHTN Tp.HCM</a:t>
            </a: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2426019459"/>
              </p:ext>
            </p:extLst>
          </p:nvPr>
        </p:nvGraphicFramePr>
        <p:xfrm>
          <a:off x="533400" y="1486953"/>
          <a:ext cx="8382000" cy="3923247"/>
        </p:xfrm>
        <a:graphic>
          <a:graphicData uri="http://schemas.openxmlformats.org/drawingml/2006/table">
            <a:tbl>
              <a:tblPr firstRow="1" bandRow="1">
                <a:tableStyleId>{5C22544A-7EE6-4342-B048-85BDC9FD1C3A}</a:tableStyleId>
              </a:tblPr>
              <a:tblGrid>
                <a:gridCol w="3048000"/>
                <a:gridCol w="1905000"/>
                <a:gridCol w="1600200"/>
                <a:gridCol w="1828800"/>
              </a:tblGrid>
              <a:tr h="856723">
                <a:tc>
                  <a:txBody>
                    <a:bodyPr/>
                    <a:lstStyle/>
                    <a:p>
                      <a:r>
                        <a:rPr lang="en-US" b="0" dirty="0" err="1" smtClean="0">
                          <a:latin typeface="+mn-lt"/>
                        </a:rPr>
                        <a:t>Tiêu</a:t>
                      </a:r>
                      <a:r>
                        <a:rPr lang="en-US" b="0" baseline="0" dirty="0" smtClean="0">
                          <a:latin typeface="+mn-lt"/>
                        </a:rPr>
                        <a:t> </a:t>
                      </a:r>
                      <a:r>
                        <a:rPr lang="en-US" b="0" baseline="0" dirty="0" err="1" smtClean="0">
                          <a:latin typeface="+mn-lt"/>
                        </a:rPr>
                        <a:t>chí</a:t>
                      </a:r>
                      <a:endParaRPr lang="en-US" b="0" dirty="0">
                        <a:latin typeface="+mn-lt"/>
                      </a:endParaRPr>
                    </a:p>
                  </a:txBody>
                  <a:tcPr/>
                </a:tc>
                <a:tc>
                  <a:txBody>
                    <a:bodyPr/>
                    <a:lstStyle/>
                    <a:p>
                      <a:r>
                        <a:rPr lang="en-US" b="0" dirty="0" err="1" smtClean="0">
                          <a:latin typeface="+mn-lt"/>
                        </a:rPr>
                        <a:t>Cây</a:t>
                      </a:r>
                      <a:r>
                        <a:rPr lang="en-US" b="0" baseline="0" dirty="0" smtClean="0">
                          <a:latin typeface="+mn-lt"/>
                        </a:rPr>
                        <a:t> BST (*)</a:t>
                      </a:r>
                      <a:endParaRPr lang="en-US" b="0" dirty="0">
                        <a:latin typeface="+mn-lt"/>
                      </a:endParaRPr>
                    </a:p>
                  </a:txBody>
                  <a:tcPr/>
                </a:tc>
                <a:tc>
                  <a:txBody>
                    <a:bodyPr/>
                    <a:lstStyle/>
                    <a:p>
                      <a:r>
                        <a:rPr lang="en-US" b="0" dirty="0" err="1" smtClean="0">
                          <a:latin typeface="+mn-lt"/>
                        </a:rPr>
                        <a:t>Mảng</a:t>
                      </a:r>
                      <a:r>
                        <a:rPr lang="en-US" b="0" baseline="0" dirty="0" smtClean="0">
                          <a:latin typeface="+mn-lt"/>
                        </a:rPr>
                        <a:t> </a:t>
                      </a:r>
                      <a:r>
                        <a:rPr lang="en-US" b="0" baseline="0" dirty="0" err="1" smtClean="0">
                          <a:latin typeface="+mn-lt"/>
                        </a:rPr>
                        <a:t>sắp</a:t>
                      </a:r>
                      <a:r>
                        <a:rPr lang="en-US" b="0" baseline="0" dirty="0" smtClean="0">
                          <a:latin typeface="+mn-lt"/>
                        </a:rPr>
                        <a:t> </a:t>
                      </a:r>
                      <a:r>
                        <a:rPr lang="en-US" b="0" baseline="0" dirty="0" err="1" smtClean="0">
                          <a:latin typeface="+mn-lt"/>
                        </a:rPr>
                        <a:t>thứ</a:t>
                      </a:r>
                      <a:r>
                        <a:rPr lang="en-US" b="0" baseline="0" dirty="0" smtClean="0">
                          <a:latin typeface="+mn-lt"/>
                        </a:rPr>
                        <a:t> </a:t>
                      </a:r>
                      <a:r>
                        <a:rPr lang="en-US" b="0" baseline="0" dirty="0" err="1" smtClean="0">
                          <a:latin typeface="+mn-lt"/>
                        </a:rPr>
                        <a:t>tự</a:t>
                      </a:r>
                      <a:endParaRPr lang="en-US" b="0" dirty="0">
                        <a:latin typeface="+mn-lt"/>
                      </a:endParaRPr>
                    </a:p>
                  </a:txBody>
                  <a:tcPr/>
                </a:tc>
                <a:tc>
                  <a:txBody>
                    <a:bodyPr/>
                    <a:lstStyle/>
                    <a:p>
                      <a:r>
                        <a:rPr lang="en-US" b="0" dirty="0" err="1" smtClean="0">
                          <a:latin typeface="+mn-lt"/>
                        </a:rPr>
                        <a:t>Danh</a:t>
                      </a:r>
                      <a:r>
                        <a:rPr lang="en-US" b="0" dirty="0" smtClean="0">
                          <a:latin typeface="+mn-lt"/>
                        </a:rPr>
                        <a:t> </a:t>
                      </a:r>
                      <a:r>
                        <a:rPr lang="en-US" b="0" dirty="0" err="1" smtClean="0">
                          <a:latin typeface="+mn-lt"/>
                        </a:rPr>
                        <a:t>sách</a:t>
                      </a:r>
                      <a:r>
                        <a:rPr lang="en-US" b="0" baseline="0" dirty="0" smtClean="0">
                          <a:latin typeface="+mn-lt"/>
                        </a:rPr>
                        <a:t> </a:t>
                      </a:r>
                      <a:r>
                        <a:rPr lang="en-US" b="0" baseline="0" dirty="0" err="1" smtClean="0">
                          <a:latin typeface="+mn-lt"/>
                        </a:rPr>
                        <a:t>liên</a:t>
                      </a:r>
                      <a:r>
                        <a:rPr lang="en-US" b="0" baseline="0" dirty="0" smtClean="0">
                          <a:latin typeface="+mn-lt"/>
                        </a:rPr>
                        <a:t> </a:t>
                      </a:r>
                      <a:r>
                        <a:rPr lang="en-US" b="0" baseline="0" dirty="0" err="1" smtClean="0">
                          <a:latin typeface="+mn-lt"/>
                        </a:rPr>
                        <a:t>kết</a:t>
                      </a:r>
                      <a:endParaRPr lang="en-US" b="0" dirty="0">
                        <a:latin typeface="+mn-lt"/>
                      </a:endParaRPr>
                    </a:p>
                  </a:txBody>
                  <a:tcPr/>
                </a:tc>
              </a:tr>
              <a:tr h="496355">
                <a:tc>
                  <a:txBody>
                    <a:bodyPr/>
                    <a:lstStyle/>
                    <a:p>
                      <a:r>
                        <a:rPr lang="en-US" b="0" dirty="0" smtClean="0">
                          <a:latin typeface="+mn-lt"/>
                        </a:rPr>
                        <a:t>Chi </a:t>
                      </a:r>
                      <a:r>
                        <a:rPr lang="en-US" b="0" dirty="0" err="1" smtClean="0">
                          <a:latin typeface="+mn-lt"/>
                        </a:rPr>
                        <a:t>phí</a:t>
                      </a:r>
                      <a:r>
                        <a:rPr lang="en-US" b="0" baseline="0" dirty="0" smtClean="0">
                          <a:latin typeface="+mn-lt"/>
                        </a:rPr>
                        <a:t> </a:t>
                      </a:r>
                      <a:r>
                        <a:rPr lang="en-US" b="0" baseline="0" dirty="0" err="1" smtClean="0">
                          <a:latin typeface="+mn-lt"/>
                        </a:rPr>
                        <a:t>tìm</a:t>
                      </a:r>
                      <a:r>
                        <a:rPr lang="en-US" b="0" baseline="0" dirty="0" smtClean="0">
                          <a:latin typeface="+mn-lt"/>
                        </a:rPr>
                        <a:t> </a:t>
                      </a:r>
                      <a:r>
                        <a:rPr lang="en-US" b="0" baseline="0" dirty="0" err="1" smtClean="0">
                          <a:latin typeface="+mn-lt"/>
                        </a:rPr>
                        <a:t>kiếm</a:t>
                      </a:r>
                      <a:endParaRPr lang="en-US" b="0" dirty="0">
                        <a:latin typeface="+mn-lt"/>
                      </a:endParaRPr>
                    </a:p>
                  </a:txBody>
                  <a:tcPr/>
                </a:tc>
                <a:tc>
                  <a:txBody>
                    <a:bodyPr/>
                    <a:lstStyle/>
                    <a:p>
                      <a:r>
                        <a:rPr lang="en-US" b="0" dirty="0" smtClean="0">
                          <a:latin typeface="+mn-lt"/>
                        </a:rPr>
                        <a:t>O(log</a:t>
                      </a:r>
                      <a:r>
                        <a:rPr lang="en-US" b="0" baseline="-25000" dirty="0" smtClean="0">
                          <a:latin typeface="+mn-lt"/>
                        </a:rPr>
                        <a:t>2</a:t>
                      </a:r>
                      <a:r>
                        <a:rPr lang="en-US" b="0" dirty="0" smtClean="0">
                          <a:latin typeface="+mn-lt"/>
                        </a:rPr>
                        <a:t>n)</a:t>
                      </a:r>
                      <a:endParaRPr lang="en-US" b="0" dirty="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latin typeface="+mn-lt"/>
                        </a:rPr>
                        <a:t>O(log</a:t>
                      </a:r>
                      <a:r>
                        <a:rPr lang="en-US" b="0" baseline="-25000" dirty="0" smtClean="0">
                          <a:latin typeface="+mn-lt"/>
                        </a:rPr>
                        <a:t>2</a:t>
                      </a:r>
                      <a:r>
                        <a:rPr lang="en-US" b="0" dirty="0" smtClean="0">
                          <a:latin typeface="+mn-lt"/>
                        </a:rPr>
                        <a:t>n)</a:t>
                      </a:r>
                    </a:p>
                  </a:txBody>
                  <a:tcPr/>
                </a:tc>
                <a:tc>
                  <a:txBody>
                    <a:bodyPr/>
                    <a:lstStyle/>
                    <a:p>
                      <a:r>
                        <a:rPr lang="en-US" b="0" dirty="0" smtClean="0">
                          <a:latin typeface="+mn-lt"/>
                        </a:rPr>
                        <a:t>O(n)</a:t>
                      </a:r>
                      <a:endParaRPr lang="en-US" b="0" dirty="0">
                        <a:latin typeface="+mn-lt"/>
                      </a:endParaRPr>
                    </a:p>
                  </a:txBody>
                  <a:tcPr/>
                </a:tc>
              </a:tr>
              <a:tr h="856723">
                <a:tc>
                  <a:txBody>
                    <a:bodyPr/>
                    <a:lstStyle/>
                    <a:p>
                      <a:r>
                        <a:rPr lang="en-US" b="0" dirty="0" smtClean="0">
                          <a:latin typeface="+mn-lt"/>
                        </a:rPr>
                        <a:t>Chi </a:t>
                      </a:r>
                      <a:r>
                        <a:rPr lang="en-US" b="0" dirty="0" err="1" smtClean="0">
                          <a:latin typeface="+mn-lt"/>
                        </a:rPr>
                        <a:t>phí</a:t>
                      </a:r>
                      <a:r>
                        <a:rPr lang="en-US" b="0" baseline="0" dirty="0" smtClean="0">
                          <a:latin typeface="+mn-lt"/>
                        </a:rPr>
                        <a:t> </a:t>
                      </a:r>
                      <a:r>
                        <a:rPr lang="en-US" b="0" baseline="0" dirty="0" err="1" smtClean="0">
                          <a:latin typeface="+mn-lt"/>
                        </a:rPr>
                        <a:t>thêm</a:t>
                      </a:r>
                      <a:r>
                        <a:rPr lang="en-US" b="0" baseline="0" dirty="0" smtClean="0">
                          <a:latin typeface="+mn-lt"/>
                        </a:rPr>
                        <a:t> </a:t>
                      </a:r>
                      <a:r>
                        <a:rPr lang="en-US" b="0" baseline="0" dirty="0" err="1" smtClean="0">
                          <a:latin typeface="+mn-lt"/>
                        </a:rPr>
                        <a:t>phần</a:t>
                      </a:r>
                      <a:r>
                        <a:rPr lang="en-US" b="0" baseline="0" dirty="0" smtClean="0">
                          <a:latin typeface="+mn-lt"/>
                        </a:rPr>
                        <a:t> </a:t>
                      </a:r>
                      <a:r>
                        <a:rPr lang="en-US" b="0" baseline="0" dirty="0" err="1" smtClean="0">
                          <a:latin typeface="+mn-lt"/>
                        </a:rPr>
                        <a:t>tử</a:t>
                      </a:r>
                      <a:endParaRPr lang="en-US" b="0" dirty="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latin typeface="+mn-lt"/>
                        </a:rPr>
                        <a:t>O(log</a:t>
                      </a:r>
                      <a:r>
                        <a:rPr lang="en-US" b="0" baseline="-25000" dirty="0" smtClean="0">
                          <a:latin typeface="+mn-lt"/>
                        </a:rPr>
                        <a:t>2</a:t>
                      </a:r>
                      <a:r>
                        <a:rPr lang="en-US" b="0" dirty="0" smtClean="0">
                          <a:latin typeface="+mn-lt"/>
                        </a:rPr>
                        <a:t>n)</a:t>
                      </a:r>
                    </a:p>
                  </a:txBody>
                  <a:tcPr/>
                </a:tc>
                <a:tc>
                  <a:txBody>
                    <a:bodyPr/>
                    <a:lstStyle/>
                    <a:p>
                      <a:r>
                        <a:rPr lang="en-US" b="0" dirty="0" smtClean="0">
                          <a:latin typeface="+mn-lt"/>
                        </a:rPr>
                        <a:t>O(n)</a:t>
                      </a:r>
                      <a:endParaRPr lang="en-US" b="0" dirty="0">
                        <a:latin typeface="+mn-lt"/>
                      </a:endParaRPr>
                    </a:p>
                  </a:txBody>
                  <a:tcPr/>
                </a:tc>
                <a:tc>
                  <a:txBody>
                    <a:bodyPr/>
                    <a:lstStyle/>
                    <a:p>
                      <a:r>
                        <a:rPr lang="en-US" b="0" dirty="0" smtClean="0">
                          <a:latin typeface="+mn-lt"/>
                        </a:rPr>
                        <a:t>O(1)</a:t>
                      </a:r>
                      <a:endParaRPr lang="en-US" b="0" dirty="0">
                        <a:latin typeface="+mn-lt"/>
                      </a:endParaRPr>
                    </a:p>
                  </a:txBody>
                  <a:tcPr/>
                </a:tc>
              </a:tr>
              <a:tr h="856723">
                <a:tc>
                  <a:txBody>
                    <a:bodyPr/>
                    <a:lstStyle/>
                    <a:p>
                      <a:r>
                        <a:rPr lang="en-US" b="0" dirty="0" smtClean="0">
                          <a:latin typeface="+mn-lt"/>
                        </a:rPr>
                        <a:t>Chi </a:t>
                      </a:r>
                      <a:r>
                        <a:rPr lang="en-US" b="0" dirty="0" err="1" smtClean="0">
                          <a:latin typeface="+mn-lt"/>
                        </a:rPr>
                        <a:t>phí</a:t>
                      </a:r>
                      <a:r>
                        <a:rPr lang="en-US" b="0" baseline="0" dirty="0" smtClean="0">
                          <a:latin typeface="+mn-lt"/>
                        </a:rPr>
                        <a:t> </a:t>
                      </a:r>
                      <a:r>
                        <a:rPr lang="en-US" b="0" baseline="0" dirty="0" err="1" smtClean="0">
                          <a:latin typeface="+mn-lt"/>
                        </a:rPr>
                        <a:t>xóa</a:t>
                      </a:r>
                      <a:r>
                        <a:rPr lang="en-US" b="0" baseline="0" dirty="0" smtClean="0">
                          <a:latin typeface="+mn-lt"/>
                        </a:rPr>
                        <a:t> </a:t>
                      </a:r>
                      <a:r>
                        <a:rPr lang="en-US" b="0" baseline="0" dirty="0" err="1" smtClean="0">
                          <a:latin typeface="+mn-lt"/>
                        </a:rPr>
                        <a:t>phần</a:t>
                      </a:r>
                      <a:r>
                        <a:rPr lang="en-US" b="0" baseline="0" dirty="0" smtClean="0">
                          <a:latin typeface="+mn-lt"/>
                        </a:rPr>
                        <a:t> </a:t>
                      </a:r>
                      <a:r>
                        <a:rPr lang="en-US" b="0" baseline="0" dirty="0" err="1" smtClean="0">
                          <a:latin typeface="+mn-lt"/>
                        </a:rPr>
                        <a:t>tử</a:t>
                      </a:r>
                      <a:endParaRPr lang="en-US" b="0" dirty="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latin typeface="+mn-lt"/>
                        </a:rPr>
                        <a:t>O(log</a:t>
                      </a:r>
                      <a:r>
                        <a:rPr lang="en-US" b="0" baseline="-25000" dirty="0" smtClean="0">
                          <a:latin typeface="+mn-lt"/>
                        </a:rPr>
                        <a:t>2</a:t>
                      </a:r>
                      <a:r>
                        <a:rPr lang="en-US" b="0" dirty="0" smtClean="0">
                          <a:latin typeface="+mn-lt"/>
                        </a:rPr>
                        <a:t>n)</a:t>
                      </a:r>
                    </a:p>
                  </a:txBody>
                  <a:tcPr/>
                </a:tc>
                <a:tc>
                  <a:txBody>
                    <a:bodyPr/>
                    <a:lstStyle/>
                    <a:p>
                      <a:r>
                        <a:rPr lang="en-US" b="0" dirty="0" smtClean="0">
                          <a:latin typeface="+mn-lt"/>
                        </a:rPr>
                        <a:t>O(n)</a:t>
                      </a:r>
                      <a:endParaRPr lang="en-US" b="0" dirty="0">
                        <a:latin typeface="+mn-lt"/>
                      </a:endParaRPr>
                    </a:p>
                  </a:txBody>
                  <a:tcPr/>
                </a:tc>
                <a:tc>
                  <a:txBody>
                    <a:bodyPr/>
                    <a:lstStyle/>
                    <a:p>
                      <a:r>
                        <a:rPr lang="en-US" b="0" dirty="0" smtClean="0">
                          <a:latin typeface="+mn-lt"/>
                        </a:rPr>
                        <a:t>O(1)</a:t>
                      </a:r>
                      <a:endParaRPr lang="en-US" b="0" dirty="0">
                        <a:latin typeface="+mn-lt"/>
                      </a:endParaRPr>
                    </a:p>
                  </a:txBody>
                  <a:tcPr/>
                </a:tc>
              </a:tr>
              <a:tr h="856723">
                <a:tc>
                  <a:txBody>
                    <a:bodyPr/>
                    <a:lstStyle/>
                    <a:p>
                      <a:r>
                        <a:rPr lang="en-US" b="0" dirty="0" err="1" smtClean="0">
                          <a:latin typeface="+mn-lt"/>
                        </a:rPr>
                        <a:t>Bộ</a:t>
                      </a:r>
                      <a:r>
                        <a:rPr lang="en-US" b="0" baseline="0" dirty="0" smtClean="0">
                          <a:latin typeface="+mn-lt"/>
                        </a:rPr>
                        <a:t> </a:t>
                      </a:r>
                      <a:r>
                        <a:rPr lang="en-US" b="0" baseline="0" dirty="0" err="1" smtClean="0">
                          <a:latin typeface="+mn-lt"/>
                        </a:rPr>
                        <a:t>nhớ</a:t>
                      </a:r>
                      <a:r>
                        <a:rPr lang="en-US" b="0" baseline="0" dirty="0" smtClean="0">
                          <a:latin typeface="+mn-lt"/>
                        </a:rPr>
                        <a:t> </a:t>
                      </a:r>
                      <a:r>
                        <a:rPr lang="en-US" b="0" baseline="0" dirty="0" err="1" smtClean="0">
                          <a:latin typeface="+mn-lt"/>
                        </a:rPr>
                        <a:t>sử</a:t>
                      </a:r>
                      <a:r>
                        <a:rPr lang="en-US" b="0" baseline="0" dirty="0" smtClean="0">
                          <a:latin typeface="+mn-lt"/>
                        </a:rPr>
                        <a:t> </a:t>
                      </a:r>
                      <a:r>
                        <a:rPr lang="en-US" b="0" baseline="0" dirty="0" err="1" smtClean="0">
                          <a:latin typeface="+mn-lt"/>
                        </a:rPr>
                        <a:t>dụng</a:t>
                      </a:r>
                      <a:r>
                        <a:rPr lang="en-US" b="0" baseline="0" dirty="0" smtClean="0">
                          <a:latin typeface="+mn-lt"/>
                        </a:rPr>
                        <a:t> </a:t>
                      </a:r>
                      <a:r>
                        <a:rPr lang="en-US" b="0" baseline="0" dirty="0" err="1" smtClean="0">
                          <a:latin typeface="+mn-lt"/>
                        </a:rPr>
                        <a:t>cho</a:t>
                      </a:r>
                      <a:r>
                        <a:rPr lang="en-US" b="0" baseline="0" dirty="0" smtClean="0">
                          <a:latin typeface="+mn-lt"/>
                        </a:rPr>
                        <a:t> 1 </a:t>
                      </a:r>
                      <a:r>
                        <a:rPr lang="en-US" b="0" baseline="0" dirty="0" err="1" smtClean="0">
                          <a:latin typeface="+mn-lt"/>
                        </a:rPr>
                        <a:t>phần</a:t>
                      </a:r>
                      <a:r>
                        <a:rPr lang="en-US" b="0" baseline="0" dirty="0" smtClean="0">
                          <a:latin typeface="+mn-lt"/>
                        </a:rPr>
                        <a:t> </a:t>
                      </a:r>
                      <a:r>
                        <a:rPr lang="en-US" b="0" baseline="0" dirty="0" err="1" smtClean="0">
                          <a:latin typeface="+mn-lt"/>
                        </a:rPr>
                        <a:t>tử</a:t>
                      </a:r>
                      <a:endParaRPr lang="en-US" b="0" dirty="0">
                        <a:latin typeface="+mn-lt"/>
                      </a:endParaRPr>
                    </a:p>
                  </a:txBody>
                  <a:tcPr/>
                </a:tc>
                <a:tc>
                  <a:txBody>
                    <a:bodyPr/>
                    <a:lstStyle/>
                    <a:p>
                      <a:r>
                        <a:rPr lang="en-US" b="0" dirty="0" err="1" smtClean="0">
                          <a:latin typeface="+mn-lt"/>
                        </a:rPr>
                        <a:t>Sizeof</a:t>
                      </a:r>
                      <a:r>
                        <a:rPr lang="en-US" b="0" dirty="0" smtClean="0">
                          <a:latin typeface="+mn-lt"/>
                        </a:rPr>
                        <a:t>(key)+8</a:t>
                      </a:r>
                      <a:endParaRPr lang="en-US" b="0" dirty="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err="1" smtClean="0">
                          <a:latin typeface="+mn-lt"/>
                        </a:rPr>
                        <a:t>Sizeof</a:t>
                      </a:r>
                      <a:r>
                        <a:rPr lang="en-US" b="0" dirty="0" smtClean="0">
                          <a:latin typeface="+mn-lt"/>
                        </a:rPr>
                        <a:t>(key)</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err="1" smtClean="0">
                          <a:latin typeface="+mn-lt"/>
                        </a:rPr>
                        <a:t>Sizeof</a:t>
                      </a:r>
                      <a:r>
                        <a:rPr lang="en-US" b="0" dirty="0" smtClean="0">
                          <a:latin typeface="+mn-lt"/>
                        </a:rPr>
                        <a:t>(key)+4</a:t>
                      </a:r>
                    </a:p>
                  </a:txBody>
                  <a:tcPr/>
                </a:tc>
              </a:tr>
            </a:tbl>
          </a:graphicData>
        </a:graphic>
      </p:graphicFrame>
      <p:sp>
        <p:nvSpPr>
          <p:cNvPr id="8" name="Rectangle 5"/>
          <p:cNvSpPr txBox="1">
            <a:spLocks noChangeArrowheads="1"/>
          </p:cNvSpPr>
          <p:nvPr/>
        </p:nvSpPr>
        <p:spPr bwMode="auto">
          <a:xfrm>
            <a:off x="533400" y="5600700"/>
            <a:ext cx="635337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150000"/>
              <a:buFont typeface="Wingdings" pitchFamily="2" charset="2"/>
              <a:buChar char="§"/>
              <a:defRPr sz="28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400">
                <a:solidFill>
                  <a:schemeClr val="tx1"/>
                </a:solidFill>
                <a:latin typeface="Arial" charset="0"/>
                <a:ea typeface="MS PGothic" pitchFamily="34" charset="-128"/>
              </a:defRPr>
            </a:lvl2pPr>
            <a:lvl3pPr marL="1143000" indent="-228600" algn="l" rtl="0" eaLnBrk="0" fontAlgn="base" hangingPunct="0">
              <a:spcBef>
                <a:spcPct val="20000"/>
              </a:spcBef>
              <a:spcAft>
                <a:spcPct val="0"/>
              </a:spcAft>
              <a:buClr>
                <a:schemeClr val="tx1"/>
              </a:buClr>
              <a:buChar char="•"/>
              <a:defRPr sz="2000">
                <a:solidFill>
                  <a:schemeClr val="tx1"/>
                </a:solidFill>
                <a:latin typeface="Arial" charset="0"/>
                <a:ea typeface="MS PGothic" pitchFamily="34" charset="-128"/>
              </a:defRPr>
            </a:lvl3pPr>
            <a:lvl4pPr marL="1600200" indent="-228600" algn="l" rtl="0" eaLnBrk="0" fontAlgn="base" hangingPunct="0">
              <a:spcBef>
                <a:spcPct val="20000"/>
              </a:spcBef>
              <a:spcAft>
                <a:spcPct val="0"/>
              </a:spcAft>
              <a:buChar char="–"/>
              <a:defRPr>
                <a:solidFill>
                  <a:schemeClr val="tx1"/>
                </a:solidFill>
                <a:latin typeface="Arial" charset="0"/>
                <a:ea typeface="MS PGothic" pitchFamily="34" charset="-128"/>
              </a:defRPr>
            </a:lvl4pPr>
            <a:lvl5pPr marL="2057400" indent="-228600" algn="l" rtl="0" eaLnBrk="0" fontAlgn="base" hangingPunct="0">
              <a:spcBef>
                <a:spcPct val="20000"/>
              </a:spcBef>
              <a:spcAft>
                <a:spcPct val="0"/>
              </a:spcAft>
              <a:buChar char="»"/>
              <a:defRPr sz="1600">
                <a:solidFill>
                  <a:schemeClr val="tx1"/>
                </a:solidFill>
                <a:latin typeface="Arial" charset="0"/>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a:lstStyle>
          <a:p>
            <a:pPr>
              <a:lnSpc>
                <a:spcPct val="80000"/>
              </a:lnSpc>
              <a:buFont typeface="Wingdings" pitchFamily="2" charset="2"/>
              <a:buNone/>
            </a:pPr>
            <a:r>
              <a:rPr lang="en-US" sz="1800" dirty="0" smtClean="0"/>
              <a:t>(*) </a:t>
            </a:r>
            <a:r>
              <a:rPr lang="en-US" sz="1800" dirty="0" err="1" smtClean="0"/>
              <a:t>Xét</a:t>
            </a:r>
            <a:r>
              <a:rPr lang="en-US" sz="1800" dirty="0" smtClean="0"/>
              <a:t> </a:t>
            </a:r>
            <a:r>
              <a:rPr lang="en-US" sz="1800" dirty="0" err="1" smtClean="0"/>
              <a:t>khi</a:t>
            </a:r>
            <a:r>
              <a:rPr lang="en-US" sz="1800" dirty="0" smtClean="0"/>
              <a:t> </a:t>
            </a:r>
            <a:r>
              <a:rPr lang="en-US" sz="1800" dirty="0" err="1" smtClean="0"/>
              <a:t>cây</a:t>
            </a:r>
            <a:r>
              <a:rPr lang="en-US" sz="1800" dirty="0" smtClean="0"/>
              <a:t> </a:t>
            </a:r>
            <a:r>
              <a:rPr lang="en-US" sz="1800" dirty="0" err="1" smtClean="0"/>
              <a:t>cân</a:t>
            </a:r>
            <a:r>
              <a:rPr lang="en-US" sz="1800" dirty="0" smtClean="0"/>
              <a:t> </a:t>
            </a:r>
            <a:r>
              <a:rPr lang="en-US" sz="1800" dirty="0" err="1" smtClean="0"/>
              <a:t>bằng</a:t>
            </a:r>
            <a:endParaRPr lang="en-US" sz="1800" dirty="0" smtClean="0"/>
          </a:p>
        </p:txBody>
      </p:sp>
    </p:spTree>
    <p:extLst>
      <p:ext uri="{BB962C8B-B14F-4D97-AF65-F5344CB8AC3E}">
        <p14:creationId xmlns:p14="http://schemas.microsoft.com/office/powerpoint/2010/main" val="4136616802"/>
      </p:ext>
    </p:extLst>
  </p:cSld>
  <p:clrMapOvr>
    <a:masterClrMapping/>
  </p:clrMapOvr>
  <p:transition>
    <p:strips dir="ru"/>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A655CA40-0690-4C80-BAE3-8D49044726F7}" type="slidenum">
              <a:rPr lang="en-US" sz="1000" smtClean="0">
                <a:latin typeface="Verdana" pitchFamily="34" charset="0"/>
              </a:rPr>
              <a:pPr eaLnBrk="1" hangingPunct="1"/>
              <a:t>114</a:t>
            </a:fld>
            <a:endParaRPr lang="en-US" sz="1000" dirty="0" smtClean="0">
              <a:latin typeface="Verdana" pitchFamily="34" charset="0"/>
            </a:endParaRPr>
          </a:p>
        </p:txBody>
      </p:sp>
      <p:sp>
        <p:nvSpPr>
          <p:cNvPr id="66563"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66564"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66565" name="Rectangle 2"/>
          <p:cNvSpPr>
            <a:spLocks noGrp="1" noChangeArrowheads="1"/>
          </p:cNvSpPr>
          <p:nvPr>
            <p:ph type="title"/>
          </p:nvPr>
        </p:nvSpPr>
        <p:spPr>
          <a:xfrm>
            <a:off x="1371600" y="233363"/>
            <a:ext cx="7391400" cy="563562"/>
          </a:xfrm>
        </p:spPr>
        <p:txBody>
          <a:bodyPr/>
          <a:lstStyle/>
          <a:p>
            <a:r>
              <a:rPr lang="en-US" dirty="0" err="1">
                <a:ea typeface="Tahoma" pitchFamily="34" charset="0"/>
                <a:cs typeface="Tahoma" pitchFamily="34" charset="0"/>
              </a:rPr>
              <a:t>Cây</a:t>
            </a:r>
            <a:r>
              <a:rPr lang="en-US" dirty="0">
                <a:ea typeface="Tahoma" pitchFamily="34" charset="0"/>
                <a:cs typeface="Tahoma" pitchFamily="34" charset="0"/>
              </a:rPr>
              <a:t> </a:t>
            </a:r>
            <a:r>
              <a:rPr lang="en-US" dirty="0" err="1">
                <a:ea typeface="Tahoma" pitchFamily="34" charset="0"/>
                <a:cs typeface="Tahoma" pitchFamily="34" charset="0"/>
              </a:rPr>
              <a:t>nhị</a:t>
            </a:r>
            <a:r>
              <a:rPr lang="en-US" dirty="0">
                <a:ea typeface="Tahoma" pitchFamily="34" charset="0"/>
                <a:cs typeface="Tahoma" pitchFamily="34" charset="0"/>
              </a:rPr>
              <a:t> </a:t>
            </a:r>
            <a:r>
              <a:rPr lang="en-US" dirty="0" err="1">
                <a:ea typeface="Tahoma" pitchFamily="34" charset="0"/>
                <a:cs typeface="Tahoma" pitchFamily="34" charset="0"/>
              </a:rPr>
              <a:t>phân</a:t>
            </a:r>
            <a:endParaRPr lang="en-US" dirty="0" smtClean="0"/>
          </a:p>
        </p:txBody>
      </p:sp>
      <p:sp>
        <p:nvSpPr>
          <p:cNvPr id="66566" name="Rectangle 3"/>
          <p:cNvSpPr>
            <a:spLocks noGrp="1" noChangeArrowheads="1"/>
          </p:cNvSpPr>
          <p:nvPr>
            <p:ph type="body" idx="1"/>
          </p:nvPr>
        </p:nvSpPr>
        <p:spPr/>
        <p:txBody>
          <a:bodyPr/>
          <a:lstStyle/>
          <a:p>
            <a:pPr lvl="0">
              <a:spcBef>
                <a:spcPts val="1200"/>
              </a:spcBef>
            </a:pPr>
            <a:r>
              <a:rPr lang="en-US" sz="2400" dirty="0" err="1"/>
              <a:t>Các</a:t>
            </a:r>
            <a:r>
              <a:rPr lang="en-US" sz="2400" dirty="0"/>
              <a:t> </a:t>
            </a:r>
            <a:r>
              <a:rPr lang="en-US" sz="2400" dirty="0" err="1"/>
              <a:t>khái</a:t>
            </a:r>
            <a:r>
              <a:rPr lang="en-US" sz="2400" dirty="0"/>
              <a:t> </a:t>
            </a:r>
            <a:r>
              <a:rPr lang="en-US" sz="2400" dirty="0" err="1"/>
              <a:t>niệm</a:t>
            </a:r>
            <a:r>
              <a:rPr lang="en-US" sz="2400" dirty="0"/>
              <a:t> </a:t>
            </a:r>
            <a:r>
              <a:rPr lang="en-US" sz="2400" dirty="0" err="1"/>
              <a:t>và</a:t>
            </a:r>
            <a:r>
              <a:rPr lang="en-US" sz="2400" dirty="0"/>
              <a:t> </a:t>
            </a:r>
            <a:r>
              <a:rPr lang="en-US" sz="2400" dirty="0" err="1"/>
              <a:t>thuật</a:t>
            </a:r>
            <a:r>
              <a:rPr lang="en-US" sz="2400" dirty="0"/>
              <a:t> </a:t>
            </a:r>
            <a:r>
              <a:rPr lang="en-US" sz="2400" dirty="0" err="1"/>
              <a:t>ngữ</a:t>
            </a:r>
            <a:r>
              <a:rPr lang="en-US" sz="2400" dirty="0"/>
              <a:t> </a:t>
            </a:r>
            <a:r>
              <a:rPr lang="en-US" sz="2400" dirty="0" err="1"/>
              <a:t>cơ</a:t>
            </a:r>
            <a:r>
              <a:rPr lang="en-US" sz="2400" dirty="0"/>
              <a:t> </a:t>
            </a:r>
            <a:r>
              <a:rPr lang="en-US" sz="2400" dirty="0" err="1"/>
              <a:t>bản</a:t>
            </a:r>
            <a:endParaRPr lang="en-US" sz="2400" dirty="0"/>
          </a:p>
          <a:p>
            <a:pPr lvl="0">
              <a:spcBef>
                <a:spcPts val="1200"/>
              </a:spcBef>
            </a:pPr>
            <a:r>
              <a:rPr lang="en-US" sz="2400" dirty="0" err="1"/>
              <a:t>Cài</a:t>
            </a:r>
            <a:r>
              <a:rPr lang="en-US" sz="2400" dirty="0"/>
              <a:t> </a:t>
            </a:r>
            <a:r>
              <a:rPr lang="en-US" sz="2400" dirty="0" err="1"/>
              <a:t>đặt</a:t>
            </a:r>
            <a:r>
              <a:rPr lang="en-US" sz="2400" dirty="0"/>
              <a:t> </a:t>
            </a:r>
            <a:r>
              <a:rPr lang="en-US" sz="2400" dirty="0" err="1"/>
              <a:t>cấu</a:t>
            </a:r>
            <a:r>
              <a:rPr lang="en-US" sz="2400" dirty="0"/>
              <a:t> </a:t>
            </a:r>
            <a:r>
              <a:rPr lang="en-US" sz="2400" dirty="0" err="1"/>
              <a:t>trúc</a:t>
            </a:r>
            <a:r>
              <a:rPr lang="en-US" sz="2400" dirty="0"/>
              <a:t> </a:t>
            </a:r>
            <a:r>
              <a:rPr lang="en-US" sz="2400" dirty="0" err="1"/>
              <a:t>dữ</a:t>
            </a:r>
            <a:r>
              <a:rPr lang="en-US" sz="2400" dirty="0"/>
              <a:t> </a:t>
            </a:r>
            <a:r>
              <a:rPr lang="en-US" sz="2400" dirty="0" err="1"/>
              <a:t>liệu</a:t>
            </a:r>
            <a:endParaRPr lang="en-US" sz="2400" dirty="0"/>
          </a:p>
          <a:p>
            <a:pPr lvl="0">
              <a:spcBef>
                <a:spcPts val="1200"/>
              </a:spcBef>
            </a:pPr>
            <a:r>
              <a:rPr lang="en-US" sz="2400" dirty="0" err="1"/>
              <a:t>Duyệt</a:t>
            </a:r>
            <a:r>
              <a:rPr lang="en-US" sz="2400" dirty="0"/>
              <a:t> </a:t>
            </a:r>
            <a:r>
              <a:rPr lang="en-US" sz="2400" dirty="0" err="1"/>
              <a:t>cây</a:t>
            </a:r>
            <a:endParaRPr lang="en-US" sz="2400" dirty="0"/>
          </a:p>
          <a:p>
            <a:pPr lvl="0">
              <a:spcBef>
                <a:spcPts val="1200"/>
              </a:spcBef>
            </a:pPr>
            <a:r>
              <a:rPr lang="en-US" sz="2400" dirty="0" err="1"/>
              <a:t>Cây</a:t>
            </a:r>
            <a:r>
              <a:rPr lang="en-US" sz="2400" dirty="0"/>
              <a:t> </a:t>
            </a:r>
            <a:r>
              <a:rPr lang="en-US" sz="2400" dirty="0" err="1"/>
              <a:t>nhị</a:t>
            </a:r>
            <a:r>
              <a:rPr lang="en-US" sz="2400" dirty="0"/>
              <a:t> </a:t>
            </a:r>
            <a:r>
              <a:rPr lang="en-US" sz="2400" dirty="0" err="1"/>
              <a:t>phân</a:t>
            </a:r>
            <a:r>
              <a:rPr lang="en-US" sz="2400" dirty="0"/>
              <a:t> </a:t>
            </a:r>
            <a:r>
              <a:rPr lang="en-US" sz="2400" dirty="0" err="1"/>
              <a:t>tìm</a:t>
            </a:r>
            <a:r>
              <a:rPr lang="en-US" sz="2400" dirty="0"/>
              <a:t> </a:t>
            </a:r>
            <a:r>
              <a:rPr lang="en-US" sz="2400" dirty="0" err="1"/>
              <a:t>kiếm</a:t>
            </a:r>
            <a:r>
              <a:rPr lang="en-US" sz="2400" dirty="0"/>
              <a:t> – Binary Search Tree</a:t>
            </a:r>
          </a:p>
          <a:p>
            <a:pPr lvl="0">
              <a:spcBef>
                <a:spcPts val="1200"/>
              </a:spcBef>
            </a:pPr>
            <a:r>
              <a:rPr lang="en-US" sz="2400" dirty="0" err="1">
                <a:solidFill>
                  <a:srgbClr val="C00000"/>
                </a:solidFill>
              </a:rPr>
              <a:t>Hàng</a:t>
            </a:r>
            <a:r>
              <a:rPr lang="en-US" sz="2400" dirty="0">
                <a:solidFill>
                  <a:srgbClr val="C00000"/>
                </a:solidFill>
              </a:rPr>
              <a:t> </a:t>
            </a:r>
            <a:r>
              <a:rPr lang="en-US" sz="2400" dirty="0" err="1">
                <a:solidFill>
                  <a:srgbClr val="C00000"/>
                </a:solidFill>
              </a:rPr>
              <a:t>đợi</a:t>
            </a:r>
            <a:r>
              <a:rPr lang="en-US" sz="2400" dirty="0">
                <a:solidFill>
                  <a:srgbClr val="C00000"/>
                </a:solidFill>
              </a:rPr>
              <a:t> </a:t>
            </a:r>
            <a:r>
              <a:rPr lang="en-US" sz="2400" dirty="0" err="1">
                <a:solidFill>
                  <a:srgbClr val="C00000"/>
                </a:solidFill>
              </a:rPr>
              <a:t>ưu</a:t>
            </a:r>
            <a:r>
              <a:rPr lang="en-US" sz="2400" dirty="0">
                <a:solidFill>
                  <a:srgbClr val="C00000"/>
                </a:solidFill>
              </a:rPr>
              <a:t> </a:t>
            </a:r>
            <a:r>
              <a:rPr lang="en-US" sz="2400" dirty="0" err="1">
                <a:solidFill>
                  <a:srgbClr val="C00000"/>
                </a:solidFill>
              </a:rPr>
              <a:t>tiên</a:t>
            </a:r>
            <a:r>
              <a:rPr lang="en-US" sz="2400" dirty="0">
                <a:solidFill>
                  <a:srgbClr val="C00000"/>
                </a:solidFill>
              </a:rPr>
              <a:t> – Priority Queue</a:t>
            </a:r>
          </a:p>
        </p:txBody>
      </p:sp>
      <p:pic>
        <p:nvPicPr>
          <p:cNvPr id="6656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4191000"/>
            <a:ext cx="1971675"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953403"/>
      </p:ext>
    </p:extLst>
  </p:cSld>
  <p:clrMapOvr>
    <a:masterClrMapping/>
  </p:clrMapOvr>
  <p:transition>
    <p:strips dir="ru"/>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FFC000"/>
                </a:solidFill>
              </a:rPr>
              <a:t>Hàng</a:t>
            </a:r>
            <a:r>
              <a:rPr lang="en-US" dirty="0">
                <a:solidFill>
                  <a:srgbClr val="FFC000"/>
                </a:solidFill>
              </a:rPr>
              <a:t> </a:t>
            </a:r>
            <a:r>
              <a:rPr lang="en-US" dirty="0" err="1">
                <a:solidFill>
                  <a:srgbClr val="FFC000"/>
                </a:solidFill>
              </a:rPr>
              <a:t>đợi</a:t>
            </a:r>
            <a:r>
              <a:rPr lang="en-US" dirty="0">
                <a:solidFill>
                  <a:srgbClr val="FFC000"/>
                </a:solidFill>
              </a:rPr>
              <a:t> </a:t>
            </a:r>
            <a:r>
              <a:rPr lang="en-US" dirty="0" err="1">
                <a:solidFill>
                  <a:srgbClr val="FFC000"/>
                </a:solidFill>
              </a:rPr>
              <a:t>ưu</a:t>
            </a:r>
            <a:r>
              <a:rPr lang="en-US" dirty="0">
                <a:solidFill>
                  <a:srgbClr val="FFC000"/>
                </a:solidFill>
              </a:rPr>
              <a:t> </a:t>
            </a:r>
            <a:r>
              <a:rPr lang="en-US" dirty="0" err="1">
                <a:solidFill>
                  <a:srgbClr val="FFC000"/>
                </a:solidFill>
              </a:rPr>
              <a:t>tiên</a:t>
            </a:r>
            <a:endParaRPr lang="en-US" dirty="0">
              <a:solidFill>
                <a:srgbClr val="FFC000"/>
              </a:solidFill>
            </a:endParaRPr>
          </a:p>
        </p:txBody>
      </p:sp>
      <p:sp>
        <p:nvSpPr>
          <p:cNvPr id="3" name="Content Placeholder 2"/>
          <p:cNvSpPr>
            <a:spLocks noGrp="1"/>
          </p:cNvSpPr>
          <p:nvPr>
            <p:ph idx="1"/>
          </p:nvPr>
        </p:nvSpPr>
        <p:spPr/>
        <p:txBody>
          <a:bodyPr/>
          <a:lstStyle/>
          <a:p>
            <a:pPr>
              <a:spcBef>
                <a:spcPts val="1200"/>
              </a:spcBef>
            </a:pPr>
            <a:r>
              <a:rPr lang="en-US" dirty="0" smtClean="0"/>
              <a:t> Priority </a:t>
            </a:r>
            <a:r>
              <a:rPr lang="en-US" dirty="0"/>
              <a:t>Queue </a:t>
            </a:r>
            <a:r>
              <a:rPr lang="en-US" dirty="0" smtClean="0"/>
              <a:t>ADT</a:t>
            </a:r>
          </a:p>
          <a:p>
            <a:pPr>
              <a:spcBef>
                <a:spcPts val="1200"/>
              </a:spcBef>
            </a:pPr>
            <a:r>
              <a:rPr lang="en-US" dirty="0" err="1" smtClean="0"/>
              <a:t>Cài</a:t>
            </a:r>
            <a:r>
              <a:rPr lang="en-US" dirty="0" smtClean="0"/>
              <a:t> </a:t>
            </a:r>
            <a:r>
              <a:rPr lang="en-US" dirty="0" err="1" smtClean="0"/>
              <a:t>đặt</a:t>
            </a:r>
            <a:r>
              <a:rPr lang="en-US" dirty="0" smtClean="0"/>
              <a:t> </a:t>
            </a:r>
            <a:r>
              <a:rPr lang="en-US" dirty="0" err="1" smtClean="0"/>
              <a:t>cấu</a:t>
            </a:r>
            <a:r>
              <a:rPr lang="en-US" dirty="0" smtClean="0"/>
              <a:t> </a:t>
            </a:r>
            <a:r>
              <a:rPr lang="en-US" dirty="0" err="1" smtClean="0"/>
              <a:t>trúc</a:t>
            </a:r>
            <a:r>
              <a:rPr lang="en-US" dirty="0" smtClean="0"/>
              <a:t> </a:t>
            </a:r>
            <a:r>
              <a:rPr lang="en-US" dirty="0" err="1" smtClean="0"/>
              <a:t>dữ</a:t>
            </a:r>
            <a:r>
              <a:rPr lang="en-US" dirty="0" smtClean="0"/>
              <a:t> </a:t>
            </a:r>
            <a:r>
              <a:rPr lang="en-US" dirty="0" err="1" smtClean="0"/>
              <a:t>liệu</a:t>
            </a:r>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9CEE71B8-37E4-43B1-A1AB-7166D8C040FC}" type="slidenum">
              <a:rPr lang="en-US" smtClean="0"/>
              <a:pPr>
                <a:defRPr/>
              </a:pPr>
              <a:t>115</a:t>
            </a:fld>
            <a:endParaRPr lang="en-US" dirty="0"/>
          </a:p>
        </p:txBody>
      </p:sp>
      <p:sp>
        <p:nvSpPr>
          <p:cNvPr id="5" name="Date Placeholder 4"/>
          <p:cNvSpPr>
            <a:spLocks noGrp="1"/>
          </p:cNvSpPr>
          <p:nvPr>
            <p:ph type="dt" sz="half" idx="11"/>
          </p:nvPr>
        </p:nvSpPr>
        <p:spPr/>
        <p:txBody>
          <a:bodyPr/>
          <a:lstStyle/>
          <a:p>
            <a:pPr>
              <a:defRPr/>
            </a:pPr>
            <a:r>
              <a:rPr lang="en-US" smtClean="0"/>
              <a:t>Winter 2012</a:t>
            </a:r>
            <a:endParaRPr lang="en-US"/>
          </a:p>
        </p:txBody>
      </p:sp>
      <p:sp>
        <p:nvSpPr>
          <p:cNvPr id="6" name="Footer Placeholder 5"/>
          <p:cNvSpPr>
            <a:spLocks noGrp="1"/>
          </p:cNvSpPr>
          <p:nvPr>
            <p:ph type="ftr" sz="quarter" idx="12"/>
          </p:nvPr>
        </p:nvSpPr>
        <p:spPr/>
        <p:txBody>
          <a:bodyPr/>
          <a:lstStyle/>
          <a:p>
            <a:pPr>
              <a:defRPr/>
            </a:pPr>
            <a:r>
              <a:rPr lang="en-US" smtClean="0"/>
              <a:t>(C) Nguyen Tri Tuan - DH.KHTN Tp.HCM</a:t>
            </a:r>
            <a:endParaRPr lang="en-US"/>
          </a:p>
        </p:txBody>
      </p:sp>
    </p:spTree>
    <p:extLst>
      <p:ext uri="{BB962C8B-B14F-4D97-AF65-F5344CB8AC3E}">
        <p14:creationId xmlns:p14="http://schemas.microsoft.com/office/powerpoint/2010/main" val="365712487"/>
      </p:ext>
    </p:extLst>
  </p:cSld>
  <p:clrMapOvr>
    <a:masterClrMapping/>
  </p:clrMapOvr>
  <p:transition>
    <p:strips dir="ru"/>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33363"/>
            <a:ext cx="7391400" cy="563562"/>
          </a:xfrm>
        </p:spPr>
        <p:txBody>
          <a:bodyPr/>
          <a:lstStyle/>
          <a:p>
            <a:r>
              <a:rPr lang="en-US" dirty="0"/>
              <a:t>Priority Queue </a:t>
            </a:r>
            <a:r>
              <a:rPr lang="en-US" dirty="0" smtClean="0"/>
              <a:t>ADT (1)</a:t>
            </a:r>
            <a:endParaRPr lang="en-US" dirty="0"/>
          </a:p>
        </p:txBody>
      </p:sp>
      <p:sp>
        <p:nvSpPr>
          <p:cNvPr id="3" name="Content Placeholder 2"/>
          <p:cNvSpPr>
            <a:spLocks noGrp="1"/>
          </p:cNvSpPr>
          <p:nvPr>
            <p:ph idx="1"/>
          </p:nvPr>
        </p:nvSpPr>
        <p:spPr/>
        <p:txBody>
          <a:bodyPr/>
          <a:lstStyle/>
          <a:p>
            <a:pPr>
              <a:spcBef>
                <a:spcPts val="1200"/>
              </a:spcBef>
            </a:pPr>
            <a:r>
              <a:rPr lang="en-US" sz="2400" dirty="0" err="1" smtClean="0"/>
              <a:t>Trong</a:t>
            </a:r>
            <a:r>
              <a:rPr lang="en-US" sz="2400" dirty="0" smtClean="0"/>
              <a:t> </a:t>
            </a:r>
            <a:r>
              <a:rPr lang="en-US" sz="2400" dirty="0" err="1" smtClean="0"/>
              <a:t>một</a:t>
            </a:r>
            <a:r>
              <a:rPr lang="en-US" sz="2400" dirty="0" smtClean="0"/>
              <a:t> </a:t>
            </a:r>
            <a:r>
              <a:rPr lang="en-US" sz="2400" dirty="0" err="1" smtClean="0"/>
              <a:t>số</a:t>
            </a:r>
            <a:r>
              <a:rPr lang="en-US" sz="2400" dirty="0" smtClean="0"/>
              <a:t> </a:t>
            </a:r>
            <a:r>
              <a:rPr lang="en-US" sz="2400" dirty="0" err="1" smtClean="0"/>
              <a:t>ứng</a:t>
            </a:r>
            <a:r>
              <a:rPr lang="en-US" sz="2400" dirty="0" smtClean="0"/>
              <a:t> </a:t>
            </a:r>
            <a:r>
              <a:rPr lang="en-US" sz="2400" dirty="0" err="1" smtClean="0"/>
              <a:t>dụng</a:t>
            </a:r>
            <a:r>
              <a:rPr lang="en-US" sz="2400" dirty="0" smtClean="0"/>
              <a:t> </a:t>
            </a:r>
            <a:r>
              <a:rPr lang="en-US" sz="2400" dirty="0" err="1" smtClean="0"/>
              <a:t>thực</a:t>
            </a:r>
            <a:r>
              <a:rPr lang="en-US" sz="2400" dirty="0" smtClean="0"/>
              <a:t> </a:t>
            </a:r>
            <a:r>
              <a:rPr lang="en-US" sz="2400" dirty="0" err="1" smtClean="0"/>
              <a:t>tế</a:t>
            </a:r>
            <a:r>
              <a:rPr lang="en-US" sz="2400" dirty="0" smtClean="0"/>
              <a:t>, </a:t>
            </a:r>
            <a:r>
              <a:rPr lang="en-US" sz="2400" dirty="0" err="1" smtClean="0"/>
              <a:t>tính</a:t>
            </a:r>
            <a:r>
              <a:rPr lang="en-US" sz="2400" dirty="0" smtClean="0"/>
              <a:t> </a:t>
            </a:r>
            <a:r>
              <a:rPr lang="en-US" sz="2400" dirty="0" err="1" smtClean="0"/>
              <a:t>chất</a:t>
            </a:r>
            <a:r>
              <a:rPr lang="en-US" sz="2400" dirty="0" smtClean="0"/>
              <a:t> FIFO </a:t>
            </a:r>
            <a:r>
              <a:rPr lang="en-US" sz="2400" dirty="0" err="1" smtClean="0"/>
              <a:t>của</a:t>
            </a:r>
            <a:r>
              <a:rPr lang="en-US" sz="2400" dirty="0" smtClean="0"/>
              <a:t> queue </a:t>
            </a:r>
            <a:r>
              <a:rPr lang="en-US" sz="2400" dirty="0" err="1" smtClean="0"/>
              <a:t>nhiều</a:t>
            </a:r>
            <a:r>
              <a:rPr lang="en-US" sz="2400" dirty="0" smtClean="0"/>
              <a:t> </a:t>
            </a:r>
            <a:r>
              <a:rPr lang="en-US" sz="2400" dirty="0" err="1" smtClean="0"/>
              <a:t>khi</a:t>
            </a:r>
            <a:r>
              <a:rPr lang="en-US" sz="2400" dirty="0" smtClean="0"/>
              <a:t> </a:t>
            </a:r>
            <a:r>
              <a:rPr lang="en-US" sz="2400" dirty="0" err="1" smtClean="0"/>
              <a:t>không</a:t>
            </a:r>
            <a:r>
              <a:rPr lang="en-US" sz="2400" dirty="0" smtClean="0"/>
              <a:t> </a:t>
            </a:r>
            <a:r>
              <a:rPr lang="en-US" sz="2400" dirty="0" err="1" smtClean="0"/>
              <a:t>phù</a:t>
            </a:r>
            <a:r>
              <a:rPr lang="en-US" sz="2400" dirty="0" smtClean="0"/>
              <a:t> </a:t>
            </a:r>
            <a:r>
              <a:rPr lang="en-US" sz="2400" dirty="0" err="1" smtClean="0"/>
              <a:t>hợp</a:t>
            </a:r>
            <a:endParaRPr lang="en-US" sz="2400" dirty="0" smtClean="0"/>
          </a:p>
          <a:p>
            <a:pPr>
              <a:spcBef>
                <a:spcPts val="1200"/>
              </a:spcBef>
            </a:pPr>
            <a:r>
              <a:rPr lang="en-US" sz="2400" dirty="0" err="1" smtClean="0"/>
              <a:t>Các</a:t>
            </a:r>
            <a:r>
              <a:rPr lang="en-US" sz="2400" dirty="0" smtClean="0"/>
              <a:t> </a:t>
            </a:r>
            <a:r>
              <a:rPr lang="en-US" sz="2400" dirty="0" err="1" smtClean="0"/>
              <a:t>ví</a:t>
            </a:r>
            <a:r>
              <a:rPr lang="en-US" sz="2400" dirty="0" smtClean="0"/>
              <a:t> </a:t>
            </a:r>
            <a:r>
              <a:rPr lang="en-US" sz="2400" dirty="0" err="1" smtClean="0"/>
              <a:t>dụ</a:t>
            </a:r>
            <a:r>
              <a:rPr lang="en-US" sz="2400" dirty="0" smtClean="0"/>
              <a:t>:</a:t>
            </a:r>
          </a:p>
          <a:p>
            <a:pPr lvl="1">
              <a:spcBef>
                <a:spcPts val="1200"/>
              </a:spcBef>
            </a:pPr>
            <a:r>
              <a:rPr lang="en-US" sz="2000" dirty="0" err="1" smtClean="0"/>
              <a:t>Sắp</a:t>
            </a:r>
            <a:r>
              <a:rPr lang="en-US" sz="2000" dirty="0" smtClean="0"/>
              <a:t> </a:t>
            </a:r>
            <a:r>
              <a:rPr lang="en-US" sz="2000" dirty="0" err="1" smtClean="0"/>
              <a:t>hàng</a:t>
            </a:r>
            <a:r>
              <a:rPr lang="en-US" sz="2000" dirty="0" smtClean="0"/>
              <a:t> </a:t>
            </a:r>
            <a:r>
              <a:rPr lang="en-US" sz="2000" dirty="0" err="1" smtClean="0"/>
              <a:t>mua</a:t>
            </a:r>
            <a:r>
              <a:rPr lang="en-US" sz="2000" dirty="0" smtClean="0"/>
              <a:t> </a:t>
            </a:r>
            <a:r>
              <a:rPr lang="en-US" sz="2000" dirty="0" err="1" smtClean="0"/>
              <a:t>vé</a:t>
            </a:r>
            <a:r>
              <a:rPr lang="en-US" sz="2000" dirty="0" smtClean="0"/>
              <a:t>: </a:t>
            </a:r>
            <a:r>
              <a:rPr lang="en-US" sz="2000" dirty="0" err="1" smtClean="0"/>
              <a:t>ưu</a:t>
            </a:r>
            <a:r>
              <a:rPr lang="en-US" sz="2000" dirty="0" smtClean="0"/>
              <a:t> </a:t>
            </a:r>
            <a:r>
              <a:rPr lang="en-US" sz="2000" dirty="0" err="1" smtClean="0"/>
              <a:t>tiên</a:t>
            </a:r>
            <a:r>
              <a:rPr lang="en-US" sz="2000" dirty="0" smtClean="0"/>
              <a:t> </a:t>
            </a:r>
            <a:r>
              <a:rPr lang="en-US" sz="2000" dirty="0" err="1" smtClean="0"/>
              <a:t>người</a:t>
            </a:r>
            <a:r>
              <a:rPr lang="en-US" sz="2000" dirty="0" smtClean="0"/>
              <a:t> </a:t>
            </a:r>
            <a:r>
              <a:rPr lang="en-US" sz="2000" dirty="0" err="1" smtClean="0"/>
              <a:t>già</a:t>
            </a:r>
            <a:r>
              <a:rPr lang="en-US" sz="2000" dirty="0" smtClean="0"/>
              <a:t>, </a:t>
            </a:r>
            <a:r>
              <a:rPr lang="en-US" sz="2000" dirty="0" err="1" smtClean="0"/>
              <a:t>phụ</a:t>
            </a:r>
            <a:r>
              <a:rPr lang="en-US" sz="2000" dirty="0" smtClean="0"/>
              <a:t> </a:t>
            </a:r>
            <a:r>
              <a:rPr lang="en-US" sz="2000" dirty="0" err="1" smtClean="0"/>
              <a:t>nữ</a:t>
            </a:r>
            <a:r>
              <a:rPr lang="en-US" sz="2000" dirty="0" smtClean="0"/>
              <a:t> </a:t>
            </a:r>
            <a:r>
              <a:rPr lang="en-US" sz="2000" dirty="0" err="1" smtClean="0"/>
              <a:t>có</a:t>
            </a:r>
            <a:r>
              <a:rPr lang="en-US" sz="2000" dirty="0" smtClean="0"/>
              <a:t> </a:t>
            </a:r>
            <a:r>
              <a:rPr lang="en-US" sz="2000" dirty="0" err="1" smtClean="0"/>
              <a:t>thai</a:t>
            </a:r>
            <a:r>
              <a:rPr lang="en-US" sz="2000" dirty="0" smtClean="0"/>
              <a:t>,…</a:t>
            </a:r>
          </a:p>
          <a:p>
            <a:pPr lvl="1">
              <a:spcBef>
                <a:spcPts val="1200"/>
              </a:spcBef>
            </a:pPr>
            <a:r>
              <a:rPr lang="en-US" sz="2000" dirty="0" err="1" smtClean="0"/>
              <a:t>Trạm</a:t>
            </a:r>
            <a:r>
              <a:rPr lang="en-US" sz="2000" dirty="0" smtClean="0"/>
              <a:t> </a:t>
            </a:r>
            <a:r>
              <a:rPr lang="en-US" sz="2000" dirty="0" err="1" smtClean="0"/>
              <a:t>thu</a:t>
            </a:r>
            <a:r>
              <a:rPr lang="en-US" sz="2000" dirty="0" smtClean="0"/>
              <a:t> </a:t>
            </a:r>
            <a:r>
              <a:rPr lang="en-US" sz="2000" dirty="0" err="1" smtClean="0"/>
              <a:t>phí</a:t>
            </a:r>
            <a:r>
              <a:rPr lang="en-US" sz="2000" dirty="0" smtClean="0"/>
              <a:t>: </a:t>
            </a:r>
            <a:r>
              <a:rPr lang="en-US" sz="2000" dirty="0" err="1" smtClean="0"/>
              <a:t>ưu</a:t>
            </a:r>
            <a:r>
              <a:rPr lang="en-US" sz="2000" dirty="0" smtClean="0"/>
              <a:t> </a:t>
            </a:r>
            <a:r>
              <a:rPr lang="en-US" sz="2000" dirty="0" err="1" smtClean="0"/>
              <a:t>tiên</a:t>
            </a:r>
            <a:r>
              <a:rPr lang="en-US" sz="2000" dirty="0" smtClean="0"/>
              <a:t> </a:t>
            </a:r>
            <a:r>
              <a:rPr lang="en-US" sz="2000" dirty="0" err="1" smtClean="0"/>
              <a:t>xe</a:t>
            </a:r>
            <a:r>
              <a:rPr lang="en-US" sz="2000" dirty="0" smtClean="0"/>
              <a:t> </a:t>
            </a:r>
            <a:r>
              <a:rPr lang="en-US" sz="2000" dirty="0" err="1" smtClean="0"/>
              <a:t>cứu</a:t>
            </a:r>
            <a:r>
              <a:rPr lang="en-US" sz="2000" dirty="0" smtClean="0"/>
              <a:t> </a:t>
            </a:r>
            <a:r>
              <a:rPr lang="en-US" sz="2000" dirty="0" err="1" smtClean="0"/>
              <a:t>thương</a:t>
            </a:r>
            <a:r>
              <a:rPr lang="en-US" sz="2000" dirty="0" smtClean="0"/>
              <a:t>, </a:t>
            </a:r>
            <a:r>
              <a:rPr lang="en-US" sz="2000" dirty="0" err="1" smtClean="0"/>
              <a:t>xe</a:t>
            </a:r>
            <a:r>
              <a:rPr lang="en-US" sz="2000" dirty="0" smtClean="0"/>
              <a:t> </a:t>
            </a:r>
            <a:r>
              <a:rPr lang="en-US" sz="2000" dirty="0" err="1" smtClean="0"/>
              <a:t>cảnh</a:t>
            </a:r>
            <a:r>
              <a:rPr lang="en-US" sz="2000" dirty="0" smtClean="0"/>
              <a:t> </a:t>
            </a:r>
            <a:r>
              <a:rPr lang="en-US" sz="2000" dirty="0" err="1" smtClean="0"/>
              <a:t>sát</a:t>
            </a:r>
            <a:r>
              <a:rPr lang="en-US" sz="2000" dirty="0" smtClean="0"/>
              <a:t>, </a:t>
            </a:r>
            <a:r>
              <a:rPr lang="en-US" sz="2000" dirty="0" err="1" smtClean="0"/>
              <a:t>xe</a:t>
            </a:r>
            <a:r>
              <a:rPr lang="en-US" sz="2000" dirty="0" smtClean="0"/>
              <a:t> </a:t>
            </a:r>
            <a:r>
              <a:rPr lang="en-US" sz="2000" dirty="0" err="1" smtClean="0"/>
              <a:t>cứu</a:t>
            </a:r>
            <a:r>
              <a:rPr lang="en-US" sz="2000" dirty="0" smtClean="0"/>
              <a:t> </a:t>
            </a:r>
            <a:r>
              <a:rPr lang="en-US" sz="2000" dirty="0" err="1" smtClean="0"/>
              <a:t>hỏa</a:t>
            </a:r>
            <a:endParaRPr lang="en-US" sz="2000" dirty="0" smtClean="0"/>
          </a:p>
          <a:p>
            <a:pPr lvl="1">
              <a:spcBef>
                <a:spcPts val="1200"/>
              </a:spcBef>
            </a:pPr>
            <a:r>
              <a:rPr lang="en-US" sz="2000" dirty="0" err="1" smtClean="0"/>
              <a:t>Thang</a:t>
            </a:r>
            <a:r>
              <a:rPr lang="en-US" sz="2000" dirty="0" smtClean="0"/>
              <a:t> </a:t>
            </a:r>
            <a:r>
              <a:rPr lang="en-US" sz="2000" dirty="0" err="1" smtClean="0"/>
              <a:t>máy</a:t>
            </a:r>
            <a:r>
              <a:rPr lang="en-US" sz="2000" dirty="0" smtClean="0"/>
              <a:t>: </a:t>
            </a:r>
            <a:r>
              <a:rPr lang="en-US" sz="2000" dirty="0" err="1" smtClean="0"/>
              <a:t>yêu</a:t>
            </a:r>
            <a:r>
              <a:rPr lang="en-US" sz="2000" dirty="0" smtClean="0"/>
              <a:t> </a:t>
            </a:r>
            <a:r>
              <a:rPr lang="en-US" sz="2000" dirty="0" err="1" smtClean="0"/>
              <a:t>cầu</a:t>
            </a:r>
            <a:r>
              <a:rPr lang="en-US" sz="2000" dirty="0" smtClean="0"/>
              <a:t> </a:t>
            </a:r>
            <a:r>
              <a:rPr lang="en-US" sz="2000" dirty="0" err="1" smtClean="0"/>
              <a:t>xảy</a:t>
            </a:r>
            <a:r>
              <a:rPr lang="en-US" sz="2000" dirty="0" smtClean="0"/>
              <a:t> </a:t>
            </a:r>
            <a:r>
              <a:rPr lang="en-US" sz="2000" dirty="0" err="1" smtClean="0"/>
              <a:t>ra</a:t>
            </a:r>
            <a:r>
              <a:rPr lang="en-US" sz="2000" dirty="0" smtClean="0"/>
              <a:t> </a:t>
            </a:r>
            <a:r>
              <a:rPr lang="en-US" sz="2000" dirty="0" err="1" smtClean="0"/>
              <a:t>sau</a:t>
            </a:r>
            <a:r>
              <a:rPr lang="en-US" sz="2000" dirty="0" smtClean="0"/>
              <a:t> </a:t>
            </a:r>
            <a:r>
              <a:rPr lang="en-US" sz="2000" dirty="0" err="1" smtClean="0"/>
              <a:t>có</a:t>
            </a:r>
            <a:r>
              <a:rPr lang="en-US" sz="2000" dirty="0" smtClean="0"/>
              <a:t> </a:t>
            </a:r>
            <a:r>
              <a:rPr lang="en-US" sz="2000" dirty="0" err="1" smtClean="0"/>
              <a:t>thể</a:t>
            </a:r>
            <a:r>
              <a:rPr lang="en-US" sz="2000" dirty="0" smtClean="0"/>
              <a:t> </a:t>
            </a:r>
            <a:r>
              <a:rPr lang="en-US" sz="2000" dirty="0" err="1" smtClean="0"/>
              <a:t>được</a:t>
            </a:r>
            <a:r>
              <a:rPr lang="en-US" sz="2000" dirty="0" smtClean="0"/>
              <a:t> </a:t>
            </a:r>
            <a:r>
              <a:rPr lang="en-US" sz="2000" dirty="0" err="1" smtClean="0"/>
              <a:t>thực</a:t>
            </a:r>
            <a:r>
              <a:rPr lang="en-US" sz="2000" dirty="0" smtClean="0"/>
              <a:t> </a:t>
            </a:r>
            <a:r>
              <a:rPr lang="en-US" sz="2000" dirty="0" err="1" smtClean="0"/>
              <a:t>hiện</a:t>
            </a:r>
            <a:r>
              <a:rPr lang="en-US" sz="2000" dirty="0" smtClean="0"/>
              <a:t> </a:t>
            </a:r>
            <a:r>
              <a:rPr lang="en-US" sz="2000" dirty="0" err="1" smtClean="0"/>
              <a:t>trước</a:t>
            </a:r>
            <a:r>
              <a:rPr lang="en-US" sz="2000" dirty="0" smtClean="0"/>
              <a:t> (</a:t>
            </a:r>
            <a:r>
              <a:rPr lang="en-US" sz="2000" dirty="0" err="1" smtClean="0"/>
              <a:t>nếu</a:t>
            </a:r>
            <a:r>
              <a:rPr lang="en-US" sz="2000" dirty="0" smtClean="0"/>
              <a:t> </a:t>
            </a:r>
            <a:r>
              <a:rPr lang="en-US" sz="2000" dirty="0" err="1" smtClean="0"/>
              <a:t>cùng</a:t>
            </a:r>
            <a:r>
              <a:rPr lang="en-US" sz="2000" dirty="0" smtClean="0"/>
              <a:t> </a:t>
            </a:r>
            <a:r>
              <a:rPr lang="en-US" sz="2000" dirty="0" err="1" smtClean="0"/>
              <a:t>hướng</a:t>
            </a:r>
            <a:r>
              <a:rPr lang="en-US" sz="2000" dirty="0" smtClean="0"/>
              <a:t> </a:t>
            </a:r>
            <a:r>
              <a:rPr lang="en-US" sz="2000" dirty="0" err="1" smtClean="0"/>
              <a:t>trên</a:t>
            </a:r>
            <a:r>
              <a:rPr lang="en-US" sz="2000" dirty="0" smtClean="0"/>
              <a:t> </a:t>
            </a:r>
            <a:r>
              <a:rPr lang="en-US" sz="2000" dirty="0" err="1" smtClean="0"/>
              <a:t>đường</a:t>
            </a:r>
            <a:r>
              <a:rPr lang="en-US" sz="2000" dirty="0" smtClean="0"/>
              <a:t> </a:t>
            </a:r>
            <a:r>
              <a:rPr lang="en-US" sz="2000" dirty="0" err="1" smtClean="0"/>
              <a:t>thang</a:t>
            </a:r>
            <a:r>
              <a:rPr lang="en-US" sz="2000" dirty="0" smtClean="0"/>
              <a:t> di </a:t>
            </a:r>
            <a:r>
              <a:rPr lang="en-US" sz="2000" dirty="0" err="1" smtClean="0"/>
              <a:t>chuyển</a:t>
            </a:r>
            <a:r>
              <a:rPr lang="en-US" sz="2000" dirty="0" smtClean="0"/>
              <a:t>) </a:t>
            </a:r>
            <a:r>
              <a:rPr lang="en-US" sz="2000" dirty="0" smtClean="0">
                <a:sym typeface="Wingdings" pitchFamily="2" charset="2"/>
              </a:rPr>
              <a:t> </a:t>
            </a:r>
            <a:r>
              <a:rPr lang="en-US" sz="2000" dirty="0" err="1" smtClean="0">
                <a:sym typeface="Wingdings" pitchFamily="2" charset="2"/>
              </a:rPr>
              <a:t>tối</a:t>
            </a:r>
            <a:r>
              <a:rPr lang="en-US" sz="2000" dirty="0" smtClean="0">
                <a:sym typeface="Wingdings" pitchFamily="2" charset="2"/>
              </a:rPr>
              <a:t> </a:t>
            </a:r>
            <a:r>
              <a:rPr lang="en-US" sz="2000" dirty="0" err="1" smtClean="0">
                <a:sym typeface="Wingdings" pitchFamily="2" charset="2"/>
              </a:rPr>
              <a:t>ưu</a:t>
            </a:r>
            <a:r>
              <a:rPr lang="en-US" sz="2000" dirty="0" smtClean="0">
                <a:sym typeface="Wingdings" pitchFamily="2" charset="2"/>
              </a:rPr>
              <a:t> </a:t>
            </a:r>
            <a:r>
              <a:rPr lang="en-US" sz="2000" dirty="0" err="1" smtClean="0">
                <a:sym typeface="Wingdings" pitchFamily="2" charset="2"/>
              </a:rPr>
              <a:t>hiệu</a:t>
            </a:r>
            <a:r>
              <a:rPr lang="en-US" sz="2000" dirty="0" smtClean="0">
                <a:sym typeface="Wingdings" pitchFamily="2" charset="2"/>
              </a:rPr>
              <a:t> </a:t>
            </a:r>
            <a:r>
              <a:rPr lang="en-US" sz="2000" dirty="0" err="1" smtClean="0">
                <a:sym typeface="Wingdings" pitchFamily="2" charset="2"/>
              </a:rPr>
              <a:t>suất</a:t>
            </a:r>
            <a:endParaRPr lang="en-US" sz="2000" dirty="0" smtClean="0"/>
          </a:p>
          <a:p>
            <a:pPr lvl="1">
              <a:spcBef>
                <a:spcPts val="1200"/>
              </a:spcBef>
            </a:pPr>
            <a:r>
              <a:rPr lang="en-US" sz="2000" dirty="0" smtClean="0"/>
              <a:t>Process P</a:t>
            </a:r>
            <a:r>
              <a:rPr lang="en-US" sz="2000" baseline="-25000" dirty="0" smtClean="0"/>
              <a:t>2</a:t>
            </a:r>
            <a:r>
              <a:rPr lang="en-US" sz="2000" dirty="0" smtClean="0"/>
              <a:t> </a:t>
            </a:r>
            <a:r>
              <a:rPr lang="en-US" sz="2000" dirty="0" err="1" smtClean="0"/>
              <a:t>của</a:t>
            </a:r>
            <a:r>
              <a:rPr lang="en-US" sz="2000" dirty="0" smtClean="0"/>
              <a:t> HĐH </a:t>
            </a:r>
            <a:r>
              <a:rPr lang="en-US" sz="2000" dirty="0" err="1" smtClean="0"/>
              <a:t>có</a:t>
            </a:r>
            <a:r>
              <a:rPr lang="en-US" sz="2000" dirty="0" smtClean="0"/>
              <a:t> </a:t>
            </a:r>
            <a:r>
              <a:rPr lang="en-US" sz="2000" dirty="0" err="1" smtClean="0"/>
              <a:t>thể</a:t>
            </a:r>
            <a:r>
              <a:rPr lang="en-US" sz="2000" dirty="0" smtClean="0"/>
              <a:t> </a:t>
            </a:r>
            <a:r>
              <a:rPr lang="en-US" sz="2000" dirty="0" err="1" smtClean="0"/>
              <a:t>được</a:t>
            </a:r>
            <a:r>
              <a:rPr lang="en-US" sz="2000" dirty="0" smtClean="0"/>
              <a:t> </a:t>
            </a:r>
            <a:r>
              <a:rPr lang="en-US" sz="2000" dirty="0" err="1" smtClean="0"/>
              <a:t>thực</a:t>
            </a:r>
            <a:r>
              <a:rPr lang="en-US" sz="2000" dirty="0" smtClean="0"/>
              <a:t> </a:t>
            </a:r>
            <a:r>
              <a:rPr lang="en-US" sz="2000" dirty="0" err="1" smtClean="0"/>
              <a:t>hiện</a:t>
            </a:r>
            <a:r>
              <a:rPr lang="en-US" sz="2000" dirty="0" smtClean="0"/>
              <a:t> </a:t>
            </a:r>
            <a:r>
              <a:rPr lang="en-US" sz="2000" dirty="0" err="1" smtClean="0"/>
              <a:t>trước</a:t>
            </a:r>
            <a:r>
              <a:rPr lang="en-US" sz="2000" dirty="0" smtClean="0"/>
              <a:t> process P</a:t>
            </a:r>
            <a:r>
              <a:rPr lang="en-US" sz="2000" baseline="-25000" dirty="0" smtClean="0"/>
              <a:t>1</a:t>
            </a:r>
            <a:r>
              <a:rPr lang="en-US" sz="2000" dirty="0" smtClean="0"/>
              <a:t> </a:t>
            </a:r>
            <a:r>
              <a:rPr lang="en-US" sz="2000" dirty="0" err="1" smtClean="0"/>
              <a:t>vì</a:t>
            </a:r>
            <a:r>
              <a:rPr lang="en-US" sz="2000" dirty="0" smtClean="0"/>
              <a:t> </a:t>
            </a:r>
            <a:r>
              <a:rPr lang="en-US" sz="2000" dirty="0" err="1" smtClean="0"/>
              <a:t>có</a:t>
            </a:r>
            <a:r>
              <a:rPr lang="en-US" sz="2000" dirty="0" smtClean="0"/>
              <a:t> </a:t>
            </a:r>
            <a:r>
              <a:rPr lang="en-US" sz="2000" dirty="0" err="1" smtClean="0"/>
              <a:t>vai</a:t>
            </a:r>
            <a:r>
              <a:rPr lang="en-US" sz="2000" dirty="0" smtClean="0"/>
              <a:t> </a:t>
            </a:r>
            <a:r>
              <a:rPr lang="en-US" sz="2000" dirty="0" err="1" smtClean="0"/>
              <a:t>trò</a:t>
            </a:r>
            <a:r>
              <a:rPr lang="en-US" sz="2000" dirty="0" smtClean="0"/>
              <a:t> </a:t>
            </a:r>
            <a:r>
              <a:rPr lang="en-US" sz="2000" dirty="0" err="1" smtClean="0"/>
              <a:t>quan</a:t>
            </a:r>
            <a:r>
              <a:rPr lang="en-US" sz="2000" dirty="0" smtClean="0"/>
              <a:t> </a:t>
            </a:r>
            <a:r>
              <a:rPr lang="en-US" sz="2000" dirty="0" err="1" smtClean="0"/>
              <a:t>trọng</a:t>
            </a:r>
            <a:r>
              <a:rPr lang="en-US" sz="2000" dirty="0" smtClean="0"/>
              <a:t> </a:t>
            </a:r>
            <a:r>
              <a:rPr lang="en-US" sz="2000" dirty="0" err="1" smtClean="0"/>
              <a:t>hơn</a:t>
            </a:r>
            <a:r>
              <a:rPr lang="en-US" sz="2000" dirty="0" smtClean="0"/>
              <a:t> </a:t>
            </a:r>
          </a:p>
          <a:p>
            <a:pPr lvl="1">
              <a:spcBef>
                <a:spcPts val="1200"/>
              </a:spcBef>
            </a:pPr>
            <a:r>
              <a:rPr lang="en-US" sz="2000" dirty="0" smtClean="0"/>
              <a:t>…</a:t>
            </a:r>
          </a:p>
          <a:p>
            <a:pPr marL="57150" indent="0">
              <a:spcBef>
                <a:spcPts val="1200"/>
              </a:spcBef>
              <a:buNone/>
            </a:pPr>
            <a:r>
              <a:rPr lang="en-US" sz="2400" dirty="0" smtClean="0">
                <a:sym typeface="Wingdings" pitchFamily="2" charset="2"/>
              </a:rPr>
              <a:t> </a:t>
            </a:r>
            <a:r>
              <a:rPr lang="en-US" sz="2400" dirty="0" err="1" smtClean="0">
                <a:sym typeface="Wingdings" pitchFamily="2" charset="2"/>
              </a:rPr>
              <a:t>cần</a:t>
            </a:r>
            <a:r>
              <a:rPr lang="en-US" sz="2400" dirty="0" smtClean="0">
                <a:sym typeface="Wingdings" pitchFamily="2" charset="2"/>
              </a:rPr>
              <a:t> </a:t>
            </a:r>
            <a:r>
              <a:rPr lang="en-US" sz="2400" dirty="0" err="1" smtClean="0">
                <a:sym typeface="Wingdings" pitchFamily="2" charset="2"/>
              </a:rPr>
              <a:t>cấu</a:t>
            </a:r>
            <a:r>
              <a:rPr lang="en-US" sz="2400" dirty="0" smtClean="0">
                <a:sym typeface="Wingdings" pitchFamily="2" charset="2"/>
              </a:rPr>
              <a:t> </a:t>
            </a:r>
            <a:r>
              <a:rPr lang="en-US" sz="2400" dirty="0" err="1" smtClean="0">
                <a:sym typeface="Wingdings" pitchFamily="2" charset="2"/>
              </a:rPr>
              <a:t>trúc</a:t>
            </a:r>
            <a:r>
              <a:rPr lang="en-US" sz="2400" dirty="0" smtClean="0">
                <a:sym typeface="Wingdings" pitchFamily="2" charset="2"/>
              </a:rPr>
              <a:t> </a:t>
            </a:r>
            <a:r>
              <a:rPr lang="en-US" sz="2400" dirty="0" err="1" smtClean="0">
                <a:sym typeface="Wingdings" pitchFamily="2" charset="2"/>
              </a:rPr>
              <a:t>hàng</a:t>
            </a:r>
            <a:r>
              <a:rPr lang="en-US" sz="2400" dirty="0" smtClean="0">
                <a:sym typeface="Wingdings" pitchFamily="2" charset="2"/>
              </a:rPr>
              <a:t> </a:t>
            </a:r>
            <a:r>
              <a:rPr lang="en-US" sz="2400" dirty="0" err="1" smtClean="0">
                <a:sym typeface="Wingdings" pitchFamily="2" charset="2"/>
              </a:rPr>
              <a:t>đợi</a:t>
            </a:r>
            <a:r>
              <a:rPr lang="en-US" sz="2400" dirty="0" smtClean="0">
                <a:sym typeface="Wingdings" pitchFamily="2" charset="2"/>
              </a:rPr>
              <a:t> (</a:t>
            </a:r>
            <a:r>
              <a:rPr lang="en-US" sz="2400" dirty="0" err="1" smtClean="0">
                <a:sym typeface="Wingdings" pitchFamily="2" charset="2"/>
              </a:rPr>
              <a:t>có</a:t>
            </a:r>
            <a:r>
              <a:rPr lang="en-US" sz="2400" dirty="0" smtClean="0">
                <a:sym typeface="Wingdings" pitchFamily="2" charset="2"/>
              </a:rPr>
              <a:t> </a:t>
            </a:r>
            <a:r>
              <a:rPr lang="en-US" sz="2400" dirty="0" err="1" smtClean="0">
                <a:sym typeface="Wingdings" pitchFamily="2" charset="2"/>
              </a:rPr>
              <a:t>độ</a:t>
            </a:r>
            <a:r>
              <a:rPr lang="en-US" sz="2400" dirty="0" smtClean="0">
                <a:sym typeface="Wingdings" pitchFamily="2" charset="2"/>
              </a:rPr>
              <a:t>) </a:t>
            </a:r>
            <a:r>
              <a:rPr lang="en-US" sz="2400" dirty="0" err="1" smtClean="0">
                <a:sym typeface="Wingdings" pitchFamily="2" charset="2"/>
              </a:rPr>
              <a:t>ưu</a:t>
            </a:r>
            <a:r>
              <a:rPr lang="en-US" sz="2400" dirty="0" smtClean="0">
                <a:sym typeface="Wingdings" pitchFamily="2" charset="2"/>
              </a:rPr>
              <a:t> </a:t>
            </a:r>
            <a:r>
              <a:rPr lang="en-US" sz="2400" dirty="0" err="1" smtClean="0">
                <a:sym typeface="Wingdings" pitchFamily="2" charset="2"/>
              </a:rPr>
              <a:t>tiên</a:t>
            </a:r>
            <a:endParaRPr lang="en-US" sz="2400" dirty="0"/>
          </a:p>
        </p:txBody>
      </p:sp>
      <p:sp>
        <p:nvSpPr>
          <p:cNvPr id="4" name="Slide Number Placeholder 3"/>
          <p:cNvSpPr>
            <a:spLocks noGrp="1"/>
          </p:cNvSpPr>
          <p:nvPr>
            <p:ph type="sldNum" sz="quarter" idx="10"/>
          </p:nvPr>
        </p:nvSpPr>
        <p:spPr/>
        <p:txBody>
          <a:bodyPr/>
          <a:lstStyle/>
          <a:p>
            <a:pPr>
              <a:defRPr/>
            </a:pPr>
            <a:fld id="{9CEE71B8-37E4-43B1-A1AB-7166D8C040FC}" type="slidenum">
              <a:rPr lang="en-US" smtClean="0"/>
              <a:pPr>
                <a:defRPr/>
              </a:pPr>
              <a:t>116</a:t>
            </a:fld>
            <a:endParaRPr lang="en-US" dirty="0"/>
          </a:p>
        </p:txBody>
      </p:sp>
      <p:sp>
        <p:nvSpPr>
          <p:cNvPr id="5" name="Date Placeholder 4"/>
          <p:cNvSpPr>
            <a:spLocks noGrp="1"/>
          </p:cNvSpPr>
          <p:nvPr>
            <p:ph type="dt" sz="half" idx="11"/>
          </p:nvPr>
        </p:nvSpPr>
        <p:spPr/>
        <p:txBody>
          <a:bodyPr/>
          <a:lstStyle/>
          <a:p>
            <a:pPr>
              <a:defRPr/>
            </a:pPr>
            <a:r>
              <a:rPr lang="en-US" smtClean="0"/>
              <a:t>Winter 2012</a:t>
            </a:r>
            <a:endParaRPr lang="en-US"/>
          </a:p>
        </p:txBody>
      </p:sp>
      <p:sp>
        <p:nvSpPr>
          <p:cNvPr id="6" name="Footer Placeholder 5"/>
          <p:cNvSpPr>
            <a:spLocks noGrp="1"/>
          </p:cNvSpPr>
          <p:nvPr>
            <p:ph type="ftr" sz="quarter" idx="12"/>
          </p:nvPr>
        </p:nvSpPr>
        <p:spPr/>
        <p:txBody>
          <a:bodyPr/>
          <a:lstStyle/>
          <a:p>
            <a:pPr>
              <a:defRPr/>
            </a:pPr>
            <a:r>
              <a:rPr lang="en-US" smtClean="0"/>
              <a:t>(C) Nguyen Tri Tuan - DH.KHTN Tp.HCM</a:t>
            </a:r>
            <a:endParaRPr lang="en-US"/>
          </a:p>
        </p:txBody>
      </p:sp>
    </p:spTree>
    <p:extLst>
      <p:ext uri="{BB962C8B-B14F-4D97-AF65-F5344CB8AC3E}">
        <p14:creationId xmlns:p14="http://schemas.microsoft.com/office/powerpoint/2010/main" val="674621626"/>
      </p:ext>
    </p:extLst>
  </p:cSld>
  <p:clrMapOvr>
    <a:masterClrMapping/>
  </p:clrMapOvr>
  <p:transition>
    <p:strips dir="ru"/>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Priority Queue ADT </a:t>
            </a:r>
            <a:r>
              <a:rPr lang="en-US" dirty="0" smtClean="0"/>
              <a:t>(2)</a:t>
            </a:r>
            <a:endParaRPr lang="en-US" dirty="0"/>
          </a:p>
        </p:txBody>
      </p:sp>
      <p:sp>
        <p:nvSpPr>
          <p:cNvPr id="3" name="Content Placeholder 2"/>
          <p:cNvSpPr>
            <a:spLocks noGrp="1"/>
          </p:cNvSpPr>
          <p:nvPr>
            <p:ph idx="1"/>
          </p:nvPr>
        </p:nvSpPr>
        <p:spPr/>
        <p:txBody>
          <a:bodyPr/>
          <a:lstStyle/>
          <a:p>
            <a:pPr>
              <a:spcBef>
                <a:spcPts val="1200"/>
              </a:spcBef>
            </a:pPr>
            <a:r>
              <a:rPr lang="en-US" sz="2400" dirty="0" err="1" smtClean="0"/>
              <a:t>Hàng</a:t>
            </a:r>
            <a:r>
              <a:rPr lang="en-US" sz="2400" dirty="0" smtClean="0"/>
              <a:t> </a:t>
            </a:r>
            <a:r>
              <a:rPr lang="en-US" sz="2400" dirty="0" err="1" smtClean="0"/>
              <a:t>đợi</a:t>
            </a:r>
            <a:r>
              <a:rPr lang="en-US" sz="2400" dirty="0" smtClean="0"/>
              <a:t> </a:t>
            </a:r>
            <a:r>
              <a:rPr lang="en-US" sz="2400" dirty="0" err="1" smtClean="0"/>
              <a:t>ưu</a:t>
            </a:r>
            <a:r>
              <a:rPr lang="en-US" sz="2400" dirty="0" smtClean="0"/>
              <a:t> </a:t>
            </a:r>
            <a:r>
              <a:rPr lang="en-US" sz="2400" dirty="0" err="1" smtClean="0"/>
              <a:t>tiên</a:t>
            </a:r>
            <a:endParaRPr lang="en-US" sz="2400" dirty="0" smtClean="0"/>
          </a:p>
          <a:p>
            <a:pPr lvl="1">
              <a:spcBef>
                <a:spcPts val="1200"/>
              </a:spcBef>
            </a:pPr>
            <a:r>
              <a:rPr lang="en-US" sz="2000" dirty="0" err="1" smtClean="0"/>
              <a:t>Một</a:t>
            </a:r>
            <a:r>
              <a:rPr lang="en-US" sz="2000" dirty="0" smtClean="0"/>
              <a:t> </a:t>
            </a:r>
            <a:r>
              <a:rPr lang="en-US" sz="2000" dirty="0" err="1" smtClean="0"/>
              <a:t>tập</a:t>
            </a:r>
            <a:r>
              <a:rPr lang="en-US" sz="2000" dirty="0" smtClean="0"/>
              <a:t> </a:t>
            </a:r>
            <a:r>
              <a:rPr lang="en-US" sz="2000" dirty="0" err="1" smtClean="0"/>
              <a:t>hợp</a:t>
            </a:r>
            <a:r>
              <a:rPr lang="en-US" sz="2000" dirty="0" smtClean="0"/>
              <a:t> </a:t>
            </a:r>
            <a:r>
              <a:rPr lang="en-US" sz="2000" dirty="0" err="1" smtClean="0"/>
              <a:t>nhiều</a:t>
            </a:r>
            <a:r>
              <a:rPr lang="en-US" sz="2000" dirty="0" smtClean="0"/>
              <a:t> </a:t>
            </a:r>
            <a:r>
              <a:rPr lang="en-US" sz="2000" dirty="0" err="1" smtClean="0"/>
              <a:t>phần</a:t>
            </a:r>
            <a:r>
              <a:rPr lang="en-US" sz="2000" dirty="0" smtClean="0"/>
              <a:t> </a:t>
            </a:r>
            <a:r>
              <a:rPr lang="en-US" sz="2000" dirty="0" err="1" smtClean="0"/>
              <a:t>tử</a:t>
            </a:r>
            <a:endParaRPr lang="en-US" sz="2000" dirty="0" smtClean="0"/>
          </a:p>
          <a:p>
            <a:pPr lvl="1">
              <a:spcBef>
                <a:spcPts val="1200"/>
              </a:spcBef>
            </a:pPr>
            <a:r>
              <a:rPr lang="en-US" sz="2000" dirty="0" err="1" smtClean="0"/>
              <a:t>Mỗi</a:t>
            </a:r>
            <a:r>
              <a:rPr lang="en-US" sz="2000" dirty="0" smtClean="0"/>
              <a:t> </a:t>
            </a:r>
            <a:r>
              <a:rPr lang="en-US" sz="2000" dirty="0" err="1" smtClean="0"/>
              <a:t>phần</a:t>
            </a:r>
            <a:r>
              <a:rPr lang="en-US" sz="2000" dirty="0" smtClean="0"/>
              <a:t> </a:t>
            </a:r>
            <a:r>
              <a:rPr lang="en-US" sz="2000" dirty="0" err="1" smtClean="0"/>
              <a:t>tử</a:t>
            </a:r>
            <a:r>
              <a:rPr lang="en-US" sz="2000" dirty="0" smtClean="0"/>
              <a:t> </a:t>
            </a:r>
            <a:r>
              <a:rPr lang="en-US" sz="2000" dirty="0" err="1" smtClean="0"/>
              <a:t>có</a:t>
            </a:r>
            <a:r>
              <a:rPr lang="en-US" sz="2000" dirty="0" smtClean="0"/>
              <a:t> </a:t>
            </a:r>
            <a:r>
              <a:rPr lang="en-US" sz="2000" dirty="0" err="1" smtClean="0"/>
              <a:t>một</a:t>
            </a:r>
            <a:r>
              <a:rPr lang="en-US" sz="2000" dirty="0" smtClean="0"/>
              <a:t> “key”, </a:t>
            </a:r>
            <a:r>
              <a:rPr lang="en-US" sz="2000" dirty="0" err="1" smtClean="0"/>
              <a:t>là</a:t>
            </a:r>
            <a:r>
              <a:rPr lang="en-US" sz="2000" dirty="0" smtClean="0"/>
              <a:t> </a:t>
            </a:r>
            <a:r>
              <a:rPr lang="en-US" sz="2000" dirty="0" err="1" smtClean="0"/>
              <a:t>độ</a:t>
            </a:r>
            <a:r>
              <a:rPr lang="en-US" sz="2000" dirty="0" smtClean="0"/>
              <a:t> </a:t>
            </a:r>
            <a:r>
              <a:rPr lang="en-US" sz="2000" dirty="0" err="1" smtClean="0"/>
              <a:t>ưu</a:t>
            </a:r>
            <a:r>
              <a:rPr lang="en-US" sz="2000" dirty="0" smtClean="0"/>
              <a:t> </a:t>
            </a:r>
            <a:r>
              <a:rPr lang="en-US" sz="2000" dirty="0" err="1" smtClean="0"/>
              <a:t>tiên</a:t>
            </a:r>
            <a:r>
              <a:rPr lang="en-US" sz="2000" dirty="0" smtClean="0"/>
              <a:t> </a:t>
            </a:r>
            <a:r>
              <a:rPr lang="en-US" sz="2000" dirty="0" err="1" smtClean="0"/>
              <a:t>của</a:t>
            </a:r>
            <a:r>
              <a:rPr lang="en-US" sz="2000" dirty="0" smtClean="0"/>
              <a:t> </a:t>
            </a:r>
            <a:r>
              <a:rPr lang="en-US" sz="2000" dirty="0" err="1" smtClean="0"/>
              <a:t>phần</a:t>
            </a:r>
            <a:r>
              <a:rPr lang="en-US" sz="2000" dirty="0" smtClean="0"/>
              <a:t> </a:t>
            </a:r>
            <a:r>
              <a:rPr lang="en-US" sz="2000" dirty="0" err="1" smtClean="0"/>
              <a:t>tử</a:t>
            </a:r>
            <a:r>
              <a:rPr lang="en-US" sz="2000" dirty="0" smtClean="0"/>
              <a:t> </a:t>
            </a:r>
            <a:r>
              <a:rPr lang="en-US" sz="2000" dirty="0" err="1" smtClean="0"/>
              <a:t>đó</a:t>
            </a:r>
            <a:endParaRPr lang="en-US" sz="2000" dirty="0" smtClean="0"/>
          </a:p>
          <a:p>
            <a:pPr>
              <a:spcBef>
                <a:spcPts val="1200"/>
              </a:spcBef>
            </a:pPr>
            <a:r>
              <a:rPr lang="en-US" sz="2400" dirty="0" err="1" smtClean="0"/>
              <a:t>Các</a:t>
            </a:r>
            <a:r>
              <a:rPr lang="en-US" sz="2400" dirty="0" smtClean="0"/>
              <a:t> </a:t>
            </a:r>
            <a:r>
              <a:rPr lang="en-US" sz="2400" dirty="0" err="1" smtClean="0"/>
              <a:t>thao</a:t>
            </a:r>
            <a:r>
              <a:rPr lang="en-US" sz="2400" dirty="0" smtClean="0"/>
              <a:t> </a:t>
            </a:r>
            <a:r>
              <a:rPr lang="en-US" sz="2400" dirty="0" err="1" smtClean="0"/>
              <a:t>tác</a:t>
            </a:r>
            <a:r>
              <a:rPr lang="en-US" sz="2400" dirty="0" smtClean="0"/>
              <a:t> </a:t>
            </a:r>
            <a:r>
              <a:rPr lang="en-US" sz="2400" dirty="0" err="1" smtClean="0"/>
              <a:t>cơ</a:t>
            </a:r>
            <a:r>
              <a:rPr lang="en-US" sz="2400" dirty="0" smtClean="0"/>
              <a:t> </a:t>
            </a:r>
            <a:r>
              <a:rPr lang="en-US" sz="2400" dirty="0" err="1" smtClean="0"/>
              <a:t>bản</a:t>
            </a:r>
            <a:r>
              <a:rPr lang="en-US" sz="2400" dirty="0" smtClean="0"/>
              <a:t>:</a:t>
            </a:r>
          </a:p>
          <a:p>
            <a:pPr lvl="1">
              <a:spcBef>
                <a:spcPts val="1200"/>
              </a:spcBef>
            </a:pPr>
            <a:r>
              <a:rPr lang="en-US" sz="2000" dirty="0" err="1" smtClean="0"/>
              <a:t>Khởi</a:t>
            </a:r>
            <a:r>
              <a:rPr lang="en-US" sz="2000" dirty="0" smtClean="0"/>
              <a:t> </a:t>
            </a:r>
            <a:r>
              <a:rPr lang="en-US" sz="2000" dirty="0" err="1" smtClean="0"/>
              <a:t>tạo</a:t>
            </a:r>
            <a:r>
              <a:rPr lang="en-US" sz="2000" dirty="0" smtClean="0"/>
              <a:t> </a:t>
            </a:r>
            <a:r>
              <a:rPr lang="en-US" sz="2000" dirty="0" err="1" smtClean="0"/>
              <a:t>hàng</a:t>
            </a:r>
            <a:r>
              <a:rPr lang="en-US" sz="2000" dirty="0" smtClean="0"/>
              <a:t> </a:t>
            </a:r>
            <a:r>
              <a:rPr lang="en-US" sz="2000" dirty="0" err="1" smtClean="0"/>
              <a:t>đợi</a:t>
            </a:r>
            <a:r>
              <a:rPr lang="en-US" sz="2000" dirty="0" smtClean="0"/>
              <a:t> </a:t>
            </a:r>
            <a:r>
              <a:rPr lang="en-US" sz="2000" dirty="0" err="1" smtClean="0"/>
              <a:t>rỗng</a:t>
            </a:r>
            <a:endParaRPr lang="en-US" sz="2000" dirty="0" smtClean="0"/>
          </a:p>
          <a:p>
            <a:pPr lvl="1">
              <a:spcBef>
                <a:spcPts val="1200"/>
              </a:spcBef>
            </a:pPr>
            <a:r>
              <a:rPr lang="en-US" sz="2000" dirty="0" err="1" smtClean="0"/>
              <a:t>Xóa</a:t>
            </a:r>
            <a:r>
              <a:rPr lang="en-US" sz="2000" dirty="0" smtClean="0"/>
              <a:t> </a:t>
            </a:r>
            <a:r>
              <a:rPr lang="en-US" sz="2000" dirty="0" err="1" smtClean="0"/>
              <a:t>hàng</a:t>
            </a:r>
            <a:r>
              <a:rPr lang="en-US" sz="2000" dirty="0" smtClean="0"/>
              <a:t> </a:t>
            </a:r>
            <a:r>
              <a:rPr lang="en-US" sz="2000" dirty="0" err="1" smtClean="0"/>
              <a:t>đợi</a:t>
            </a:r>
            <a:endParaRPr lang="en-US" sz="2000" dirty="0" smtClean="0"/>
          </a:p>
          <a:p>
            <a:pPr lvl="1">
              <a:spcBef>
                <a:spcPts val="1200"/>
              </a:spcBef>
            </a:pPr>
            <a:r>
              <a:rPr lang="en-US" sz="2000" dirty="0" err="1" smtClean="0"/>
              <a:t>Thêm</a:t>
            </a:r>
            <a:r>
              <a:rPr lang="en-US" sz="2000" dirty="0" smtClean="0"/>
              <a:t> 1 </a:t>
            </a:r>
            <a:r>
              <a:rPr lang="en-US" sz="2000" dirty="0" err="1" smtClean="0"/>
              <a:t>phần</a:t>
            </a:r>
            <a:r>
              <a:rPr lang="en-US" sz="2000" dirty="0" smtClean="0"/>
              <a:t> </a:t>
            </a:r>
            <a:r>
              <a:rPr lang="en-US" sz="2000" dirty="0" err="1" smtClean="0"/>
              <a:t>tử</a:t>
            </a:r>
            <a:r>
              <a:rPr lang="en-US" sz="2000" dirty="0" smtClean="0"/>
              <a:t> </a:t>
            </a:r>
            <a:r>
              <a:rPr lang="en-US" sz="2000" dirty="0" err="1" smtClean="0"/>
              <a:t>vào</a:t>
            </a:r>
            <a:r>
              <a:rPr lang="en-US" sz="2000" dirty="0" smtClean="0"/>
              <a:t> queue </a:t>
            </a:r>
            <a:r>
              <a:rPr lang="en-US" sz="2000" dirty="0" err="1" smtClean="0"/>
              <a:t>và</a:t>
            </a:r>
            <a:r>
              <a:rPr lang="en-US" sz="2000" dirty="0" smtClean="0"/>
              <a:t> </a:t>
            </a:r>
            <a:r>
              <a:rPr lang="en-US" sz="2000" dirty="0" err="1" smtClean="0"/>
              <a:t>hiệu</a:t>
            </a:r>
            <a:r>
              <a:rPr lang="en-US" sz="2000" dirty="0" smtClean="0"/>
              <a:t> </a:t>
            </a:r>
            <a:r>
              <a:rPr lang="en-US" sz="2000" dirty="0" err="1" smtClean="0"/>
              <a:t>chỉnh</a:t>
            </a:r>
            <a:r>
              <a:rPr lang="en-US" sz="2000" dirty="0" smtClean="0"/>
              <a:t> </a:t>
            </a:r>
            <a:r>
              <a:rPr lang="en-US" sz="2000" dirty="0" err="1" smtClean="0"/>
              <a:t>vị</a:t>
            </a:r>
            <a:r>
              <a:rPr lang="en-US" sz="2000" dirty="0" smtClean="0"/>
              <a:t> </a:t>
            </a:r>
            <a:r>
              <a:rPr lang="en-US" sz="2000" dirty="0" err="1" smtClean="0"/>
              <a:t>trí</a:t>
            </a:r>
            <a:r>
              <a:rPr lang="en-US" sz="2000" dirty="0" smtClean="0"/>
              <a:t> (insert)</a:t>
            </a:r>
            <a:endParaRPr lang="en-US" sz="2000" dirty="0"/>
          </a:p>
          <a:p>
            <a:pPr lvl="1">
              <a:spcBef>
                <a:spcPts val="1200"/>
              </a:spcBef>
            </a:pPr>
            <a:r>
              <a:rPr lang="en-US" sz="2000" dirty="0" err="1" smtClean="0"/>
              <a:t>Lấy</a:t>
            </a:r>
            <a:r>
              <a:rPr lang="en-US" sz="2000" dirty="0" smtClean="0"/>
              <a:t> </a:t>
            </a:r>
            <a:r>
              <a:rPr lang="en-US" sz="2000" dirty="0" err="1" smtClean="0"/>
              <a:t>phần</a:t>
            </a:r>
            <a:r>
              <a:rPr lang="en-US" sz="2000" dirty="0" smtClean="0"/>
              <a:t> </a:t>
            </a:r>
            <a:r>
              <a:rPr lang="en-US" sz="2000" dirty="0" err="1" smtClean="0"/>
              <a:t>tử</a:t>
            </a:r>
            <a:r>
              <a:rPr lang="en-US" sz="2000" dirty="0" smtClean="0"/>
              <a:t> </a:t>
            </a:r>
            <a:r>
              <a:rPr lang="en-US" sz="2000" dirty="0" err="1" smtClean="0"/>
              <a:t>nhỏ</a:t>
            </a:r>
            <a:r>
              <a:rPr lang="en-US" sz="2000" dirty="0" smtClean="0"/>
              <a:t> </a:t>
            </a:r>
            <a:r>
              <a:rPr lang="en-US" sz="2000" dirty="0" err="1" smtClean="0"/>
              <a:t>nhất</a:t>
            </a:r>
            <a:r>
              <a:rPr lang="en-US" sz="2000" dirty="0" smtClean="0"/>
              <a:t> (hay </a:t>
            </a:r>
            <a:r>
              <a:rPr lang="en-US" sz="2000" dirty="0" err="1" smtClean="0"/>
              <a:t>lớn</a:t>
            </a:r>
            <a:r>
              <a:rPr lang="en-US" sz="2000" dirty="0" smtClean="0"/>
              <a:t> </a:t>
            </a:r>
            <a:r>
              <a:rPr lang="en-US" sz="2000" dirty="0" err="1" smtClean="0"/>
              <a:t>nhất</a:t>
            </a:r>
            <a:r>
              <a:rPr lang="en-US" sz="2000" dirty="0" smtClean="0"/>
              <a:t>) </a:t>
            </a:r>
            <a:r>
              <a:rPr lang="en-US" sz="2000" dirty="0" err="1" smtClean="0"/>
              <a:t>và</a:t>
            </a:r>
            <a:r>
              <a:rPr lang="en-US" sz="2000" dirty="0" smtClean="0"/>
              <a:t> </a:t>
            </a:r>
            <a:r>
              <a:rPr lang="en-US" sz="2000" dirty="0" err="1" smtClean="0"/>
              <a:t>xóa</a:t>
            </a:r>
            <a:r>
              <a:rPr lang="en-US" sz="2000" dirty="0" smtClean="0"/>
              <a:t> </a:t>
            </a:r>
            <a:r>
              <a:rPr lang="en-US" sz="2000" dirty="0" err="1" smtClean="0"/>
              <a:t>nó</a:t>
            </a:r>
            <a:r>
              <a:rPr lang="en-US" sz="2000" dirty="0" smtClean="0"/>
              <a:t> (</a:t>
            </a:r>
            <a:r>
              <a:rPr lang="en-US" sz="2000" dirty="0" err="1" smtClean="0"/>
              <a:t>deleteMin</a:t>
            </a:r>
            <a:r>
              <a:rPr lang="en-US" sz="2000" dirty="0" smtClean="0"/>
              <a:t>)</a:t>
            </a:r>
            <a:endParaRPr lang="en-US" sz="2000" dirty="0"/>
          </a:p>
          <a:p>
            <a:pPr lvl="1">
              <a:spcBef>
                <a:spcPts val="1200"/>
              </a:spcBef>
            </a:pPr>
            <a:r>
              <a:rPr lang="en-US" sz="2000" dirty="0" err="1"/>
              <a:t>Lấy</a:t>
            </a:r>
            <a:r>
              <a:rPr lang="en-US" sz="2000" dirty="0"/>
              <a:t> </a:t>
            </a:r>
            <a:r>
              <a:rPr lang="en-US" sz="2000" dirty="0" err="1"/>
              <a:t>phần</a:t>
            </a:r>
            <a:r>
              <a:rPr lang="en-US" sz="2000" dirty="0"/>
              <a:t> </a:t>
            </a:r>
            <a:r>
              <a:rPr lang="en-US" sz="2000" dirty="0" err="1"/>
              <a:t>tử</a:t>
            </a:r>
            <a:r>
              <a:rPr lang="en-US" sz="2000" dirty="0"/>
              <a:t> </a:t>
            </a:r>
            <a:r>
              <a:rPr lang="en-US" sz="2000" dirty="0" err="1" smtClean="0"/>
              <a:t>nhỏ</a:t>
            </a:r>
            <a:r>
              <a:rPr lang="en-US" sz="2000" dirty="0" smtClean="0"/>
              <a:t> </a:t>
            </a:r>
            <a:r>
              <a:rPr lang="en-US" sz="2000" dirty="0" err="1" smtClean="0"/>
              <a:t>nhất</a:t>
            </a:r>
            <a:r>
              <a:rPr lang="en-US" sz="2000" dirty="0" smtClean="0"/>
              <a:t> </a:t>
            </a:r>
            <a:r>
              <a:rPr lang="en-US" sz="2000" dirty="0"/>
              <a:t>(hay </a:t>
            </a:r>
            <a:r>
              <a:rPr lang="en-US" sz="2000" dirty="0" err="1" smtClean="0"/>
              <a:t>lớn</a:t>
            </a:r>
            <a:r>
              <a:rPr lang="en-US" sz="2000" dirty="0" smtClean="0"/>
              <a:t> </a:t>
            </a:r>
            <a:r>
              <a:rPr lang="en-US" sz="2000" dirty="0" err="1" smtClean="0"/>
              <a:t>nhất</a:t>
            </a:r>
            <a:r>
              <a:rPr lang="en-US" sz="2000" dirty="0"/>
              <a:t>) </a:t>
            </a:r>
            <a:r>
              <a:rPr lang="en-US" sz="2000" dirty="0" err="1" smtClean="0"/>
              <a:t>nhưng</a:t>
            </a:r>
            <a:r>
              <a:rPr lang="en-US" sz="2000" dirty="0" smtClean="0"/>
              <a:t> </a:t>
            </a:r>
            <a:r>
              <a:rPr lang="en-US" sz="2000" dirty="0" err="1" smtClean="0"/>
              <a:t>không</a:t>
            </a:r>
            <a:r>
              <a:rPr lang="en-US" sz="2000" dirty="0" smtClean="0"/>
              <a:t> </a:t>
            </a:r>
            <a:r>
              <a:rPr lang="en-US" sz="2000" dirty="0" err="1" smtClean="0"/>
              <a:t>xóa</a:t>
            </a:r>
            <a:r>
              <a:rPr lang="en-US" sz="2000" dirty="0" smtClean="0"/>
              <a:t> </a:t>
            </a:r>
            <a:r>
              <a:rPr lang="en-US" sz="2000" dirty="0" err="1" smtClean="0"/>
              <a:t>nó</a:t>
            </a:r>
            <a:endParaRPr lang="en-US" sz="2000" dirty="0"/>
          </a:p>
          <a:p>
            <a:pPr lvl="1">
              <a:spcBef>
                <a:spcPts val="1200"/>
              </a:spcBef>
            </a:pPr>
            <a:r>
              <a:rPr lang="en-US" sz="2000" dirty="0" err="1" smtClean="0"/>
              <a:t>Kiểm</a:t>
            </a:r>
            <a:r>
              <a:rPr lang="en-US" sz="2000" dirty="0" smtClean="0"/>
              <a:t> </a:t>
            </a:r>
            <a:r>
              <a:rPr lang="en-US" sz="2000" dirty="0" err="1" smtClean="0"/>
              <a:t>tra</a:t>
            </a:r>
            <a:r>
              <a:rPr lang="en-US" sz="2000" dirty="0" smtClean="0"/>
              <a:t> queue </a:t>
            </a:r>
            <a:r>
              <a:rPr lang="en-US" sz="2000" dirty="0" err="1" smtClean="0"/>
              <a:t>rỗng</a:t>
            </a:r>
            <a:endParaRPr lang="en-US" sz="2000" dirty="0" smtClean="0"/>
          </a:p>
          <a:p>
            <a:pPr lvl="1">
              <a:spcBef>
                <a:spcPts val="1200"/>
              </a:spcBef>
            </a:pPr>
            <a:endParaRPr lang="en-US" sz="2000" dirty="0"/>
          </a:p>
        </p:txBody>
      </p:sp>
      <p:sp>
        <p:nvSpPr>
          <p:cNvPr id="4" name="Slide Number Placeholder 3"/>
          <p:cNvSpPr>
            <a:spLocks noGrp="1"/>
          </p:cNvSpPr>
          <p:nvPr>
            <p:ph type="sldNum" sz="quarter" idx="10"/>
          </p:nvPr>
        </p:nvSpPr>
        <p:spPr/>
        <p:txBody>
          <a:bodyPr/>
          <a:lstStyle/>
          <a:p>
            <a:pPr>
              <a:defRPr/>
            </a:pPr>
            <a:fld id="{9CEE71B8-37E4-43B1-A1AB-7166D8C040FC}" type="slidenum">
              <a:rPr lang="en-US" smtClean="0"/>
              <a:pPr>
                <a:defRPr/>
              </a:pPr>
              <a:t>117</a:t>
            </a:fld>
            <a:endParaRPr lang="en-US" dirty="0"/>
          </a:p>
        </p:txBody>
      </p:sp>
      <p:sp>
        <p:nvSpPr>
          <p:cNvPr id="5" name="Date Placeholder 4"/>
          <p:cNvSpPr>
            <a:spLocks noGrp="1"/>
          </p:cNvSpPr>
          <p:nvPr>
            <p:ph type="dt" sz="half" idx="11"/>
          </p:nvPr>
        </p:nvSpPr>
        <p:spPr/>
        <p:txBody>
          <a:bodyPr/>
          <a:lstStyle/>
          <a:p>
            <a:pPr>
              <a:defRPr/>
            </a:pPr>
            <a:r>
              <a:rPr lang="en-US" smtClean="0"/>
              <a:t>Winter 2012</a:t>
            </a:r>
            <a:endParaRPr lang="en-US"/>
          </a:p>
        </p:txBody>
      </p:sp>
      <p:sp>
        <p:nvSpPr>
          <p:cNvPr id="6" name="Footer Placeholder 5"/>
          <p:cNvSpPr>
            <a:spLocks noGrp="1"/>
          </p:cNvSpPr>
          <p:nvPr>
            <p:ph type="ftr" sz="quarter" idx="12"/>
          </p:nvPr>
        </p:nvSpPr>
        <p:spPr/>
        <p:txBody>
          <a:bodyPr/>
          <a:lstStyle/>
          <a:p>
            <a:pPr>
              <a:defRPr/>
            </a:pPr>
            <a:r>
              <a:rPr lang="en-US" smtClean="0"/>
              <a:t>(C) Nguyen Tri Tuan - DH.KHTN Tp.HCM</a:t>
            </a:r>
            <a:endParaRPr lang="en-US"/>
          </a:p>
        </p:txBody>
      </p:sp>
    </p:spTree>
    <p:extLst>
      <p:ext uri="{BB962C8B-B14F-4D97-AF65-F5344CB8AC3E}">
        <p14:creationId xmlns:p14="http://schemas.microsoft.com/office/powerpoint/2010/main" val="3682335332"/>
      </p:ext>
    </p:extLst>
  </p:cSld>
  <p:clrMapOvr>
    <a:masterClrMapping/>
  </p:clrMapOvr>
  <p:transition>
    <p:strips dir="ru"/>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Cài</a:t>
            </a:r>
            <a:r>
              <a:rPr lang="en-US" dirty="0"/>
              <a:t> </a:t>
            </a:r>
            <a:r>
              <a:rPr lang="en-US" dirty="0" err="1"/>
              <a:t>đặt</a:t>
            </a:r>
            <a:r>
              <a:rPr lang="en-US" dirty="0"/>
              <a:t> </a:t>
            </a:r>
            <a:r>
              <a:rPr lang="en-US" dirty="0" err="1"/>
              <a:t>cấu</a:t>
            </a:r>
            <a:r>
              <a:rPr lang="en-US" dirty="0"/>
              <a:t> </a:t>
            </a:r>
            <a:r>
              <a:rPr lang="en-US" dirty="0" err="1"/>
              <a:t>trúc</a:t>
            </a:r>
            <a:r>
              <a:rPr lang="en-US" dirty="0"/>
              <a:t> </a:t>
            </a:r>
            <a:r>
              <a:rPr lang="en-US" dirty="0" err="1"/>
              <a:t>dữ</a:t>
            </a:r>
            <a:r>
              <a:rPr lang="en-US" dirty="0"/>
              <a:t> </a:t>
            </a:r>
            <a:r>
              <a:rPr lang="en-US" dirty="0" err="1" smtClean="0"/>
              <a:t>liệu</a:t>
            </a:r>
            <a:r>
              <a:rPr lang="en-US" dirty="0" smtClean="0"/>
              <a:t> (1)</a:t>
            </a:r>
            <a:endParaRPr lang="en-US" dirty="0"/>
          </a:p>
        </p:txBody>
      </p:sp>
      <p:sp>
        <p:nvSpPr>
          <p:cNvPr id="3" name="Content Placeholder 2"/>
          <p:cNvSpPr>
            <a:spLocks noGrp="1"/>
          </p:cNvSpPr>
          <p:nvPr>
            <p:ph idx="1"/>
          </p:nvPr>
        </p:nvSpPr>
        <p:spPr/>
        <p:txBody>
          <a:bodyPr/>
          <a:lstStyle/>
          <a:p>
            <a:pPr>
              <a:spcBef>
                <a:spcPts val="1200"/>
              </a:spcBef>
            </a:pPr>
            <a:r>
              <a:rPr lang="en-US" dirty="0" err="1" smtClean="0"/>
              <a:t>Sử</a:t>
            </a:r>
            <a:r>
              <a:rPr lang="en-US" dirty="0" smtClean="0"/>
              <a:t> </a:t>
            </a:r>
            <a:r>
              <a:rPr lang="en-US" dirty="0" err="1" smtClean="0"/>
              <a:t>dụng</a:t>
            </a:r>
            <a:r>
              <a:rPr lang="en-US" dirty="0" smtClean="0"/>
              <a:t> </a:t>
            </a:r>
            <a:r>
              <a:rPr lang="en-US" dirty="0" err="1" smtClean="0"/>
              <a:t>mảng</a:t>
            </a:r>
            <a:r>
              <a:rPr lang="en-US" dirty="0" smtClean="0"/>
              <a:t> </a:t>
            </a:r>
            <a:r>
              <a:rPr lang="en-US" dirty="0" err="1" smtClean="0"/>
              <a:t>sắp</a:t>
            </a:r>
            <a:r>
              <a:rPr lang="en-US" dirty="0" smtClean="0"/>
              <a:t> </a:t>
            </a:r>
            <a:r>
              <a:rPr lang="en-US" dirty="0" err="1" smtClean="0"/>
              <a:t>thứ</a:t>
            </a:r>
            <a:r>
              <a:rPr lang="en-US" dirty="0" smtClean="0"/>
              <a:t> </a:t>
            </a:r>
            <a:r>
              <a:rPr lang="en-US" dirty="0" err="1" smtClean="0"/>
              <a:t>tự</a:t>
            </a:r>
            <a:endParaRPr lang="en-US" dirty="0" smtClean="0"/>
          </a:p>
          <a:p>
            <a:pPr lvl="1">
              <a:spcBef>
                <a:spcPts val="1200"/>
              </a:spcBef>
            </a:pPr>
            <a:r>
              <a:rPr lang="en-US" dirty="0" err="1" smtClean="0"/>
              <a:t>deleteMin</a:t>
            </a:r>
            <a:r>
              <a:rPr lang="en-US" dirty="0" smtClean="0"/>
              <a:t>: O(1)</a:t>
            </a:r>
          </a:p>
          <a:p>
            <a:pPr lvl="1">
              <a:spcBef>
                <a:spcPts val="1200"/>
              </a:spcBef>
            </a:pPr>
            <a:r>
              <a:rPr lang="en-US" dirty="0"/>
              <a:t>i</a:t>
            </a:r>
            <a:r>
              <a:rPr lang="en-US" dirty="0" smtClean="0"/>
              <a:t>nsert: O(n)</a:t>
            </a:r>
          </a:p>
          <a:p>
            <a:pPr>
              <a:spcBef>
                <a:spcPts val="1200"/>
              </a:spcBef>
            </a:pPr>
            <a:r>
              <a:rPr lang="en-US" dirty="0" err="1"/>
              <a:t>Sử</a:t>
            </a:r>
            <a:r>
              <a:rPr lang="en-US" dirty="0"/>
              <a:t> </a:t>
            </a:r>
            <a:r>
              <a:rPr lang="en-US" dirty="0" err="1"/>
              <a:t>dụng</a:t>
            </a:r>
            <a:r>
              <a:rPr lang="en-US" dirty="0"/>
              <a:t> </a:t>
            </a:r>
            <a:r>
              <a:rPr lang="en-US" dirty="0" smtClean="0"/>
              <a:t>BST </a:t>
            </a:r>
            <a:r>
              <a:rPr lang="en-US" dirty="0" smtClean="0">
                <a:solidFill>
                  <a:srgbClr val="FF3300"/>
                </a:solidFill>
              </a:rPr>
              <a:t>(*)</a:t>
            </a:r>
            <a:endParaRPr lang="en-US" dirty="0">
              <a:solidFill>
                <a:srgbClr val="FF3300"/>
              </a:solidFill>
            </a:endParaRPr>
          </a:p>
          <a:p>
            <a:pPr lvl="1">
              <a:spcBef>
                <a:spcPts val="1200"/>
              </a:spcBef>
            </a:pPr>
            <a:r>
              <a:rPr lang="en-US" dirty="0" err="1" smtClean="0"/>
              <a:t>deleteMin</a:t>
            </a:r>
            <a:r>
              <a:rPr lang="en-US" dirty="0" smtClean="0"/>
              <a:t>: </a:t>
            </a:r>
            <a:r>
              <a:rPr lang="en-US" dirty="0"/>
              <a:t>O(log</a:t>
            </a:r>
            <a:r>
              <a:rPr lang="en-US" baseline="-25000" dirty="0"/>
              <a:t>2</a:t>
            </a:r>
            <a:r>
              <a:rPr lang="en-US" dirty="0"/>
              <a:t>n)</a:t>
            </a:r>
          </a:p>
          <a:p>
            <a:pPr lvl="1">
              <a:spcBef>
                <a:spcPts val="1200"/>
              </a:spcBef>
            </a:pPr>
            <a:r>
              <a:rPr lang="en-US" dirty="0"/>
              <a:t>insert: O(log</a:t>
            </a:r>
            <a:r>
              <a:rPr lang="en-US" baseline="-25000" dirty="0"/>
              <a:t>2</a:t>
            </a:r>
            <a:r>
              <a:rPr lang="en-US" dirty="0"/>
              <a:t>n)</a:t>
            </a:r>
          </a:p>
          <a:p>
            <a:pPr>
              <a:spcBef>
                <a:spcPts val="1200"/>
              </a:spcBef>
            </a:pPr>
            <a:r>
              <a:rPr lang="en-US" dirty="0" err="1" smtClean="0"/>
              <a:t>Sử</a:t>
            </a:r>
            <a:r>
              <a:rPr lang="en-US" dirty="0" smtClean="0"/>
              <a:t> </a:t>
            </a:r>
            <a:r>
              <a:rPr lang="en-US" dirty="0" err="1" smtClean="0"/>
              <a:t>dụng</a:t>
            </a:r>
            <a:r>
              <a:rPr lang="en-US" dirty="0" smtClean="0"/>
              <a:t> Heap (min heap/max heap)</a:t>
            </a:r>
          </a:p>
          <a:p>
            <a:pPr lvl="1">
              <a:spcBef>
                <a:spcPts val="1200"/>
              </a:spcBef>
            </a:pPr>
            <a:r>
              <a:rPr lang="en-US" dirty="0" err="1" smtClean="0"/>
              <a:t>deleteMin</a:t>
            </a:r>
            <a:r>
              <a:rPr lang="en-US" dirty="0" smtClean="0"/>
              <a:t>: O(log</a:t>
            </a:r>
            <a:r>
              <a:rPr lang="en-US" baseline="-25000" dirty="0" smtClean="0"/>
              <a:t>2</a:t>
            </a:r>
            <a:r>
              <a:rPr lang="en-US" dirty="0" smtClean="0"/>
              <a:t>n)</a:t>
            </a:r>
            <a:endParaRPr lang="en-US" dirty="0"/>
          </a:p>
          <a:p>
            <a:pPr lvl="1">
              <a:spcBef>
                <a:spcPts val="1200"/>
              </a:spcBef>
            </a:pPr>
            <a:r>
              <a:rPr lang="en-US" dirty="0" smtClean="0"/>
              <a:t>insert</a:t>
            </a:r>
            <a:r>
              <a:rPr lang="en-US" dirty="0"/>
              <a:t>: </a:t>
            </a:r>
            <a:r>
              <a:rPr lang="en-US" dirty="0" smtClean="0"/>
              <a:t>O(log</a:t>
            </a:r>
            <a:r>
              <a:rPr lang="en-US" baseline="-25000" dirty="0" smtClean="0"/>
              <a:t>2</a:t>
            </a:r>
            <a:r>
              <a:rPr lang="en-US" dirty="0" smtClean="0"/>
              <a:t>n</a:t>
            </a:r>
            <a:r>
              <a:rPr lang="en-US" dirty="0"/>
              <a:t>)</a:t>
            </a:r>
          </a:p>
          <a:p>
            <a:pPr lvl="1">
              <a:spcBef>
                <a:spcPts val="1200"/>
              </a:spcBef>
            </a:pPr>
            <a:endParaRPr lang="en-US" dirty="0" smtClean="0"/>
          </a:p>
          <a:p>
            <a:pPr>
              <a:spcBef>
                <a:spcPts val="1200"/>
              </a:spcBef>
            </a:pPr>
            <a:endParaRPr lang="en-US" dirty="0"/>
          </a:p>
        </p:txBody>
      </p:sp>
      <p:sp>
        <p:nvSpPr>
          <p:cNvPr id="4" name="Slide Number Placeholder 3"/>
          <p:cNvSpPr>
            <a:spLocks noGrp="1"/>
          </p:cNvSpPr>
          <p:nvPr>
            <p:ph type="sldNum" sz="quarter" idx="10"/>
          </p:nvPr>
        </p:nvSpPr>
        <p:spPr/>
        <p:txBody>
          <a:bodyPr/>
          <a:lstStyle/>
          <a:p>
            <a:pPr>
              <a:defRPr/>
            </a:pPr>
            <a:fld id="{9CEE71B8-37E4-43B1-A1AB-7166D8C040FC}" type="slidenum">
              <a:rPr lang="en-US" smtClean="0"/>
              <a:pPr>
                <a:defRPr/>
              </a:pPr>
              <a:t>118</a:t>
            </a:fld>
            <a:endParaRPr lang="en-US" dirty="0"/>
          </a:p>
        </p:txBody>
      </p:sp>
      <p:sp>
        <p:nvSpPr>
          <p:cNvPr id="5" name="Date Placeholder 4"/>
          <p:cNvSpPr>
            <a:spLocks noGrp="1"/>
          </p:cNvSpPr>
          <p:nvPr>
            <p:ph type="dt" sz="half" idx="11"/>
          </p:nvPr>
        </p:nvSpPr>
        <p:spPr/>
        <p:txBody>
          <a:bodyPr/>
          <a:lstStyle/>
          <a:p>
            <a:pPr>
              <a:defRPr/>
            </a:pPr>
            <a:r>
              <a:rPr lang="en-US" smtClean="0"/>
              <a:t>Winter 2012</a:t>
            </a:r>
            <a:endParaRPr lang="en-US"/>
          </a:p>
        </p:txBody>
      </p:sp>
      <p:sp>
        <p:nvSpPr>
          <p:cNvPr id="6" name="Footer Placeholder 5"/>
          <p:cNvSpPr>
            <a:spLocks noGrp="1"/>
          </p:cNvSpPr>
          <p:nvPr>
            <p:ph type="ftr" sz="quarter" idx="12"/>
          </p:nvPr>
        </p:nvSpPr>
        <p:spPr/>
        <p:txBody>
          <a:bodyPr/>
          <a:lstStyle/>
          <a:p>
            <a:pPr>
              <a:defRPr/>
            </a:pPr>
            <a:r>
              <a:rPr lang="en-US" smtClean="0"/>
              <a:t>(C) Nguyen Tri Tuan - DH.KHTN Tp.HCM</a:t>
            </a:r>
            <a:endParaRPr lang="en-US"/>
          </a:p>
        </p:txBody>
      </p:sp>
    </p:spTree>
    <p:extLst>
      <p:ext uri="{BB962C8B-B14F-4D97-AF65-F5344CB8AC3E}">
        <p14:creationId xmlns:p14="http://schemas.microsoft.com/office/powerpoint/2010/main" val="1378837010"/>
      </p:ext>
    </p:extLst>
  </p:cSld>
  <p:clrMapOvr>
    <a:masterClrMapping/>
  </p:clrMapOvr>
  <p:transition>
    <p:strips dir="ru"/>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Cài</a:t>
            </a:r>
            <a:r>
              <a:rPr lang="en-US" dirty="0"/>
              <a:t> </a:t>
            </a:r>
            <a:r>
              <a:rPr lang="en-US" dirty="0" err="1"/>
              <a:t>đặt</a:t>
            </a:r>
            <a:r>
              <a:rPr lang="en-US" dirty="0"/>
              <a:t> </a:t>
            </a:r>
            <a:r>
              <a:rPr lang="en-US" dirty="0" err="1"/>
              <a:t>cấu</a:t>
            </a:r>
            <a:r>
              <a:rPr lang="en-US" dirty="0"/>
              <a:t> </a:t>
            </a:r>
            <a:r>
              <a:rPr lang="en-US" dirty="0" err="1"/>
              <a:t>trúc</a:t>
            </a:r>
            <a:r>
              <a:rPr lang="en-US" dirty="0"/>
              <a:t> </a:t>
            </a:r>
            <a:r>
              <a:rPr lang="en-US" dirty="0" err="1"/>
              <a:t>dữ</a:t>
            </a:r>
            <a:r>
              <a:rPr lang="en-US" dirty="0"/>
              <a:t> </a:t>
            </a:r>
            <a:r>
              <a:rPr lang="en-US" dirty="0" err="1"/>
              <a:t>liệu</a:t>
            </a:r>
            <a:r>
              <a:rPr lang="en-US" dirty="0"/>
              <a:t> </a:t>
            </a:r>
            <a:r>
              <a:rPr lang="en-US" dirty="0" smtClean="0"/>
              <a:t>(2)</a:t>
            </a:r>
            <a:endParaRPr lang="en-US" dirty="0"/>
          </a:p>
        </p:txBody>
      </p:sp>
      <p:sp>
        <p:nvSpPr>
          <p:cNvPr id="4" name="Slide Number Placeholder 3"/>
          <p:cNvSpPr>
            <a:spLocks noGrp="1"/>
          </p:cNvSpPr>
          <p:nvPr>
            <p:ph type="sldNum" sz="quarter" idx="10"/>
          </p:nvPr>
        </p:nvSpPr>
        <p:spPr/>
        <p:txBody>
          <a:bodyPr/>
          <a:lstStyle/>
          <a:p>
            <a:pPr>
              <a:defRPr/>
            </a:pPr>
            <a:fld id="{9CEE71B8-37E4-43B1-A1AB-7166D8C040FC}" type="slidenum">
              <a:rPr lang="en-US" smtClean="0"/>
              <a:pPr>
                <a:defRPr/>
              </a:pPr>
              <a:t>119</a:t>
            </a:fld>
            <a:endParaRPr lang="en-US" dirty="0"/>
          </a:p>
        </p:txBody>
      </p:sp>
      <p:sp>
        <p:nvSpPr>
          <p:cNvPr id="5" name="Date Placeholder 4"/>
          <p:cNvSpPr>
            <a:spLocks noGrp="1"/>
          </p:cNvSpPr>
          <p:nvPr>
            <p:ph type="dt" sz="half" idx="11"/>
          </p:nvPr>
        </p:nvSpPr>
        <p:spPr/>
        <p:txBody>
          <a:bodyPr/>
          <a:lstStyle/>
          <a:p>
            <a:pPr>
              <a:defRPr/>
            </a:pPr>
            <a:r>
              <a:rPr lang="en-US" smtClean="0"/>
              <a:t>Winter 2012</a:t>
            </a:r>
            <a:endParaRPr lang="en-US"/>
          </a:p>
        </p:txBody>
      </p:sp>
      <p:sp>
        <p:nvSpPr>
          <p:cNvPr id="6" name="Footer Placeholder 5"/>
          <p:cNvSpPr>
            <a:spLocks noGrp="1"/>
          </p:cNvSpPr>
          <p:nvPr>
            <p:ph type="ftr" sz="quarter" idx="12"/>
          </p:nvPr>
        </p:nvSpPr>
        <p:spPr/>
        <p:txBody>
          <a:bodyPr/>
          <a:lstStyle/>
          <a:p>
            <a:pPr>
              <a:defRPr/>
            </a:pPr>
            <a:r>
              <a:rPr lang="en-US" smtClean="0"/>
              <a:t>(C) Nguyen Tri Tuan - DH.KHTN Tp.HCM</a:t>
            </a:r>
            <a:endParaRPr lang="en-US"/>
          </a:p>
        </p:txBody>
      </p:sp>
      <p:sp>
        <p:nvSpPr>
          <p:cNvPr id="9" name="Rectangle 5"/>
          <p:cNvSpPr txBox="1">
            <a:spLocks noChangeArrowheads="1"/>
          </p:cNvSpPr>
          <p:nvPr/>
        </p:nvSpPr>
        <p:spPr bwMode="auto">
          <a:xfrm>
            <a:off x="381000" y="3581400"/>
            <a:ext cx="27432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150000"/>
              <a:buFont typeface="Wingdings" pitchFamily="2" charset="2"/>
              <a:buChar char="§"/>
              <a:defRPr sz="28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400">
                <a:solidFill>
                  <a:schemeClr val="tx1"/>
                </a:solidFill>
                <a:latin typeface="Arial" charset="0"/>
                <a:ea typeface="MS PGothic" pitchFamily="34" charset="-128"/>
              </a:defRPr>
            </a:lvl2pPr>
            <a:lvl3pPr marL="1143000" indent="-228600" algn="l" rtl="0" eaLnBrk="0" fontAlgn="base" hangingPunct="0">
              <a:spcBef>
                <a:spcPct val="20000"/>
              </a:spcBef>
              <a:spcAft>
                <a:spcPct val="0"/>
              </a:spcAft>
              <a:buClr>
                <a:schemeClr val="tx1"/>
              </a:buClr>
              <a:buChar char="•"/>
              <a:defRPr sz="2000">
                <a:solidFill>
                  <a:schemeClr val="tx1"/>
                </a:solidFill>
                <a:latin typeface="Arial" charset="0"/>
                <a:ea typeface="MS PGothic" pitchFamily="34" charset="-128"/>
              </a:defRPr>
            </a:lvl3pPr>
            <a:lvl4pPr marL="1600200" indent="-228600" algn="l" rtl="0" eaLnBrk="0" fontAlgn="base" hangingPunct="0">
              <a:spcBef>
                <a:spcPct val="20000"/>
              </a:spcBef>
              <a:spcAft>
                <a:spcPct val="0"/>
              </a:spcAft>
              <a:buChar char="–"/>
              <a:defRPr>
                <a:solidFill>
                  <a:schemeClr val="tx1"/>
                </a:solidFill>
                <a:latin typeface="Arial" charset="0"/>
                <a:ea typeface="MS PGothic" pitchFamily="34" charset="-128"/>
              </a:defRPr>
            </a:lvl4pPr>
            <a:lvl5pPr marL="2057400" indent="-228600" algn="l" rtl="0" eaLnBrk="0" fontAlgn="base" hangingPunct="0">
              <a:spcBef>
                <a:spcPct val="20000"/>
              </a:spcBef>
              <a:spcAft>
                <a:spcPct val="0"/>
              </a:spcAft>
              <a:buChar char="»"/>
              <a:defRPr sz="1600">
                <a:solidFill>
                  <a:schemeClr val="tx1"/>
                </a:solidFill>
                <a:latin typeface="Arial" charset="0"/>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a:lstStyle>
          <a:p>
            <a:pPr algn="ctr">
              <a:lnSpc>
                <a:spcPct val="80000"/>
              </a:lnSpc>
              <a:buFont typeface="Wingdings" pitchFamily="2" charset="2"/>
              <a:buNone/>
            </a:pPr>
            <a:r>
              <a:rPr lang="en-US" sz="1400" dirty="0" err="1" smtClean="0"/>
              <a:t>Bước</a:t>
            </a:r>
            <a:r>
              <a:rPr lang="en-US" sz="1400" dirty="0" smtClean="0"/>
              <a:t> 1: </a:t>
            </a:r>
            <a:r>
              <a:rPr lang="en-US" sz="1400" dirty="0" err="1" smtClean="0"/>
              <a:t>chèn</a:t>
            </a:r>
            <a:r>
              <a:rPr lang="en-US" sz="1400" dirty="0" smtClean="0"/>
              <a:t> </a:t>
            </a:r>
            <a:r>
              <a:rPr lang="en-US" sz="1400" dirty="0" err="1" smtClean="0"/>
              <a:t>vào</a:t>
            </a:r>
            <a:r>
              <a:rPr lang="en-US" sz="1400" dirty="0" smtClean="0"/>
              <a:t> </a:t>
            </a:r>
            <a:r>
              <a:rPr lang="en-US" sz="1400" dirty="0" err="1" smtClean="0"/>
              <a:t>cuối</a:t>
            </a:r>
            <a:r>
              <a:rPr lang="en-US" sz="1400" dirty="0" smtClean="0"/>
              <a:t> heap</a:t>
            </a:r>
          </a:p>
        </p:txBody>
      </p:sp>
      <p:sp>
        <p:nvSpPr>
          <p:cNvPr id="10" name="Rectangle 5"/>
          <p:cNvSpPr txBox="1">
            <a:spLocks noChangeArrowheads="1"/>
          </p:cNvSpPr>
          <p:nvPr/>
        </p:nvSpPr>
        <p:spPr bwMode="auto">
          <a:xfrm>
            <a:off x="4953000" y="5543550"/>
            <a:ext cx="39624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150000"/>
              <a:buFont typeface="Wingdings" pitchFamily="2" charset="2"/>
              <a:buChar char="§"/>
              <a:defRPr sz="28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400">
                <a:solidFill>
                  <a:schemeClr val="tx1"/>
                </a:solidFill>
                <a:latin typeface="Arial" charset="0"/>
                <a:ea typeface="MS PGothic" pitchFamily="34" charset="-128"/>
              </a:defRPr>
            </a:lvl2pPr>
            <a:lvl3pPr marL="1143000" indent="-228600" algn="l" rtl="0" eaLnBrk="0" fontAlgn="base" hangingPunct="0">
              <a:spcBef>
                <a:spcPct val="20000"/>
              </a:spcBef>
              <a:spcAft>
                <a:spcPct val="0"/>
              </a:spcAft>
              <a:buClr>
                <a:schemeClr val="tx1"/>
              </a:buClr>
              <a:buChar char="•"/>
              <a:defRPr sz="2000">
                <a:solidFill>
                  <a:schemeClr val="tx1"/>
                </a:solidFill>
                <a:latin typeface="Arial" charset="0"/>
                <a:ea typeface="MS PGothic" pitchFamily="34" charset="-128"/>
              </a:defRPr>
            </a:lvl3pPr>
            <a:lvl4pPr marL="1600200" indent="-228600" algn="l" rtl="0" eaLnBrk="0" fontAlgn="base" hangingPunct="0">
              <a:spcBef>
                <a:spcPct val="20000"/>
              </a:spcBef>
              <a:spcAft>
                <a:spcPct val="0"/>
              </a:spcAft>
              <a:buChar char="–"/>
              <a:defRPr>
                <a:solidFill>
                  <a:schemeClr val="tx1"/>
                </a:solidFill>
                <a:latin typeface="Arial" charset="0"/>
                <a:ea typeface="MS PGothic" pitchFamily="34" charset="-128"/>
              </a:defRPr>
            </a:lvl4pPr>
            <a:lvl5pPr marL="2057400" indent="-228600" algn="l" rtl="0" eaLnBrk="0" fontAlgn="base" hangingPunct="0">
              <a:spcBef>
                <a:spcPct val="20000"/>
              </a:spcBef>
              <a:spcAft>
                <a:spcPct val="0"/>
              </a:spcAft>
              <a:buChar char="»"/>
              <a:defRPr sz="1600">
                <a:solidFill>
                  <a:schemeClr val="tx1"/>
                </a:solidFill>
                <a:latin typeface="Arial" charset="0"/>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a:lstStyle>
          <a:p>
            <a:pPr algn="ctr">
              <a:spcBef>
                <a:spcPts val="600"/>
              </a:spcBef>
              <a:buFont typeface="Wingdings" pitchFamily="2" charset="2"/>
              <a:buNone/>
            </a:pPr>
            <a:r>
              <a:rPr lang="en-US" sz="1800" dirty="0" smtClean="0"/>
              <a:t>Insert: </a:t>
            </a:r>
            <a:r>
              <a:rPr lang="en-US" sz="1800" dirty="0" err="1"/>
              <a:t>t</a:t>
            </a:r>
            <a:r>
              <a:rPr lang="en-US" sz="1800" dirty="0" err="1" smtClean="0"/>
              <a:t>hêm</a:t>
            </a:r>
            <a:r>
              <a:rPr lang="en-US" sz="1800" dirty="0" smtClean="0"/>
              <a:t> </a:t>
            </a:r>
            <a:r>
              <a:rPr lang="en-US" sz="1800" dirty="0" err="1" smtClean="0"/>
              <a:t>và</a:t>
            </a:r>
            <a:r>
              <a:rPr lang="en-US" sz="1800" dirty="0" smtClean="0"/>
              <a:t> </a:t>
            </a:r>
            <a:r>
              <a:rPr lang="en-US" sz="1800" dirty="0" err="1" smtClean="0"/>
              <a:t>hiệu</a:t>
            </a:r>
            <a:r>
              <a:rPr lang="en-US" sz="1800" dirty="0" smtClean="0"/>
              <a:t> </a:t>
            </a:r>
            <a:r>
              <a:rPr lang="en-US" sz="1800" dirty="0" err="1" smtClean="0"/>
              <a:t>chỉnh</a:t>
            </a:r>
            <a:r>
              <a:rPr lang="en-US" sz="1800" dirty="0" smtClean="0"/>
              <a:t> </a:t>
            </a:r>
            <a:r>
              <a:rPr lang="en-US" sz="1800" dirty="0" err="1" smtClean="0"/>
              <a:t>vị</a:t>
            </a:r>
            <a:r>
              <a:rPr lang="en-US" sz="1800" dirty="0" smtClean="0"/>
              <a:t> </a:t>
            </a:r>
            <a:r>
              <a:rPr lang="en-US" sz="1800" dirty="0" err="1" smtClean="0"/>
              <a:t>trí</a:t>
            </a:r>
            <a:endParaRPr lang="en-US" sz="1800" dirty="0" smtClean="0"/>
          </a:p>
          <a:p>
            <a:pPr algn="ctr">
              <a:spcBef>
                <a:spcPts val="600"/>
              </a:spcBef>
              <a:buFont typeface="Wingdings" pitchFamily="2" charset="2"/>
              <a:buNone/>
            </a:pPr>
            <a:r>
              <a:rPr lang="en-US" sz="1800" dirty="0" smtClean="0"/>
              <a:t> key=14</a:t>
            </a:r>
          </a:p>
        </p:txBody>
      </p:sp>
      <p:pic>
        <p:nvPicPr>
          <p:cNvPr id="4413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2549" y="1287462"/>
            <a:ext cx="2803451"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13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287462"/>
            <a:ext cx="2895600" cy="2141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5"/>
          <p:cNvSpPr txBox="1">
            <a:spLocks noChangeArrowheads="1"/>
          </p:cNvSpPr>
          <p:nvPr/>
        </p:nvSpPr>
        <p:spPr bwMode="auto">
          <a:xfrm>
            <a:off x="3292549" y="3581400"/>
            <a:ext cx="578336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150000"/>
              <a:buFont typeface="Wingdings" pitchFamily="2" charset="2"/>
              <a:buChar char="§"/>
              <a:defRPr sz="28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400">
                <a:solidFill>
                  <a:schemeClr val="tx1"/>
                </a:solidFill>
                <a:latin typeface="Arial" charset="0"/>
                <a:ea typeface="MS PGothic" pitchFamily="34" charset="-128"/>
              </a:defRPr>
            </a:lvl2pPr>
            <a:lvl3pPr marL="1143000" indent="-228600" algn="l" rtl="0" eaLnBrk="0" fontAlgn="base" hangingPunct="0">
              <a:spcBef>
                <a:spcPct val="20000"/>
              </a:spcBef>
              <a:spcAft>
                <a:spcPct val="0"/>
              </a:spcAft>
              <a:buClr>
                <a:schemeClr val="tx1"/>
              </a:buClr>
              <a:buChar char="•"/>
              <a:defRPr sz="2000">
                <a:solidFill>
                  <a:schemeClr val="tx1"/>
                </a:solidFill>
                <a:latin typeface="Arial" charset="0"/>
                <a:ea typeface="MS PGothic" pitchFamily="34" charset="-128"/>
              </a:defRPr>
            </a:lvl3pPr>
            <a:lvl4pPr marL="1600200" indent="-228600" algn="l" rtl="0" eaLnBrk="0" fontAlgn="base" hangingPunct="0">
              <a:spcBef>
                <a:spcPct val="20000"/>
              </a:spcBef>
              <a:spcAft>
                <a:spcPct val="0"/>
              </a:spcAft>
              <a:buChar char="–"/>
              <a:defRPr>
                <a:solidFill>
                  <a:schemeClr val="tx1"/>
                </a:solidFill>
                <a:latin typeface="Arial" charset="0"/>
                <a:ea typeface="MS PGothic" pitchFamily="34" charset="-128"/>
              </a:defRPr>
            </a:lvl4pPr>
            <a:lvl5pPr marL="2057400" indent="-228600" algn="l" rtl="0" eaLnBrk="0" fontAlgn="base" hangingPunct="0">
              <a:spcBef>
                <a:spcPct val="20000"/>
              </a:spcBef>
              <a:spcAft>
                <a:spcPct val="0"/>
              </a:spcAft>
              <a:buChar char="»"/>
              <a:defRPr sz="1600">
                <a:solidFill>
                  <a:schemeClr val="tx1"/>
                </a:solidFill>
                <a:latin typeface="Arial" charset="0"/>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a:lstStyle>
          <a:p>
            <a:pPr algn="ctr">
              <a:lnSpc>
                <a:spcPct val="80000"/>
              </a:lnSpc>
              <a:buFont typeface="Wingdings" pitchFamily="2" charset="2"/>
              <a:buNone/>
            </a:pPr>
            <a:r>
              <a:rPr lang="en-US" sz="1400" dirty="0" err="1" smtClean="0"/>
              <a:t>Bước</a:t>
            </a:r>
            <a:r>
              <a:rPr lang="en-US" sz="1400" dirty="0" smtClean="0"/>
              <a:t> 2: </a:t>
            </a:r>
            <a:r>
              <a:rPr lang="en-US" sz="1400" dirty="0" err="1" smtClean="0"/>
              <a:t>hiệu</a:t>
            </a:r>
            <a:r>
              <a:rPr lang="en-US" sz="1400" dirty="0" smtClean="0"/>
              <a:t> </a:t>
            </a:r>
            <a:r>
              <a:rPr lang="en-US" sz="1400" dirty="0" err="1" smtClean="0"/>
              <a:t>chỉnh</a:t>
            </a:r>
            <a:r>
              <a:rPr lang="en-US" sz="1400" dirty="0" smtClean="0"/>
              <a:t> </a:t>
            </a:r>
            <a:r>
              <a:rPr lang="en-US" sz="1400" dirty="0" err="1" smtClean="0"/>
              <a:t>ngược</a:t>
            </a:r>
            <a:r>
              <a:rPr lang="en-US" sz="1400" dirty="0" smtClean="0"/>
              <a:t> </a:t>
            </a:r>
            <a:r>
              <a:rPr lang="en-US" sz="1400" dirty="0" err="1" smtClean="0"/>
              <a:t>lên</a:t>
            </a:r>
            <a:r>
              <a:rPr lang="en-US" sz="1400" dirty="0" smtClean="0"/>
              <a:t> </a:t>
            </a:r>
            <a:r>
              <a:rPr lang="en-US" sz="1400" dirty="0" err="1" smtClean="0"/>
              <a:t>trên</a:t>
            </a:r>
            <a:endParaRPr lang="en-US" sz="1400" dirty="0" smtClean="0"/>
          </a:p>
        </p:txBody>
      </p:sp>
      <p:pic>
        <p:nvPicPr>
          <p:cNvPr id="4413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1287462"/>
            <a:ext cx="2903716"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135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5789" y="3982448"/>
            <a:ext cx="3238611" cy="241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3496591"/>
      </p:ext>
    </p:extLst>
  </p:cSld>
  <p:clrMapOvr>
    <a:masterClrMapping/>
  </p:clrMapOvr>
  <p:transition>
    <p:strips dir="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54B09530-A425-456E-84E7-8AC1CDF66F87}" type="slidenum">
              <a:rPr lang="en-US" sz="1000" smtClean="0">
                <a:latin typeface="Verdana" pitchFamily="34" charset="0"/>
              </a:rPr>
              <a:pPr eaLnBrk="1" hangingPunct="1"/>
              <a:t>12</a:t>
            </a:fld>
            <a:endParaRPr lang="en-US" sz="1000" dirty="0" smtClean="0">
              <a:latin typeface="Verdana" pitchFamily="34" charset="0"/>
            </a:endParaRPr>
          </a:p>
        </p:txBody>
      </p:sp>
      <p:sp>
        <p:nvSpPr>
          <p:cNvPr id="13315" name="Date Placeholder 4"/>
          <p:cNvSpPr>
            <a:spLocks noGrp="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3316" name="Footer Placeholder 5"/>
          <p:cNvSpPr>
            <a:spLocks noGrp="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3317" name="Rectangle 2"/>
          <p:cNvSpPr>
            <a:spLocks noGrp="1" noChangeArrowheads="1"/>
          </p:cNvSpPr>
          <p:nvPr>
            <p:ph type="title"/>
          </p:nvPr>
        </p:nvSpPr>
        <p:spPr>
          <a:xfrm>
            <a:off x="1371600" y="233363"/>
            <a:ext cx="7391400" cy="563562"/>
          </a:xfrm>
        </p:spPr>
        <p:txBody>
          <a:bodyPr/>
          <a:lstStyle/>
          <a:p>
            <a:r>
              <a:rPr lang="en-US" dirty="0" smtClean="0"/>
              <a:t>So </a:t>
            </a:r>
            <a:r>
              <a:rPr lang="en-US" dirty="0" err="1" smtClean="0"/>
              <a:t>sánh</a:t>
            </a:r>
            <a:r>
              <a:rPr lang="en-US" dirty="0" smtClean="0"/>
              <a:t> </a:t>
            </a:r>
            <a:r>
              <a:rPr lang="en-US" dirty="0" err="1" smtClean="0"/>
              <a:t>Mảng</a:t>
            </a:r>
            <a:r>
              <a:rPr lang="en-US" dirty="0" smtClean="0"/>
              <a:t> </a:t>
            </a:r>
            <a:r>
              <a:rPr lang="en-US" dirty="0" err="1" smtClean="0"/>
              <a:t>và</a:t>
            </a:r>
            <a:r>
              <a:rPr lang="en-US" dirty="0" smtClean="0"/>
              <a:t> </a:t>
            </a:r>
            <a:r>
              <a:rPr lang="en-US" dirty="0" err="1" smtClean="0"/>
              <a:t>Danh</a:t>
            </a:r>
            <a:r>
              <a:rPr lang="en-US" dirty="0" smtClean="0"/>
              <a:t> </a:t>
            </a:r>
            <a:r>
              <a:rPr lang="en-US" dirty="0" err="1" smtClean="0"/>
              <a:t>sách</a:t>
            </a:r>
            <a:r>
              <a:rPr lang="en-US" dirty="0" smtClean="0"/>
              <a:t> </a:t>
            </a:r>
            <a:r>
              <a:rPr lang="en-US" dirty="0" err="1" smtClean="0"/>
              <a:t>liên</a:t>
            </a:r>
            <a:r>
              <a:rPr lang="en-US" dirty="0" smtClean="0"/>
              <a:t> </a:t>
            </a:r>
            <a:r>
              <a:rPr lang="en-US" dirty="0" err="1" smtClean="0"/>
              <a:t>kết</a:t>
            </a:r>
            <a:endParaRPr lang="en-US" dirty="0" smtClean="0"/>
          </a:p>
        </p:txBody>
      </p:sp>
      <p:graphicFrame>
        <p:nvGraphicFramePr>
          <p:cNvPr id="183370" name="Group 74"/>
          <p:cNvGraphicFramePr>
            <a:graphicFrameLocks noGrp="1"/>
          </p:cNvGraphicFramePr>
          <p:nvPr>
            <p:ph idx="1"/>
            <p:extLst>
              <p:ext uri="{D42A27DB-BD31-4B8C-83A1-F6EECF244321}">
                <p14:modId xmlns:p14="http://schemas.microsoft.com/office/powerpoint/2010/main" val="576373"/>
              </p:ext>
            </p:extLst>
          </p:nvPr>
        </p:nvGraphicFramePr>
        <p:xfrm>
          <a:off x="457200" y="1447800"/>
          <a:ext cx="8229600" cy="4800600"/>
        </p:xfrm>
        <a:graphic>
          <a:graphicData uri="http://schemas.openxmlformats.org/drawingml/2006/table">
            <a:tbl>
              <a:tblPr/>
              <a:tblGrid>
                <a:gridCol w="4114800"/>
                <a:gridCol w="4114800"/>
              </a:tblGrid>
              <a:tr h="481409">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2000" b="1" i="0" u="none" strike="noStrike" cap="none" normalizeH="0" baseline="0" dirty="0" err="1" smtClean="0">
                          <a:ln>
                            <a:noFill/>
                          </a:ln>
                          <a:solidFill>
                            <a:schemeClr val="tx1"/>
                          </a:solidFill>
                          <a:effectLst/>
                          <a:latin typeface="Verdana" pitchFamily="34" charset="0"/>
                          <a:ea typeface="MS PGothic" pitchFamily="34" charset="-128"/>
                        </a:rPr>
                        <a:t>Mảng</a:t>
                      </a:r>
                      <a:endParaRPr kumimoji="0" lang="en-US" sz="2000" b="1" i="0" u="none" strike="noStrike" cap="none" normalizeH="0" baseline="0" dirty="0" smtClean="0">
                        <a:ln>
                          <a:noFill/>
                        </a:ln>
                        <a:solidFill>
                          <a:schemeClr val="tx1"/>
                        </a:solidFill>
                        <a:effectLst/>
                        <a:latin typeface="Verdana" pitchFamily="34" charset="0"/>
                        <a:ea typeface="MS PGothic" pitchFamily="34" charset="-128"/>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2000" b="1" i="0" u="none" strike="noStrike" cap="none" normalizeH="0" baseline="0" smtClean="0">
                          <a:ln>
                            <a:noFill/>
                          </a:ln>
                          <a:solidFill>
                            <a:schemeClr val="tx1"/>
                          </a:solidFill>
                          <a:effectLst/>
                          <a:latin typeface="Verdana" pitchFamily="34" charset="0"/>
                          <a:ea typeface="MS PGothic" pitchFamily="34" charset="-128"/>
                        </a:rPr>
                        <a:t>Danh sách liên kết</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641878">
                <a:tc>
                  <a:txBody>
                    <a:bodyPr/>
                    <a:lstStyle/>
                    <a:p>
                      <a:pPr marL="0" marR="0" lvl="0" indent="0" algn="l"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2000" b="0" i="0" u="none" strike="noStrike" cap="none" normalizeH="0" baseline="0" smtClean="0">
                          <a:ln>
                            <a:noFill/>
                          </a:ln>
                          <a:solidFill>
                            <a:schemeClr val="tx1"/>
                          </a:solidFill>
                          <a:effectLst/>
                          <a:latin typeface="Verdana" pitchFamily="34" charset="0"/>
                          <a:ea typeface="MS PGothic" pitchFamily="34" charset="-128"/>
                        </a:rPr>
                        <a:t>Kích thước cố định</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2000" b="0" i="0" u="none" strike="noStrike" cap="none" normalizeH="0" baseline="0" smtClean="0">
                          <a:ln>
                            <a:noFill/>
                          </a:ln>
                          <a:solidFill>
                            <a:schemeClr val="tx1"/>
                          </a:solidFill>
                          <a:effectLst/>
                          <a:latin typeface="Verdana" pitchFamily="34" charset="0"/>
                          <a:ea typeface="MS PGothic" pitchFamily="34" charset="-128"/>
                        </a:rPr>
                        <a:t>Số phần tử thay đổi tùy ý</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1143346">
                <a:tc>
                  <a:txBody>
                    <a:bodyPr/>
                    <a:lstStyle/>
                    <a:p>
                      <a:pPr marL="0" marR="0" lvl="0" indent="0" algn="l"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2000" b="0" i="0" u="none" strike="noStrike" cap="none" normalizeH="0" baseline="0" smtClean="0">
                          <a:ln>
                            <a:noFill/>
                          </a:ln>
                          <a:solidFill>
                            <a:schemeClr val="tx1"/>
                          </a:solidFill>
                          <a:effectLst/>
                          <a:latin typeface="Verdana" pitchFamily="34" charset="0"/>
                          <a:ea typeface="MS PGothic" pitchFamily="34" charset="-128"/>
                        </a:rPr>
                        <a:t>Các phần tử lưu trữ tuần tự (địa chỉ tăng dần) trong bộ nhớ</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2000" b="0" i="0" u="none" strike="noStrike" cap="none" normalizeH="0" baseline="0" dirty="0" err="1" smtClean="0">
                          <a:ln>
                            <a:noFill/>
                          </a:ln>
                          <a:solidFill>
                            <a:schemeClr val="tx1"/>
                          </a:solidFill>
                          <a:effectLst/>
                          <a:latin typeface="Verdana" pitchFamily="34" charset="0"/>
                          <a:ea typeface="MS PGothic" pitchFamily="34" charset="-128"/>
                        </a:rPr>
                        <a:t>Các</a:t>
                      </a:r>
                      <a:r>
                        <a:rPr kumimoji="0" lang="en-US" sz="2000" b="0" i="0" u="none" strike="noStrike" cap="none" normalizeH="0" baseline="0" dirty="0" smtClean="0">
                          <a:ln>
                            <a:noFill/>
                          </a:ln>
                          <a:solidFill>
                            <a:schemeClr val="tx1"/>
                          </a:solidFill>
                          <a:effectLst/>
                          <a:latin typeface="Verdana" pitchFamily="34" charset="0"/>
                          <a:ea typeface="MS PGothic" pitchFamily="34" charset="-128"/>
                        </a:rPr>
                        <a:t> </a:t>
                      </a:r>
                      <a:r>
                        <a:rPr kumimoji="0" lang="en-US" sz="2000" b="0" i="0" u="none" strike="noStrike" cap="none" normalizeH="0" baseline="0" dirty="0" err="1" smtClean="0">
                          <a:ln>
                            <a:noFill/>
                          </a:ln>
                          <a:solidFill>
                            <a:schemeClr val="tx1"/>
                          </a:solidFill>
                          <a:effectLst/>
                          <a:latin typeface="Verdana" pitchFamily="34" charset="0"/>
                          <a:ea typeface="MS PGothic" pitchFamily="34" charset="-128"/>
                        </a:rPr>
                        <a:t>phần</a:t>
                      </a:r>
                      <a:r>
                        <a:rPr kumimoji="0" lang="en-US" sz="2000" b="0" i="0" u="none" strike="noStrike" cap="none" normalizeH="0" baseline="0" dirty="0" smtClean="0">
                          <a:ln>
                            <a:noFill/>
                          </a:ln>
                          <a:solidFill>
                            <a:schemeClr val="tx1"/>
                          </a:solidFill>
                          <a:effectLst/>
                          <a:latin typeface="Verdana" pitchFamily="34" charset="0"/>
                          <a:ea typeface="MS PGothic" pitchFamily="34" charset="-128"/>
                        </a:rPr>
                        <a:t> </a:t>
                      </a:r>
                      <a:r>
                        <a:rPr kumimoji="0" lang="en-US" sz="2000" b="0" i="0" u="none" strike="noStrike" cap="none" normalizeH="0" baseline="0" dirty="0" err="1" smtClean="0">
                          <a:ln>
                            <a:noFill/>
                          </a:ln>
                          <a:solidFill>
                            <a:schemeClr val="tx1"/>
                          </a:solidFill>
                          <a:effectLst/>
                          <a:latin typeface="Verdana" pitchFamily="34" charset="0"/>
                          <a:ea typeface="MS PGothic" pitchFamily="34" charset="-128"/>
                        </a:rPr>
                        <a:t>tử</a:t>
                      </a:r>
                      <a:r>
                        <a:rPr kumimoji="0" lang="en-US" sz="2000" b="0" i="0" u="none" strike="noStrike" cap="none" normalizeH="0" baseline="0" dirty="0" smtClean="0">
                          <a:ln>
                            <a:noFill/>
                          </a:ln>
                          <a:solidFill>
                            <a:schemeClr val="tx1"/>
                          </a:solidFill>
                          <a:effectLst/>
                          <a:latin typeface="Verdana" pitchFamily="34" charset="0"/>
                          <a:ea typeface="MS PGothic" pitchFamily="34" charset="-128"/>
                        </a:rPr>
                        <a:t> </a:t>
                      </a:r>
                      <a:r>
                        <a:rPr kumimoji="0" lang="en-US" sz="2000" b="0" i="0" u="none" strike="noStrike" cap="none" normalizeH="0" baseline="0" dirty="0" err="1" smtClean="0">
                          <a:ln>
                            <a:noFill/>
                          </a:ln>
                          <a:solidFill>
                            <a:schemeClr val="tx1"/>
                          </a:solidFill>
                          <a:effectLst/>
                          <a:latin typeface="Verdana" pitchFamily="34" charset="0"/>
                          <a:ea typeface="MS PGothic" pitchFamily="34" charset="-128"/>
                        </a:rPr>
                        <a:t>lưu</a:t>
                      </a:r>
                      <a:r>
                        <a:rPr kumimoji="0" lang="en-US" sz="2000" b="0" i="0" u="none" strike="noStrike" cap="none" normalizeH="0" baseline="0" dirty="0" smtClean="0">
                          <a:ln>
                            <a:noFill/>
                          </a:ln>
                          <a:solidFill>
                            <a:schemeClr val="tx1"/>
                          </a:solidFill>
                          <a:effectLst/>
                          <a:latin typeface="Verdana" pitchFamily="34" charset="0"/>
                          <a:ea typeface="MS PGothic" pitchFamily="34" charset="-128"/>
                        </a:rPr>
                        <a:t> </a:t>
                      </a:r>
                      <a:r>
                        <a:rPr kumimoji="0" lang="en-US" sz="2000" b="0" i="0" u="none" strike="noStrike" cap="none" normalizeH="0" baseline="0" dirty="0" err="1" smtClean="0">
                          <a:ln>
                            <a:noFill/>
                          </a:ln>
                          <a:solidFill>
                            <a:schemeClr val="tx1"/>
                          </a:solidFill>
                          <a:effectLst/>
                          <a:latin typeface="Verdana" pitchFamily="34" charset="0"/>
                          <a:ea typeface="MS PGothic" pitchFamily="34" charset="-128"/>
                        </a:rPr>
                        <a:t>trữ</a:t>
                      </a:r>
                      <a:r>
                        <a:rPr kumimoji="0" lang="en-US" sz="2000" b="0" i="0" u="none" strike="noStrike" cap="none" normalizeH="0" baseline="0" dirty="0" smtClean="0">
                          <a:ln>
                            <a:noFill/>
                          </a:ln>
                          <a:solidFill>
                            <a:schemeClr val="tx1"/>
                          </a:solidFill>
                          <a:effectLst/>
                          <a:latin typeface="Verdana" pitchFamily="34" charset="0"/>
                          <a:ea typeface="MS PGothic" pitchFamily="34" charset="-128"/>
                        </a:rPr>
                        <a:t> </a:t>
                      </a:r>
                      <a:r>
                        <a:rPr kumimoji="0" lang="en-US" sz="2000" b="0" i="0" u="none" strike="noStrike" cap="none" normalizeH="0" baseline="0" dirty="0" err="1" smtClean="0">
                          <a:ln>
                            <a:noFill/>
                          </a:ln>
                          <a:solidFill>
                            <a:schemeClr val="tx1"/>
                          </a:solidFill>
                          <a:effectLst/>
                          <a:latin typeface="Verdana" pitchFamily="34" charset="0"/>
                          <a:ea typeface="MS PGothic" pitchFamily="34" charset="-128"/>
                        </a:rPr>
                        <a:t>rời</a:t>
                      </a:r>
                      <a:r>
                        <a:rPr kumimoji="0" lang="en-US" sz="2000" b="0" i="0" u="none" strike="noStrike" cap="none" normalizeH="0" baseline="0" dirty="0" smtClean="0">
                          <a:ln>
                            <a:noFill/>
                          </a:ln>
                          <a:solidFill>
                            <a:schemeClr val="tx1"/>
                          </a:solidFill>
                          <a:effectLst/>
                          <a:latin typeface="Verdana" pitchFamily="34" charset="0"/>
                          <a:ea typeface="MS PGothic" pitchFamily="34" charset="-128"/>
                        </a:rPr>
                        <a:t> </a:t>
                      </a:r>
                      <a:r>
                        <a:rPr kumimoji="0" lang="en-US" sz="2000" b="0" i="0" u="none" strike="noStrike" cap="none" normalizeH="0" baseline="0" dirty="0" err="1" smtClean="0">
                          <a:ln>
                            <a:noFill/>
                          </a:ln>
                          <a:solidFill>
                            <a:schemeClr val="tx1"/>
                          </a:solidFill>
                          <a:effectLst/>
                          <a:latin typeface="Verdana" pitchFamily="34" charset="0"/>
                          <a:ea typeface="MS PGothic" pitchFamily="34" charset="-128"/>
                        </a:rPr>
                        <a:t>rạc</a:t>
                      </a:r>
                      <a:r>
                        <a:rPr kumimoji="0" lang="en-US" sz="2000" b="0" i="0" u="none" strike="noStrike" cap="none" normalizeH="0" baseline="0" dirty="0" smtClean="0">
                          <a:ln>
                            <a:noFill/>
                          </a:ln>
                          <a:solidFill>
                            <a:schemeClr val="tx1"/>
                          </a:solidFill>
                          <a:effectLst/>
                          <a:latin typeface="Verdana" pitchFamily="34" charset="0"/>
                          <a:ea typeface="MS PGothic" pitchFamily="34" charset="-128"/>
                        </a:rPr>
                        <a:t>, </a:t>
                      </a:r>
                      <a:r>
                        <a:rPr kumimoji="0" lang="en-US" sz="2000" b="0" i="0" u="none" strike="noStrike" cap="none" normalizeH="0" baseline="0" dirty="0" err="1" smtClean="0">
                          <a:ln>
                            <a:noFill/>
                          </a:ln>
                          <a:solidFill>
                            <a:schemeClr val="tx1"/>
                          </a:solidFill>
                          <a:effectLst/>
                          <a:latin typeface="Verdana" pitchFamily="34" charset="0"/>
                          <a:ea typeface="MS PGothic" pitchFamily="34" charset="-128"/>
                        </a:rPr>
                        <a:t>liên</a:t>
                      </a:r>
                      <a:r>
                        <a:rPr kumimoji="0" lang="en-US" sz="2000" b="0" i="0" u="none" strike="noStrike" cap="none" normalizeH="0" baseline="0" dirty="0" smtClean="0">
                          <a:ln>
                            <a:noFill/>
                          </a:ln>
                          <a:solidFill>
                            <a:schemeClr val="tx1"/>
                          </a:solidFill>
                          <a:effectLst/>
                          <a:latin typeface="Verdana" pitchFamily="34" charset="0"/>
                          <a:ea typeface="MS PGothic" pitchFamily="34" charset="-128"/>
                        </a:rPr>
                        <a:t> </a:t>
                      </a:r>
                      <a:r>
                        <a:rPr kumimoji="0" lang="en-US" sz="2000" b="0" i="0" u="none" strike="noStrike" cap="none" normalizeH="0" baseline="0" dirty="0" err="1" smtClean="0">
                          <a:ln>
                            <a:noFill/>
                          </a:ln>
                          <a:solidFill>
                            <a:schemeClr val="tx1"/>
                          </a:solidFill>
                          <a:effectLst/>
                          <a:latin typeface="Verdana" pitchFamily="34" charset="0"/>
                          <a:ea typeface="MS PGothic" pitchFamily="34" charset="-128"/>
                        </a:rPr>
                        <a:t>kết</a:t>
                      </a:r>
                      <a:r>
                        <a:rPr kumimoji="0" lang="en-US" sz="2000" b="0" i="0" u="none" strike="noStrike" cap="none" normalizeH="0" baseline="0" dirty="0" smtClean="0">
                          <a:ln>
                            <a:noFill/>
                          </a:ln>
                          <a:solidFill>
                            <a:schemeClr val="tx1"/>
                          </a:solidFill>
                          <a:effectLst/>
                          <a:latin typeface="Verdana" pitchFamily="34" charset="0"/>
                          <a:ea typeface="MS PGothic" pitchFamily="34" charset="-128"/>
                        </a:rPr>
                        <a:t> </a:t>
                      </a:r>
                      <a:r>
                        <a:rPr kumimoji="0" lang="en-US" sz="2000" b="0" i="0" u="none" strike="noStrike" cap="none" normalizeH="0" baseline="0" dirty="0" err="1" smtClean="0">
                          <a:ln>
                            <a:noFill/>
                          </a:ln>
                          <a:solidFill>
                            <a:schemeClr val="tx1"/>
                          </a:solidFill>
                          <a:effectLst/>
                          <a:latin typeface="Verdana" pitchFamily="34" charset="0"/>
                          <a:ea typeface="MS PGothic" pitchFamily="34" charset="-128"/>
                        </a:rPr>
                        <a:t>với</a:t>
                      </a:r>
                      <a:r>
                        <a:rPr kumimoji="0" lang="en-US" sz="2000" b="0" i="0" u="none" strike="noStrike" cap="none" normalizeH="0" baseline="0" dirty="0" smtClean="0">
                          <a:ln>
                            <a:noFill/>
                          </a:ln>
                          <a:solidFill>
                            <a:schemeClr val="tx1"/>
                          </a:solidFill>
                          <a:effectLst/>
                          <a:latin typeface="Verdana" pitchFamily="34" charset="0"/>
                          <a:ea typeface="MS PGothic" pitchFamily="34" charset="-128"/>
                        </a:rPr>
                        <a:t> </a:t>
                      </a:r>
                      <a:r>
                        <a:rPr kumimoji="0" lang="en-US" sz="2000" b="0" i="0" u="none" strike="noStrike" cap="none" normalizeH="0" baseline="0" dirty="0" err="1" smtClean="0">
                          <a:ln>
                            <a:noFill/>
                          </a:ln>
                          <a:solidFill>
                            <a:schemeClr val="tx1"/>
                          </a:solidFill>
                          <a:effectLst/>
                          <a:latin typeface="Verdana" pitchFamily="34" charset="0"/>
                          <a:ea typeface="MS PGothic" pitchFamily="34" charset="-128"/>
                        </a:rPr>
                        <a:t>nhau</a:t>
                      </a:r>
                      <a:r>
                        <a:rPr kumimoji="0" lang="en-US" sz="2000" b="0" i="0" u="none" strike="noStrike" cap="none" normalizeH="0" baseline="0" dirty="0" smtClean="0">
                          <a:ln>
                            <a:noFill/>
                          </a:ln>
                          <a:solidFill>
                            <a:schemeClr val="tx1"/>
                          </a:solidFill>
                          <a:effectLst/>
                          <a:latin typeface="Verdana" pitchFamily="34" charset="0"/>
                          <a:ea typeface="MS PGothic" pitchFamily="34" charset="-128"/>
                        </a:rPr>
                        <a:t> </a:t>
                      </a:r>
                      <a:r>
                        <a:rPr kumimoji="0" lang="en-US" sz="2000" b="0" i="0" u="none" strike="noStrike" cap="none" normalizeH="0" baseline="0" dirty="0" err="1" smtClean="0">
                          <a:ln>
                            <a:noFill/>
                          </a:ln>
                          <a:solidFill>
                            <a:schemeClr val="tx1"/>
                          </a:solidFill>
                          <a:effectLst/>
                          <a:latin typeface="Verdana" pitchFamily="34" charset="0"/>
                          <a:ea typeface="MS PGothic" pitchFamily="34" charset="-128"/>
                        </a:rPr>
                        <a:t>bằng</a:t>
                      </a:r>
                      <a:r>
                        <a:rPr kumimoji="0" lang="en-US" sz="2000" b="0" i="0" u="none" strike="noStrike" cap="none" normalizeH="0" baseline="0" dirty="0" smtClean="0">
                          <a:ln>
                            <a:noFill/>
                          </a:ln>
                          <a:solidFill>
                            <a:schemeClr val="tx1"/>
                          </a:solidFill>
                          <a:effectLst/>
                          <a:latin typeface="Verdana" pitchFamily="34" charset="0"/>
                          <a:ea typeface="MS PGothic" pitchFamily="34" charset="-128"/>
                        </a:rPr>
                        <a:t> con </a:t>
                      </a:r>
                      <a:r>
                        <a:rPr kumimoji="0" lang="en-US" sz="2000" b="0" i="0" u="none" strike="noStrike" cap="none" normalizeH="0" baseline="0" dirty="0" err="1" smtClean="0">
                          <a:ln>
                            <a:noFill/>
                          </a:ln>
                          <a:solidFill>
                            <a:schemeClr val="tx1"/>
                          </a:solidFill>
                          <a:effectLst/>
                          <a:latin typeface="Verdana" pitchFamily="34" charset="0"/>
                          <a:ea typeface="MS PGothic" pitchFamily="34" charset="-128"/>
                        </a:rPr>
                        <a:t>trỏ</a:t>
                      </a:r>
                      <a:endParaRPr kumimoji="0" lang="en-US" sz="2000" b="0" i="0" u="none" strike="noStrike" cap="none" normalizeH="0" baseline="0" dirty="0" smtClean="0">
                        <a:ln>
                          <a:noFill/>
                        </a:ln>
                        <a:solidFill>
                          <a:schemeClr val="tx1"/>
                        </a:solidFill>
                        <a:effectLst/>
                        <a:latin typeface="Verdana" pitchFamily="34" charset="0"/>
                        <a:ea typeface="MS PGothic" pitchFamily="34" charset="-128"/>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1263698">
                <a:tc>
                  <a:txBody>
                    <a:bodyPr/>
                    <a:lstStyle/>
                    <a:p>
                      <a:pPr marL="0" marR="0" lvl="0" indent="0" algn="l"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2000" b="0" i="0" u="none" strike="noStrike" cap="none" normalizeH="0" baseline="0" dirty="0" err="1" smtClean="0">
                          <a:ln>
                            <a:noFill/>
                          </a:ln>
                          <a:solidFill>
                            <a:schemeClr val="tx1"/>
                          </a:solidFill>
                          <a:effectLst/>
                          <a:latin typeface="Verdana" pitchFamily="34" charset="0"/>
                          <a:ea typeface="MS PGothic" pitchFamily="34" charset="-128"/>
                        </a:rPr>
                        <a:t>Phải</a:t>
                      </a:r>
                      <a:r>
                        <a:rPr kumimoji="0" lang="en-US" sz="2000" b="0" i="0" u="none" strike="noStrike" cap="none" normalizeH="0" baseline="0" dirty="0" smtClean="0">
                          <a:ln>
                            <a:noFill/>
                          </a:ln>
                          <a:solidFill>
                            <a:schemeClr val="tx1"/>
                          </a:solidFill>
                          <a:effectLst/>
                          <a:latin typeface="Verdana" pitchFamily="34" charset="0"/>
                          <a:ea typeface="MS PGothic" pitchFamily="34" charset="-128"/>
                        </a:rPr>
                        <a:t> </a:t>
                      </a:r>
                      <a:r>
                        <a:rPr kumimoji="0" lang="en-US" sz="2000" b="0" i="0" u="none" strike="noStrike" cap="none" normalizeH="0" baseline="0" dirty="0" err="1" smtClean="0">
                          <a:ln>
                            <a:noFill/>
                          </a:ln>
                          <a:solidFill>
                            <a:schemeClr val="tx1"/>
                          </a:solidFill>
                          <a:effectLst/>
                          <a:latin typeface="Verdana" pitchFamily="34" charset="0"/>
                          <a:ea typeface="MS PGothic" pitchFamily="34" charset="-128"/>
                        </a:rPr>
                        <a:t>tịnh</a:t>
                      </a:r>
                      <a:r>
                        <a:rPr kumimoji="0" lang="en-US" sz="2000" b="0" i="0" u="none" strike="noStrike" cap="none" normalizeH="0" baseline="0" dirty="0" smtClean="0">
                          <a:ln>
                            <a:noFill/>
                          </a:ln>
                          <a:solidFill>
                            <a:schemeClr val="tx1"/>
                          </a:solidFill>
                          <a:effectLst/>
                          <a:latin typeface="Verdana" pitchFamily="34" charset="0"/>
                          <a:ea typeface="MS PGothic" pitchFamily="34" charset="-128"/>
                        </a:rPr>
                        <a:t> </a:t>
                      </a:r>
                      <a:r>
                        <a:rPr kumimoji="0" lang="en-US" sz="2000" b="0" i="0" u="none" strike="noStrike" cap="none" normalizeH="0" baseline="0" dirty="0" err="1" smtClean="0">
                          <a:ln>
                            <a:noFill/>
                          </a:ln>
                          <a:solidFill>
                            <a:schemeClr val="tx1"/>
                          </a:solidFill>
                          <a:effectLst/>
                          <a:latin typeface="Verdana" pitchFamily="34" charset="0"/>
                          <a:ea typeface="MS PGothic" pitchFamily="34" charset="-128"/>
                        </a:rPr>
                        <a:t>tiến</a:t>
                      </a:r>
                      <a:r>
                        <a:rPr kumimoji="0" lang="en-US" sz="2000" b="0" i="0" u="none" strike="noStrike" cap="none" normalizeH="0" baseline="0" dirty="0" smtClean="0">
                          <a:ln>
                            <a:noFill/>
                          </a:ln>
                          <a:solidFill>
                            <a:schemeClr val="tx1"/>
                          </a:solidFill>
                          <a:effectLst/>
                          <a:latin typeface="Verdana" pitchFamily="34" charset="0"/>
                          <a:ea typeface="MS PGothic" pitchFamily="34" charset="-128"/>
                        </a:rPr>
                        <a:t> </a:t>
                      </a:r>
                      <a:r>
                        <a:rPr kumimoji="0" lang="en-US" sz="2000" b="0" i="0" u="none" strike="noStrike" cap="none" normalizeH="0" baseline="0" dirty="0" err="1" smtClean="0">
                          <a:ln>
                            <a:noFill/>
                          </a:ln>
                          <a:solidFill>
                            <a:schemeClr val="tx1"/>
                          </a:solidFill>
                          <a:effectLst/>
                          <a:latin typeface="Verdana" pitchFamily="34" charset="0"/>
                          <a:ea typeface="MS PGothic" pitchFamily="34" charset="-128"/>
                        </a:rPr>
                        <a:t>các</a:t>
                      </a:r>
                      <a:r>
                        <a:rPr kumimoji="0" lang="en-US" sz="2000" b="0" i="0" u="none" strike="noStrike" cap="none" normalizeH="0" baseline="0" dirty="0" smtClean="0">
                          <a:ln>
                            <a:noFill/>
                          </a:ln>
                          <a:solidFill>
                            <a:schemeClr val="tx1"/>
                          </a:solidFill>
                          <a:effectLst/>
                          <a:latin typeface="Verdana" pitchFamily="34" charset="0"/>
                          <a:ea typeface="MS PGothic" pitchFamily="34" charset="-128"/>
                        </a:rPr>
                        <a:t> </a:t>
                      </a:r>
                      <a:r>
                        <a:rPr kumimoji="0" lang="en-US" sz="2000" b="0" i="0" u="none" strike="noStrike" cap="none" normalizeH="0" baseline="0" dirty="0" err="1" smtClean="0">
                          <a:ln>
                            <a:noFill/>
                          </a:ln>
                          <a:solidFill>
                            <a:schemeClr val="tx1"/>
                          </a:solidFill>
                          <a:effectLst/>
                          <a:latin typeface="Verdana" pitchFamily="34" charset="0"/>
                          <a:ea typeface="MS PGothic" pitchFamily="34" charset="-128"/>
                        </a:rPr>
                        <a:t>phần</a:t>
                      </a:r>
                      <a:r>
                        <a:rPr kumimoji="0" lang="en-US" sz="2000" b="0" i="0" u="none" strike="noStrike" cap="none" normalizeH="0" baseline="0" dirty="0" smtClean="0">
                          <a:ln>
                            <a:noFill/>
                          </a:ln>
                          <a:solidFill>
                            <a:schemeClr val="tx1"/>
                          </a:solidFill>
                          <a:effectLst/>
                          <a:latin typeface="Verdana" pitchFamily="34" charset="0"/>
                          <a:ea typeface="MS PGothic" pitchFamily="34" charset="-128"/>
                        </a:rPr>
                        <a:t> </a:t>
                      </a:r>
                      <a:r>
                        <a:rPr kumimoji="0" lang="en-US" sz="2000" b="0" i="0" u="none" strike="noStrike" cap="none" normalizeH="0" baseline="0" dirty="0" err="1" smtClean="0">
                          <a:ln>
                            <a:noFill/>
                          </a:ln>
                          <a:solidFill>
                            <a:schemeClr val="tx1"/>
                          </a:solidFill>
                          <a:effectLst/>
                          <a:latin typeface="Verdana" pitchFamily="34" charset="0"/>
                          <a:ea typeface="MS PGothic" pitchFamily="34" charset="-128"/>
                        </a:rPr>
                        <a:t>tử</a:t>
                      </a:r>
                      <a:r>
                        <a:rPr kumimoji="0" lang="en-US" sz="2000" b="0" i="0" u="none" strike="noStrike" cap="none" normalizeH="0" baseline="0" dirty="0" smtClean="0">
                          <a:ln>
                            <a:noFill/>
                          </a:ln>
                          <a:solidFill>
                            <a:schemeClr val="tx1"/>
                          </a:solidFill>
                          <a:effectLst/>
                          <a:latin typeface="Verdana" pitchFamily="34" charset="0"/>
                          <a:ea typeface="MS PGothic" pitchFamily="34" charset="-128"/>
                        </a:rPr>
                        <a:t> </a:t>
                      </a:r>
                      <a:r>
                        <a:rPr kumimoji="0" lang="en-US" sz="2000" b="0" i="0" u="none" strike="noStrike" cap="none" normalizeH="0" baseline="0" dirty="0" err="1" smtClean="0">
                          <a:ln>
                            <a:noFill/>
                          </a:ln>
                          <a:solidFill>
                            <a:schemeClr val="tx1"/>
                          </a:solidFill>
                          <a:effectLst/>
                          <a:latin typeface="Verdana" pitchFamily="34" charset="0"/>
                          <a:ea typeface="MS PGothic" pitchFamily="34" charset="-128"/>
                        </a:rPr>
                        <a:t>khi</a:t>
                      </a:r>
                      <a:r>
                        <a:rPr kumimoji="0" lang="en-US" sz="2000" b="0" i="0" u="none" strike="noStrike" cap="none" normalizeH="0" baseline="0" dirty="0" smtClean="0">
                          <a:ln>
                            <a:noFill/>
                          </a:ln>
                          <a:solidFill>
                            <a:schemeClr val="tx1"/>
                          </a:solidFill>
                          <a:effectLst/>
                          <a:latin typeface="Verdana" pitchFamily="34" charset="0"/>
                          <a:ea typeface="MS PGothic" pitchFamily="34" charset="-128"/>
                        </a:rPr>
                        <a:t> </a:t>
                      </a:r>
                      <a:r>
                        <a:rPr kumimoji="0" lang="en-US" sz="2000" b="0" i="0" u="none" strike="noStrike" cap="none" normalizeH="0" baseline="0" dirty="0" err="1" smtClean="0">
                          <a:ln>
                            <a:noFill/>
                          </a:ln>
                          <a:solidFill>
                            <a:schemeClr val="tx1"/>
                          </a:solidFill>
                          <a:effectLst/>
                          <a:latin typeface="Verdana" pitchFamily="34" charset="0"/>
                          <a:ea typeface="MS PGothic" pitchFamily="34" charset="-128"/>
                        </a:rPr>
                        <a:t>muốn</a:t>
                      </a:r>
                      <a:r>
                        <a:rPr kumimoji="0" lang="en-US" sz="2000" b="0" i="0" u="none" strike="noStrike" cap="none" normalizeH="0" baseline="0" dirty="0" smtClean="0">
                          <a:ln>
                            <a:noFill/>
                          </a:ln>
                          <a:solidFill>
                            <a:schemeClr val="tx1"/>
                          </a:solidFill>
                          <a:effectLst/>
                          <a:latin typeface="Verdana" pitchFamily="34" charset="0"/>
                          <a:ea typeface="MS PGothic" pitchFamily="34" charset="-128"/>
                        </a:rPr>
                        <a:t> </a:t>
                      </a:r>
                      <a:r>
                        <a:rPr kumimoji="0" lang="en-US" sz="2000" b="0" i="0" u="none" strike="noStrike" cap="none" normalizeH="0" baseline="0" dirty="0" err="1" smtClean="0">
                          <a:ln>
                            <a:noFill/>
                          </a:ln>
                          <a:solidFill>
                            <a:schemeClr val="tx1"/>
                          </a:solidFill>
                          <a:effectLst/>
                          <a:latin typeface="Verdana" pitchFamily="34" charset="0"/>
                          <a:ea typeface="MS PGothic" pitchFamily="34" charset="-128"/>
                        </a:rPr>
                        <a:t>Thêm</a:t>
                      </a:r>
                      <a:r>
                        <a:rPr kumimoji="0" lang="en-US" sz="2000" b="0" i="0" u="none" strike="noStrike" cap="none" normalizeH="0" baseline="0" dirty="0" smtClean="0">
                          <a:ln>
                            <a:noFill/>
                          </a:ln>
                          <a:solidFill>
                            <a:schemeClr val="tx1"/>
                          </a:solidFill>
                          <a:effectLst/>
                          <a:latin typeface="Verdana" pitchFamily="34" charset="0"/>
                          <a:ea typeface="MS PGothic" pitchFamily="34" charset="-128"/>
                        </a:rPr>
                        <a:t>/</a:t>
                      </a:r>
                      <a:r>
                        <a:rPr kumimoji="0" lang="en-US" sz="2000" b="0" i="0" u="none" strike="noStrike" cap="none" normalizeH="0" baseline="0" dirty="0" err="1" smtClean="0">
                          <a:ln>
                            <a:noFill/>
                          </a:ln>
                          <a:solidFill>
                            <a:schemeClr val="tx1"/>
                          </a:solidFill>
                          <a:effectLst/>
                          <a:latin typeface="Verdana" pitchFamily="34" charset="0"/>
                          <a:ea typeface="MS PGothic" pitchFamily="34" charset="-128"/>
                        </a:rPr>
                        <a:t>Xóa</a:t>
                      </a:r>
                      <a:r>
                        <a:rPr kumimoji="0" lang="en-US" sz="2000" b="0" i="0" u="none" strike="noStrike" cap="none" normalizeH="0" baseline="0" dirty="0" smtClean="0">
                          <a:ln>
                            <a:noFill/>
                          </a:ln>
                          <a:solidFill>
                            <a:schemeClr val="tx1"/>
                          </a:solidFill>
                          <a:effectLst/>
                          <a:latin typeface="Verdana" pitchFamily="34" charset="0"/>
                          <a:ea typeface="MS PGothic" pitchFamily="34" charset="-128"/>
                        </a:rPr>
                        <a:t> 1 </a:t>
                      </a:r>
                      <a:r>
                        <a:rPr kumimoji="0" lang="en-US" sz="2000" b="0" i="0" u="none" strike="noStrike" cap="none" normalizeH="0" baseline="0" dirty="0" err="1" smtClean="0">
                          <a:ln>
                            <a:noFill/>
                          </a:ln>
                          <a:solidFill>
                            <a:schemeClr val="tx1"/>
                          </a:solidFill>
                          <a:effectLst/>
                          <a:latin typeface="Verdana" pitchFamily="34" charset="0"/>
                          <a:ea typeface="MS PGothic" pitchFamily="34" charset="-128"/>
                        </a:rPr>
                        <a:t>phần</a:t>
                      </a:r>
                      <a:r>
                        <a:rPr kumimoji="0" lang="en-US" sz="2000" b="0" i="0" u="none" strike="noStrike" cap="none" normalizeH="0" baseline="0" dirty="0" smtClean="0">
                          <a:ln>
                            <a:noFill/>
                          </a:ln>
                          <a:solidFill>
                            <a:schemeClr val="tx1"/>
                          </a:solidFill>
                          <a:effectLst/>
                          <a:latin typeface="Verdana" pitchFamily="34" charset="0"/>
                          <a:ea typeface="MS PGothic" pitchFamily="34" charset="-128"/>
                        </a:rPr>
                        <a:t> </a:t>
                      </a:r>
                      <a:r>
                        <a:rPr kumimoji="0" lang="en-US" sz="2000" b="0" i="0" u="none" strike="noStrike" cap="none" normalizeH="0" baseline="0" dirty="0" err="1" smtClean="0">
                          <a:ln>
                            <a:noFill/>
                          </a:ln>
                          <a:solidFill>
                            <a:schemeClr val="tx1"/>
                          </a:solidFill>
                          <a:effectLst/>
                          <a:latin typeface="Verdana" pitchFamily="34" charset="0"/>
                          <a:ea typeface="MS PGothic" pitchFamily="34" charset="-128"/>
                        </a:rPr>
                        <a:t>tử</a:t>
                      </a:r>
                      <a:r>
                        <a:rPr kumimoji="0" lang="en-US" sz="2000" b="0" i="0" u="none" strike="noStrike" cap="none" normalizeH="0" baseline="0" dirty="0" smtClean="0">
                          <a:ln>
                            <a:noFill/>
                          </a:ln>
                          <a:solidFill>
                            <a:schemeClr val="tx1"/>
                          </a:solidFill>
                          <a:effectLst/>
                          <a:latin typeface="Verdana" pitchFamily="34" charset="0"/>
                          <a:ea typeface="MS PGothic" pitchFamily="34" charset="-128"/>
                        </a:rPr>
                        <a:t> - chi </a:t>
                      </a:r>
                      <a:r>
                        <a:rPr kumimoji="0" lang="en-US" sz="2000" b="0" i="0" u="none" strike="noStrike" cap="none" normalizeH="0" baseline="0" dirty="0" err="1" smtClean="0">
                          <a:ln>
                            <a:noFill/>
                          </a:ln>
                          <a:solidFill>
                            <a:schemeClr val="tx1"/>
                          </a:solidFill>
                          <a:effectLst/>
                          <a:latin typeface="Verdana" pitchFamily="34" charset="0"/>
                          <a:ea typeface="MS PGothic" pitchFamily="34" charset="-128"/>
                        </a:rPr>
                        <a:t>phí</a:t>
                      </a:r>
                      <a:r>
                        <a:rPr kumimoji="0" lang="en-US" sz="2000" b="0" i="0" u="none" strike="noStrike" cap="none" normalizeH="0" baseline="0" dirty="0" smtClean="0">
                          <a:ln>
                            <a:noFill/>
                          </a:ln>
                          <a:solidFill>
                            <a:schemeClr val="tx1"/>
                          </a:solidFill>
                          <a:effectLst/>
                          <a:latin typeface="Verdana" pitchFamily="34" charset="0"/>
                          <a:ea typeface="MS PGothic" pitchFamily="34" charset="-128"/>
                        </a:rPr>
                        <a:t> O(n)</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2000" b="0" i="0" u="none" strike="noStrike" cap="none" normalizeH="0" baseline="0" dirty="0" err="1" smtClean="0">
                          <a:ln>
                            <a:noFill/>
                          </a:ln>
                          <a:solidFill>
                            <a:schemeClr val="tx1"/>
                          </a:solidFill>
                          <a:effectLst/>
                          <a:latin typeface="Verdana" pitchFamily="34" charset="0"/>
                          <a:ea typeface="MS PGothic" pitchFamily="34" charset="-128"/>
                        </a:rPr>
                        <a:t>Chỉ</a:t>
                      </a:r>
                      <a:r>
                        <a:rPr kumimoji="0" lang="en-US" sz="2000" b="0" i="0" u="none" strike="noStrike" cap="none" normalizeH="0" baseline="0" dirty="0" smtClean="0">
                          <a:ln>
                            <a:noFill/>
                          </a:ln>
                          <a:solidFill>
                            <a:schemeClr val="tx1"/>
                          </a:solidFill>
                          <a:effectLst/>
                          <a:latin typeface="Verdana" pitchFamily="34" charset="0"/>
                          <a:ea typeface="MS PGothic" pitchFamily="34" charset="-128"/>
                        </a:rPr>
                        <a:t> </a:t>
                      </a:r>
                      <a:r>
                        <a:rPr kumimoji="0" lang="en-US" sz="2000" b="0" i="0" u="none" strike="noStrike" cap="none" normalizeH="0" baseline="0" dirty="0" err="1" smtClean="0">
                          <a:ln>
                            <a:noFill/>
                          </a:ln>
                          <a:solidFill>
                            <a:schemeClr val="tx1"/>
                          </a:solidFill>
                          <a:effectLst/>
                          <a:latin typeface="Verdana" pitchFamily="34" charset="0"/>
                          <a:ea typeface="MS PGothic" pitchFamily="34" charset="-128"/>
                        </a:rPr>
                        <a:t>cần</a:t>
                      </a:r>
                      <a:r>
                        <a:rPr kumimoji="0" lang="en-US" sz="2000" b="0" i="0" u="none" strike="noStrike" cap="none" normalizeH="0" baseline="0" dirty="0" smtClean="0">
                          <a:ln>
                            <a:noFill/>
                          </a:ln>
                          <a:solidFill>
                            <a:schemeClr val="tx1"/>
                          </a:solidFill>
                          <a:effectLst/>
                          <a:latin typeface="Verdana" pitchFamily="34" charset="0"/>
                          <a:ea typeface="MS PGothic" pitchFamily="34" charset="-128"/>
                        </a:rPr>
                        <a:t> </a:t>
                      </a:r>
                      <a:r>
                        <a:rPr kumimoji="0" lang="en-US" sz="2000" b="0" i="0" u="none" strike="noStrike" cap="none" normalizeH="0" baseline="0" dirty="0" err="1" smtClean="0">
                          <a:ln>
                            <a:noFill/>
                          </a:ln>
                          <a:solidFill>
                            <a:schemeClr val="tx1"/>
                          </a:solidFill>
                          <a:effectLst/>
                          <a:latin typeface="Verdana" pitchFamily="34" charset="0"/>
                          <a:ea typeface="MS PGothic" pitchFamily="34" charset="-128"/>
                        </a:rPr>
                        <a:t>thay</a:t>
                      </a:r>
                      <a:r>
                        <a:rPr kumimoji="0" lang="en-US" sz="2000" b="0" i="0" u="none" strike="noStrike" cap="none" normalizeH="0" baseline="0" dirty="0" smtClean="0">
                          <a:ln>
                            <a:noFill/>
                          </a:ln>
                          <a:solidFill>
                            <a:schemeClr val="tx1"/>
                          </a:solidFill>
                          <a:effectLst/>
                          <a:latin typeface="Verdana" pitchFamily="34" charset="0"/>
                          <a:ea typeface="MS PGothic" pitchFamily="34" charset="-128"/>
                        </a:rPr>
                        <a:t> </a:t>
                      </a:r>
                      <a:r>
                        <a:rPr kumimoji="0" lang="en-US" sz="2000" b="0" i="0" u="none" strike="noStrike" cap="none" normalizeH="0" baseline="0" dirty="0" err="1" smtClean="0">
                          <a:ln>
                            <a:noFill/>
                          </a:ln>
                          <a:solidFill>
                            <a:schemeClr val="tx1"/>
                          </a:solidFill>
                          <a:effectLst/>
                          <a:latin typeface="Verdana" pitchFamily="34" charset="0"/>
                          <a:ea typeface="MS PGothic" pitchFamily="34" charset="-128"/>
                        </a:rPr>
                        <a:t>đổi</a:t>
                      </a:r>
                      <a:r>
                        <a:rPr kumimoji="0" lang="en-US" sz="2000" b="0" i="0" u="none" strike="noStrike" cap="none" normalizeH="0" baseline="0" dirty="0" smtClean="0">
                          <a:ln>
                            <a:noFill/>
                          </a:ln>
                          <a:solidFill>
                            <a:schemeClr val="tx1"/>
                          </a:solidFill>
                          <a:effectLst/>
                          <a:latin typeface="Verdana" pitchFamily="34" charset="0"/>
                          <a:ea typeface="MS PGothic" pitchFamily="34" charset="-128"/>
                        </a:rPr>
                        <a:t> con </a:t>
                      </a:r>
                      <a:r>
                        <a:rPr kumimoji="0" lang="en-US" sz="2000" b="0" i="0" u="none" strike="noStrike" cap="none" normalizeH="0" baseline="0" dirty="0" err="1" smtClean="0">
                          <a:ln>
                            <a:noFill/>
                          </a:ln>
                          <a:solidFill>
                            <a:schemeClr val="tx1"/>
                          </a:solidFill>
                          <a:effectLst/>
                          <a:latin typeface="Verdana" pitchFamily="34" charset="0"/>
                          <a:ea typeface="MS PGothic" pitchFamily="34" charset="-128"/>
                        </a:rPr>
                        <a:t>trỏ</a:t>
                      </a:r>
                      <a:r>
                        <a:rPr kumimoji="0" lang="en-US" sz="2000" b="0" i="0" u="none" strike="noStrike" cap="none" normalizeH="0" baseline="0" dirty="0" smtClean="0">
                          <a:ln>
                            <a:noFill/>
                          </a:ln>
                          <a:solidFill>
                            <a:schemeClr val="tx1"/>
                          </a:solidFill>
                          <a:effectLst/>
                          <a:latin typeface="Verdana" pitchFamily="34" charset="0"/>
                          <a:ea typeface="MS PGothic" pitchFamily="34" charset="-128"/>
                        </a:rPr>
                        <a:t> </a:t>
                      </a:r>
                      <a:r>
                        <a:rPr kumimoji="0" lang="en-US" sz="2000" b="0" i="0" u="none" strike="noStrike" cap="none" normalizeH="0" baseline="0" dirty="0" err="1" smtClean="0">
                          <a:ln>
                            <a:noFill/>
                          </a:ln>
                          <a:solidFill>
                            <a:schemeClr val="tx1"/>
                          </a:solidFill>
                          <a:effectLst/>
                          <a:latin typeface="Verdana" pitchFamily="34" charset="0"/>
                          <a:ea typeface="MS PGothic" pitchFamily="34" charset="-128"/>
                        </a:rPr>
                        <a:t>liên</a:t>
                      </a:r>
                      <a:r>
                        <a:rPr kumimoji="0" lang="en-US" sz="2000" b="0" i="0" u="none" strike="noStrike" cap="none" normalizeH="0" baseline="0" dirty="0" smtClean="0">
                          <a:ln>
                            <a:noFill/>
                          </a:ln>
                          <a:solidFill>
                            <a:schemeClr val="tx1"/>
                          </a:solidFill>
                          <a:effectLst/>
                          <a:latin typeface="Verdana" pitchFamily="34" charset="0"/>
                          <a:ea typeface="MS PGothic" pitchFamily="34" charset="-128"/>
                        </a:rPr>
                        <a:t> </a:t>
                      </a:r>
                      <a:r>
                        <a:rPr kumimoji="0" lang="en-US" sz="2000" b="0" i="0" u="none" strike="noStrike" cap="none" normalizeH="0" baseline="0" dirty="0" err="1" smtClean="0">
                          <a:ln>
                            <a:noFill/>
                          </a:ln>
                          <a:solidFill>
                            <a:schemeClr val="tx1"/>
                          </a:solidFill>
                          <a:effectLst/>
                          <a:latin typeface="Verdana" pitchFamily="34" charset="0"/>
                          <a:ea typeface="MS PGothic" pitchFamily="34" charset="-128"/>
                        </a:rPr>
                        <a:t>kết</a:t>
                      </a:r>
                      <a:r>
                        <a:rPr kumimoji="0" lang="en-US" sz="2000" b="0" i="0" u="none" strike="noStrike" cap="none" normalizeH="0" baseline="0" dirty="0" smtClean="0">
                          <a:ln>
                            <a:noFill/>
                          </a:ln>
                          <a:solidFill>
                            <a:schemeClr val="tx1"/>
                          </a:solidFill>
                          <a:effectLst/>
                          <a:latin typeface="Verdana" pitchFamily="34" charset="0"/>
                          <a:ea typeface="MS PGothic" pitchFamily="34" charset="-128"/>
                        </a:rPr>
                        <a:t> </a:t>
                      </a:r>
                      <a:r>
                        <a:rPr kumimoji="0" lang="en-US" sz="2000" b="0" i="0" u="none" strike="noStrike" cap="none" normalizeH="0" baseline="0" dirty="0" err="1" smtClean="0">
                          <a:ln>
                            <a:noFill/>
                          </a:ln>
                          <a:solidFill>
                            <a:schemeClr val="tx1"/>
                          </a:solidFill>
                          <a:effectLst/>
                          <a:latin typeface="Verdana" pitchFamily="34" charset="0"/>
                          <a:ea typeface="MS PGothic" pitchFamily="34" charset="-128"/>
                        </a:rPr>
                        <a:t>khi</a:t>
                      </a:r>
                      <a:r>
                        <a:rPr kumimoji="0" lang="en-US" sz="2000" b="0" i="0" u="none" strike="noStrike" cap="none" normalizeH="0" baseline="0" dirty="0" smtClean="0">
                          <a:ln>
                            <a:noFill/>
                          </a:ln>
                          <a:solidFill>
                            <a:schemeClr val="tx1"/>
                          </a:solidFill>
                          <a:effectLst/>
                          <a:latin typeface="Verdana" pitchFamily="34" charset="0"/>
                          <a:ea typeface="MS PGothic" pitchFamily="34" charset="-128"/>
                        </a:rPr>
                        <a:t> </a:t>
                      </a:r>
                      <a:r>
                        <a:rPr kumimoji="0" lang="en-US" sz="2000" b="0" i="0" u="none" strike="noStrike" cap="none" normalizeH="0" baseline="0" dirty="0" err="1" smtClean="0">
                          <a:ln>
                            <a:noFill/>
                          </a:ln>
                          <a:solidFill>
                            <a:schemeClr val="tx1"/>
                          </a:solidFill>
                          <a:effectLst/>
                          <a:latin typeface="Verdana" pitchFamily="34" charset="0"/>
                          <a:ea typeface="MS PGothic" pitchFamily="34" charset="-128"/>
                        </a:rPr>
                        <a:t>muốn</a:t>
                      </a:r>
                      <a:r>
                        <a:rPr kumimoji="0" lang="en-US" sz="2000" b="0" i="0" u="none" strike="noStrike" cap="none" normalizeH="0" baseline="0" dirty="0" smtClean="0">
                          <a:ln>
                            <a:noFill/>
                          </a:ln>
                          <a:solidFill>
                            <a:schemeClr val="tx1"/>
                          </a:solidFill>
                          <a:effectLst/>
                          <a:latin typeface="Verdana" pitchFamily="34" charset="0"/>
                          <a:ea typeface="MS PGothic" pitchFamily="34" charset="-128"/>
                        </a:rPr>
                        <a:t> </a:t>
                      </a:r>
                      <a:r>
                        <a:rPr kumimoji="0" lang="en-US" sz="2000" b="0" i="0" u="none" strike="noStrike" cap="none" normalizeH="0" baseline="0" dirty="0" err="1" smtClean="0">
                          <a:ln>
                            <a:noFill/>
                          </a:ln>
                          <a:solidFill>
                            <a:schemeClr val="tx1"/>
                          </a:solidFill>
                          <a:effectLst/>
                          <a:latin typeface="Verdana" pitchFamily="34" charset="0"/>
                          <a:ea typeface="MS PGothic" pitchFamily="34" charset="-128"/>
                        </a:rPr>
                        <a:t>Thêm</a:t>
                      </a:r>
                      <a:r>
                        <a:rPr kumimoji="0" lang="en-US" sz="2000" b="0" i="0" u="none" strike="noStrike" cap="none" normalizeH="0" baseline="0" dirty="0" smtClean="0">
                          <a:ln>
                            <a:noFill/>
                          </a:ln>
                          <a:solidFill>
                            <a:schemeClr val="tx1"/>
                          </a:solidFill>
                          <a:effectLst/>
                          <a:latin typeface="Verdana" pitchFamily="34" charset="0"/>
                          <a:ea typeface="MS PGothic" pitchFamily="34" charset="-128"/>
                        </a:rPr>
                        <a:t>/</a:t>
                      </a:r>
                      <a:r>
                        <a:rPr kumimoji="0" lang="en-US" sz="2000" b="0" i="0" u="none" strike="noStrike" cap="none" normalizeH="0" baseline="0" dirty="0" err="1" smtClean="0">
                          <a:ln>
                            <a:noFill/>
                          </a:ln>
                          <a:solidFill>
                            <a:schemeClr val="tx1"/>
                          </a:solidFill>
                          <a:effectLst/>
                          <a:latin typeface="Verdana" pitchFamily="34" charset="0"/>
                          <a:ea typeface="MS PGothic" pitchFamily="34" charset="-128"/>
                        </a:rPr>
                        <a:t>Xóa</a:t>
                      </a:r>
                      <a:r>
                        <a:rPr kumimoji="0" lang="en-US" sz="2000" b="0" i="0" u="none" strike="noStrike" cap="none" normalizeH="0" baseline="0" dirty="0" smtClean="0">
                          <a:ln>
                            <a:noFill/>
                          </a:ln>
                          <a:solidFill>
                            <a:schemeClr val="tx1"/>
                          </a:solidFill>
                          <a:effectLst/>
                          <a:latin typeface="Verdana" pitchFamily="34" charset="0"/>
                          <a:ea typeface="MS PGothic" pitchFamily="34" charset="-128"/>
                        </a:rPr>
                        <a:t> 1 </a:t>
                      </a:r>
                      <a:r>
                        <a:rPr kumimoji="0" lang="en-US" sz="2000" b="0" i="0" u="none" strike="noStrike" cap="none" normalizeH="0" baseline="0" dirty="0" err="1" smtClean="0">
                          <a:ln>
                            <a:noFill/>
                          </a:ln>
                          <a:solidFill>
                            <a:schemeClr val="tx1"/>
                          </a:solidFill>
                          <a:effectLst/>
                          <a:latin typeface="Verdana" pitchFamily="34" charset="0"/>
                          <a:ea typeface="MS PGothic" pitchFamily="34" charset="-128"/>
                        </a:rPr>
                        <a:t>phần</a:t>
                      </a:r>
                      <a:r>
                        <a:rPr kumimoji="0" lang="en-US" sz="2000" b="0" i="0" u="none" strike="noStrike" cap="none" normalizeH="0" baseline="0" dirty="0" smtClean="0">
                          <a:ln>
                            <a:noFill/>
                          </a:ln>
                          <a:solidFill>
                            <a:schemeClr val="tx1"/>
                          </a:solidFill>
                          <a:effectLst/>
                          <a:latin typeface="Verdana" pitchFamily="34" charset="0"/>
                          <a:ea typeface="MS PGothic" pitchFamily="34" charset="-128"/>
                        </a:rPr>
                        <a:t> </a:t>
                      </a:r>
                      <a:r>
                        <a:rPr kumimoji="0" lang="en-US" sz="2000" b="0" i="0" u="none" strike="noStrike" cap="none" normalizeH="0" baseline="0" dirty="0" err="1" smtClean="0">
                          <a:ln>
                            <a:noFill/>
                          </a:ln>
                          <a:solidFill>
                            <a:schemeClr val="tx1"/>
                          </a:solidFill>
                          <a:effectLst/>
                          <a:latin typeface="Verdana" pitchFamily="34" charset="0"/>
                          <a:ea typeface="MS PGothic" pitchFamily="34" charset="-128"/>
                        </a:rPr>
                        <a:t>tử</a:t>
                      </a:r>
                      <a:r>
                        <a:rPr kumimoji="0" lang="en-US" sz="2000" b="0" i="0" u="none" strike="noStrike" cap="none" normalizeH="0" baseline="0" dirty="0" smtClean="0">
                          <a:ln>
                            <a:noFill/>
                          </a:ln>
                          <a:solidFill>
                            <a:schemeClr val="tx1"/>
                          </a:solidFill>
                          <a:effectLst/>
                          <a:latin typeface="Verdana" pitchFamily="34" charset="0"/>
                          <a:ea typeface="MS PGothic" pitchFamily="34" charset="-128"/>
                        </a:rPr>
                        <a:t> - chi </a:t>
                      </a:r>
                      <a:r>
                        <a:rPr kumimoji="0" lang="en-US" sz="2000" b="0" i="0" u="none" strike="noStrike" cap="none" normalizeH="0" baseline="0" dirty="0" err="1" smtClean="0">
                          <a:ln>
                            <a:noFill/>
                          </a:ln>
                          <a:solidFill>
                            <a:schemeClr val="tx1"/>
                          </a:solidFill>
                          <a:effectLst/>
                          <a:latin typeface="Verdana" pitchFamily="34" charset="0"/>
                          <a:ea typeface="MS PGothic" pitchFamily="34" charset="-128"/>
                        </a:rPr>
                        <a:t>phí</a:t>
                      </a:r>
                      <a:r>
                        <a:rPr kumimoji="0" lang="en-US" sz="2000" b="0" i="0" u="none" strike="noStrike" cap="none" normalizeH="0" baseline="0" dirty="0" smtClean="0">
                          <a:ln>
                            <a:noFill/>
                          </a:ln>
                          <a:solidFill>
                            <a:schemeClr val="tx1"/>
                          </a:solidFill>
                          <a:effectLst/>
                          <a:latin typeface="Verdana" pitchFamily="34" charset="0"/>
                          <a:ea typeface="MS PGothic" pitchFamily="34" charset="-128"/>
                        </a:rPr>
                        <a:t> O(1)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660669">
                <a:tc>
                  <a:txBody>
                    <a:bodyPr/>
                    <a:lstStyle/>
                    <a:p>
                      <a:pPr marL="0" marR="0" lvl="0" indent="0" algn="l"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2000" b="0" i="0" u="none" strike="noStrike" cap="none" normalizeH="0" baseline="0" dirty="0" err="1" smtClean="0">
                          <a:ln>
                            <a:noFill/>
                          </a:ln>
                          <a:solidFill>
                            <a:schemeClr val="tx1"/>
                          </a:solidFill>
                          <a:effectLst/>
                          <a:latin typeface="Verdana" pitchFamily="34" charset="0"/>
                          <a:ea typeface="MS PGothic" pitchFamily="34" charset="-128"/>
                        </a:rPr>
                        <a:t>Truy</a:t>
                      </a:r>
                      <a:r>
                        <a:rPr kumimoji="0" lang="en-US" sz="2000" b="0" i="0" u="none" strike="noStrike" cap="none" normalizeH="0" baseline="0" dirty="0" smtClean="0">
                          <a:ln>
                            <a:noFill/>
                          </a:ln>
                          <a:solidFill>
                            <a:schemeClr val="tx1"/>
                          </a:solidFill>
                          <a:effectLst/>
                          <a:latin typeface="Verdana" pitchFamily="34" charset="0"/>
                          <a:ea typeface="MS PGothic" pitchFamily="34" charset="-128"/>
                        </a:rPr>
                        <a:t> </a:t>
                      </a:r>
                      <a:r>
                        <a:rPr kumimoji="0" lang="en-US" sz="2000" b="0" i="0" u="none" strike="noStrike" cap="none" normalizeH="0" baseline="0" dirty="0" err="1" smtClean="0">
                          <a:ln>
                            <a:noFill/>
                          </a:ln>
                          <a:solidFill>
                            <a:schemeClr val="tx1"/>
                          </a:solidFill>
                          <a:effectLst/>
                          <a:latin typeface="Verdana" pitchFamily="34" charset="0"/>
                          <a:ea typeface="MS PGothic" pitchFamily="34" charset="-128"/>
                        </a:rPr>
                        <a:t>xuất</a:t>
                      </a:r>
                      <a:r>
                        <a:rPr kumimoji="0" lang="en-US" sz="2000" b="0" i="0" u="none" strike="noStrike" cap="none" normalizeH="0" baseline="0" dirty="0" smtClean="0">
                          <a:ln>
                            <a:noFill/>
                          </a:ln>
                          <a:solidFill>
                            <a:schemeClr val="tx1"/>
                          </a:solidFill>
                          <a:effectLst/>
                          <a:latin typeface="Verdana" pitchFamily="34" charset="0"/>
                          <a:ea typeface="MS PGothic" pitchFamily="34" charset="-128"/>
                        </a:rPr>
                        <a:t> </a:t>
                      </a:r>
                      <a:r>
                        <a:rPr kumimoji="0" lang="en-US" sz="2000" b="0" i="0" u="none" strike="noStrike" cap="none" normalizeH="0" baseline="0" dirty="0" err="1" smtClean="0">
                          <a:ln>
                            <a:noFill/>
                          </a:ln>
                          <a:solidFill>
                            <a:schemeClr val="tx1"/>
                          </a:solidFill>
                          <a:effectLst/>
                          <a:latin typeface="Verdana" pitchFamily="34" charset="0"/>
                          <a:ea typeface="MS PGothic" pitchFamily="34" charset="-128"/>
                        </a:rPr>
                        <a:t>ngẫu</a:t>
                      </a:r>
                      <a:r>
                        <a:rPr kumimoji="0" lang="en-US" sz="2000" b="0" i="0" u="none" strike="noStrike" cap="none" normalizeH="0" baseline="0" dirty="0" smtClean="0">
                          <a:ln>
                            <a:noFill/>
                          </a:ln>
                          <a:solidFill>
                            <a:schemeClr val="tx1"/>
                          </a:solidFill>
                          <a:effectLst/>
                          <a:latin typeface="Verdana" pitchFamily="34" charset="0"/>
                          <a:ea typeface="MS PGothic" pitchFamily="34" charset="-128"/>
                        </a:rPr>
                        <a:t> </a:t>
                      </a:r>
                      <a:r>
                        <a:rPr kumimoji="0" lang="en-US" sz="2000" b="0" i="0" u="none" strike="noStrike" cap="none" normalizeH="0" baseline="0" dirty="0" err="1" smtClean="0">
                          <a:ln>
                            <a:noFill/>
                          </a:ln>
                          <a:solidFill>
                            <a:schemeClr val="tx1"/>
                          </a:solidFill>
                          <a:effectLst/>
                          <a:latin typeface="Verdana" pitchFamily="34" charset="0"/>
                          <a:ea typeface="MS PGothic" pitchFamily="34" charset="-128"/>
                        </a:rPr>
                        <a:t>nhiên</a:t>
                      </a:r>
                      <a:r>
                        <a:rPr kumimoji="0" lang="en-US" sz="2000" b="0" i="0" u="none" strike="noStrike" cap="none" normalizeH="0" baseline="0" dirty="0" smtClean="0">
                          <a:ln>
                            <a:noFill/>
                          </a:ln>
                          <a:solidFill>
                            <a:schemeClr val="tx1"/>
                          </a:solidFill>
                          <a:effectLst/>
                          <a:latin typeface="Verdana" pitchFamily="34" charset="0"/>
                          <a:ea typeface="MS PGothic" pitchFamily="34" charset="-128"/>
                        </a:rPr>
                        <a:t> (</a:t>
                      </a:r>
                      <a:r>
                        <a:rPr kumimoji="0" lang="en-US" sz="2000" b="0" i="0" u="none" strike="noStrike" cap="none" normalizeH="0" baseline="0" dirty="0" err="1" smtClean="0">
                          <a:ln>
                            <a:noFill/>
                          </a:ln>
                          <a:solidFill>
                            <a:schemeClr val="tx1"/>
                          </a:solidFill>
                          <a:effectLst/>
                          <a:latin typeface="Verdana" pitchFamily="34" charset="0"/>
                          <a:ea typeface="MS PGothic" pitchFamily="34" charset="-128"/>
                        </a:rPr>
                        <a:t>nhanh</a:t>
                      </a:r>
                      <a:r>
                        <a:rPr kumimoji="0" lang="en-US" sz="2000" b="0" i="0" u="none" strike="noStrike" cap="none" normalizeH="0" baseline="0" dirty="0" smtClean="0">
                          <a:ln>
                            <a:noFill/>
                          </a:ln>
                          <a:solidFill>
                            <a:schemeClr val="tx1"/>
                          </a:solidFill>
                          <a:effectLst/>
                          <a:latin typeface="Verdana" pitchFamily="34" charset="0"/>
                          <a:ea typeface="MS PGothic" pitchFamily="34" charset="-128"/>
                        </a:rPr>
                        <a:t>)</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2000" b="0" i="0" u="none" strike="noStrike" cap="none" normalizeH="0" baseline="0" dirty="0" err="1" smtClean="0">
                          <a:ln>
                            <a:noFill/>
                          </a:ln>
                          <a:solidFill>
                            <a:schemeClr val="tx1"/>
                          </a:solidFill>
                          <a:effectLst/>
                          <a:latin typeface="Verdana" pitchFamily="34" charset="0"/>
                          <a:ea typeface="MS PGothic" pitchFamily="34" charset="-128"/>
                        </a:rPr>
                        <a:t>Truy</a:t>
                      </a:r>
                      <a:r>
                        <a:rPr kumimoji="0" lang="en-US" sz="2000" b="0" i="0" u="none" strike="noStrike" cap="none" normalizeH="0" baseline="0" dirty="0" smtClean="0">
                          <a:ln>
                            <a:noFill/>
                          </a:ln>
                          <a:solidFill>
                            <a:schemeClr val="tx1"/>
                          </a:solidFill>
                          <a:effectLst/>
                          <a:latin typeface="Verdana" pitchFamily="34" charset="0"/>
                          <a:ea typeface="MS PGothic" pitchFamily="34" charset="-128"/>
                        </a:rPr>
                        <a:t> </a:t>
                      </a:r>
                      <a:r>
                        <a:rPr kumimoji="0" lang="en-US" sz="2000" b="0" i="0" u="none" strike="noStrike" cap="none" normalizeH="0" baseline="0" dirty="0" err="1" smtClean="0">
                          <a:ln>
                            <a:noFill/>
                          </a:ln>
                          <a:solidFill>
                            <a:schemeClr val="tx1"/>
                          </a:solidFill>
                          <a:effectLst/>
                          <a:latin typeface="Verdana" pitchFamily="34" charset="0"/>
                          <a:ea typeface="MS PGothic" pitchFamily="34" charset="-128"/>
                        </a:rPr>
                        <a:t>xuất</a:t>
                      </a:r>
                      <a:r>
                        <a:rPr kumimoji="0" lang="en-US" sz="2000" b="0" i="0" u="none" strike="noStrike" cap="none" normalizeH="0" baseline="0" dirty="0" smtClean="0">
                          <a:ln>
                            <a:noFill/>
                          </a:ln>
                          <a:solidFill>
                            <a:schemeClr val="tx1"/>
                          </a:solidFill>
                          <a:effectLst/>
                          <a:latin typeface="Verdana" pitchFamily="34" charset="0"/>
                          <a:ea typeface="MS PGothic" pitchFamily="34" charset="-128"/>
                        </a:rPr>
                        <a:t> </a:t>
                      </a:r>
                      <a:r>
                        <a:rPr kumimoji="0" lang="en-US" sz="2000" b="0" i="0" u="none" strike="noStrike" cap="none" normalizeH="0" baseline="0" dirty="0" err="1" smtClean="0">
                          <a:ln>
                            <a:noFill/>
                          </a:ln>
                          <a:solidFill>
                            <a:schemeClr val="tx1"/>
                          </a:solidFill>
                          <a:effectLst/>
                          <a:latin typeface="Verdana" pitchFamily="34" charset="0"/>
                          <a:ea typeface="MS PGothic" pitchFamily="34" charset="-128"/>
                        </a:rPr>
                        <a:t>tuần</a:t>
                      </a:r>
                      <a:r>
                        <a:rPr kumimoji="0" lang="en-US" sz="2000" b="0" i="0" u="none" strike="noStrike" cap="none" normalizeH="0" baseline="0" dirty="0" smtClean="0">
                          <a:ln>
                            <a:noFill/>
                          </a:ln>
                          <a:solidFill>
                            <a:schemeClr val="tx1"/>
                          </a:solidFill>
                          <a:effectLst/>
                          <a:latin typeface="Verdana" pitchFamily="34" charset="0"/>
                          <a:ea typeface="MS PGothic" pitchFamily="34" charset="-128"/>
                        </a:rPr>
                        <a:t> </a:t>
                      </a:r>
                      <a:r>
                        <a:rPr kumimoji="0" lang="en-US" sz="2000" b="0" i="0" u="none" strike="noStrike" cap="none" normalizeH="0" baseline="0" dirty="0" err="1" smtClean="0">
                          <a:ln>
                            <a:noFill/>
                          </a:ln>
                          <a:solidFill>
                            <a:schemeClr val="tx1"/>
                          </a:solidFill>
                          <a:effectLst/>
                          <a:latin typeface="Verdana" pitchFamily="34" charset="0"/>
                          <a:ea typeface="MS PGothic" pitchFamily="34" charset="-128"/>
                        </a:rPr>
                        <a:t>tự</a:t>
                      </a:r>
                      <a:r>
                        <a:rPr kumimoji="0" lang="en-US" sz="2000" b="0" i="0" u="none" strike="noStrike" cap="none" normalizeH="0" baseline="0" dirty="0" smtClean="0">
                          <a:ln>
                            <a:noFill/>
                          </a:ln>
                          <a:solidFill>
                            <a:schemeClr val="tx1"/>
                          </a:solidFill>
                          <a:effectLst/>
                          <a:latin typeface="Verdana" pitchFamily="34" charset="0"/>
                          <a:ea typeface="MS PGothic" pitchFamily="34" charset="-128"/>
                        </a:rPr>
                        <a:t> (</a:t>
                      </a:r>
                      <a:r>
                        <a:rPr kumimoji="0" lang="en-US" sz="2000" b="0" i="0" u="none" strike="noStrike" cap="none" normalizeH="0" baseline="0" dirty="0" err="1" smtClean="0">
                          <a:ln>
                            <a:noFill/>
                          </a:ln>
                          <a:solidFill>
                            <a:schemeClr val="tx1"/>
                          </a:solidFill>
                          <a:effectLst/>
                          <a:latin typeface="Verdana" pitchFamily="34" charset="0"/>
                          <a:ea typeface="MS PGothic" pitchFamily="34" charset="-128"/>
                        </a:rPr>
                        <a:t>chậm</a:t>
                      </a:r>
                      <a:r>
                        <a:rPr kumimoji="0" lang="en-US" sz="2000" b="0" i="0" u="none" strike="noStrike" cap="none" normalizeH="0" baseline="0" dirty="0" smtClean="0">
                          <a:ln>
                            <a:noFill/>
                          </a:ln>
                          <a:solidFill>
                            <a:schemeClr val="tx1"/>
                          </a:solidFill>
                          <a:effectLst/>
                          <a:latin typeface="Verdana" pitchFamily="34" charset="0"/>
                          <a:ea typeface="MS PGothic" pitchFamily="34" charset="-128"/>
                        </a:rPr>
                        <a:t>)</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609600">
                <a:tc>
                  <a:txBody>
                    <a:bodyPr/>
                    <a:lstStyle/>
                    <a:p>
                      <a:pPr marL="0" marR="0" lvl="0" indent="0" algn="l"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2000" b="0" i="0" u="none" strike="noStrike" cap="none" normalizeH="0" baseline="0" dirty="0" err="1" smtClean="0">
                          <a:ln>
                            <a:noFill/>
                          </a:ln>
                          <a:solidFill>
                            <a:schemeClr val="tx1"/>
                          </a:solidFill>
                          <a:effectLst/>
                          <a:latin typeface="Verdana" pitchFamily="34" charset="0"/>
                          <a:ea typeface="MS PGothic" pitchFamily="34" charset="-128"/>
                        </a:rPr>
                        <a:t>Sử</a:t>
                      </a:r>
                      <a:r>
                        <a:rPr kumimoji="0" lang="en-US" sz="2000" b="0" i="0" u="none" strike="noStrike" cap="none" normalizeH="0" baseline="0" dirty="0" smtClean="0">
                          <a:ln>
                            <a:noFill/>
                          </a:ln>
                          <a:solidFill>
                            <a:schemeClr val="tx1"/>
                          </a:solidFill>
                          <a:effectLst/>
                          <a:latin typeface="Verdana" pitchFamily="34" charset="0"/>
                          <a:ea typeface="MS PGothic" pitchFamily="34" charset="-128"/>
                        </a:rPr>
                        <a:t> </a:t>
                      </a:r>
                      <a:r>
                        <a:rPr kumimoji="0" lang="en-US" sz="2000" b="0" i="0" u="none" strike="noStrike" cap="none" normalizeH="0" baseline="0" dirty="0" err="1" smtClean="0">
                          <a:ln>
                            <a:noFill/>
                          </a:ln>
                          <a:solidFill>
                            <a:schemeClr val="tx1"/>
                          </a:solidFill>
                          <a:effectLst/>
                          <a:latin typeface="Verdana" pitchFamily="34" charset="0"/>
                          <a:ea typeface="MS PGothic" pitchFamily="34" charset="-128"/>
                        </a:rPr>
                        <a:t>dụng</a:t>
                      </a:r>
                      <a:r>
                        <a:rPr kumimoji="0" lang="en-US" sz="2000" b="0" i="0" u="none" strike="noStrike" cap="none" normalizeH="0" baseline="0" dirty="0" smtClean="0">
                          <a:ln>
                            <a:noFill/>
                          </a:ln>
                          <a:solidFill>
                            <a:schemeClr val="tx1"/>
                          </a:solidFill>
                          <a:effectLst/>
                          <a:latin typeface="Verdana" pitchFamily="34" charset="0"/>
                          <a:ea typeface="MS PGothic" pitchFamily="34" charset="-128"/>
                        </a:rPr>
                        <a:t> </a:t>
                      </a:r>
                      <a:r>
                        <a:rPr kumimoji="0" lang="en-US" sz="2000" b="0" i="0" u="none" strike="noStrike" cap="none" normalizeH="0" baseline="0" dirty="0" err="1" smtClean="0">
                          <a:ln>
                            <a:noFill/>
                          </a:ln>
                          <a:solidFill>
                            <a:schemeClr val="tx1"/>
                          </a:solidFill>
                          <a:effectLst/>
                          <a:latin typeface="Verdana" pitchFamily="34" charset="0"/>
                          <a:ea typeface="MS PGothic" pitchFamily="34" charset="-128"/>
                        </a:rPr>
                        <a:t>ít</a:t>
                      </a:r>
                      <a:r>
                        <a:rPr kumimoji="0" lang="en-US" sz="2000" b="0" i="0" u="none" strike="noStrike" cap="none" normalizeH="0" baseline="0" dirty="0" smtClean="0">
                          <a:ln>
                            <a:noFill/>
                          </a:ln>
                          <a:solidFill>
                            <a:schemeClr val="tx1"/>
                          </a:solidFill>
                          <a:effectLst/>
                          <a:latin typeface="Verdana" pitchFamily="34" charset="0"/>
                          <a:ea typeface="MS PGothic" pitchFamily="34" charset="-128"/>
                        </a:rPr>
                        <a:t> </a:t>
                      </a:r>
                      <a:r>
                        <a:rPr kumimoji="0" lang="en-US" sz="2000" b="0" i="0" u="none" strike="noStrike" cap="none" normalizeH="0" baseline="0" dirty="0" err="1" smtClean="0">
                          <a:ln>
                            <a:noFill/>
                          </a:ln>
                          <a:solidFill>
                            <a:schemeClr val="tx1"/>
                          </a:solidFill>
                          <a:effectLst/>
                          <a:latin typeface="Verdana" pitchFamily="34" charset="0"/>
                          <a:ea typeface="MS PGothic" pitchFamily="34" charset="-128"/>
                        </a:rPr>
                        <a:t>bộ</a:t>
                      </a:r>
                      <a:r>
                        <a:rPr kumimoji="0" lang="en-US" sz="2000" b="0" i="0" u="none" strike="noStrike" cap="none" normalizeH="0" baseline="0" dirty="0" smtClean="0">
                          <a:ln>
                            <a:noFill/>
                          </a:ln>
                          <a:solidFill>
                            <a:schemeClr val="tx1"/>
                          </a:solidFill>
                          <a:effectLst/>
                          <a:latin typeface="Verdana" pitchFamily="34" charset="0"/>
                          <a:ea typeface="MS PGothic" pitchFamily="34" charset="-128"/>
                        </a:rPr>
                        <a:t> </a:t>
                      </a:r>
                      <a:r>
                        <a:rPr kumimoji="0" lang="en-US" sz="2000" b="0" i="0" u="none" strike="noStrike" cap="none" normalizeH="0" baseline="0" dirty="0" err="1" smtClean="0">
                          <a:ln>
                            <a:noFill/>
                          </a:ln>
                          <a:solidFill>
                            <a:schemeClr val="tx1"/>
                          </a:solidFill>
                          <a:effectLst/>
                          <a:latin typeface="Verdana" pitchFamily="34" charset="0"/>
                          <a:ea typeface="MS PGothic" pitchFamily="34" charset="-128"/>
                        </a:rPr>
                        <a:t>nhớ</a:t>
                      </a:r>
                      <a:r>
                        <a:rPr kumimoji="0" lang="en-US" sz="2000" b="0" i="0" u="none" strike="noStrike" cap="none" normalizeH="0" baseline="0" dirty="0" smtClean="0">
                          <a:ln>
                            <a:noFill/>
                          </a:ln>
                          <a:solidFill>
                            <a:schemeClr val="tx1"/>
                          </a:solidFill>
                          <a:effectLst/>
                          <a:latin typeface="Verdana" pitchFamily="34" charset="0"/>
                          <a:ea typeface="MS PGothic" pitchFamily="34" charset="-128"/>
                        </a:rPr>
                        <a:t> </a:t>
                      </a:r>
                      <a:r>
                        <a:rPr kumimoji="0" lang="en-US" sz="2000" b="0" i="0" u="none" strike="noStrike" cap="none" normalizeH="0" baseline="0" dirty="0" err="1" smtClean="0">
                          <a:ln>
                            <a:noFill/>
                          </a:ln>
                          <a:solidFill>
                            <a:schemeClr val="tx1"/>
                          </a:solidFill>
                          <a:effectLst/>
                          <a:latin typeface="Verdana" pitchFamily="34" charset="0"/>
                          <a:ea typeface="MS PGothic" pitchFamily="34" charset="-128"/>
                        </a:rPr>
                        <a:t>hơn</a:t>
                      </a:r>
                      <a:endParaRPr kumimoji="0" lang="en-US" sz="2000" b="0" i="0" u="none" strike="noStrike" cap="none" normalizeH="0" baseline="0" dirty="0" smtClean="0">
                        <a:ln>
                          <a:noFill/>
                        </a:ln>
                        <a:solidFill>
                          <a:schemeClr val="tx1"/>
                        </a:solidFill>
                        <a:effectLst/>
                        <a:latin typeface="Verdana" pitchFamily="34" charset="0"/>
                        <a:ea typeface="MS PGothic" pitchFamily="34" charset="-128"/>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defRPr/>
                      </a:pPr>
                      <a:r>
                        <a:rPr kumimoji="0" lang="en-US" sz="2000" b="0" i="0" u="none" strike="noStrike" cap="none" normalizeH="0" baseline="0" dirty="0" err="1" smtClean="0">
                          <a:ln>
                            <a:noFill/>
                          </a:ln>
                          <a:solidFill>
                            <a:schemeClr val="tx1"/>
                          </a:solidFill>
                          <a:effectLst/>
                          <a:latin typeface="Verdana" pitchFamily="34" charset="0"/>
                          <a:ea typeface="MS PGothic" pitchFamily="34" charset="-128"/>
                        </a:rPr>
                        <a:t>Sử</a:t>
                      </a:r>
                      <a:r>
                        <a:rPr kumimoji="0" lang="en-US" sz="2000" b="0" i="0" u="none" strike="noStrike" cap="none" normalizeH="0" baseline="0" dirty="0" smtClean="0">
                          <a:ln>
                            <a:noFill/>
                          </a:ln>
                          <a:solidFill>
                            <a:schemeClr val="tx1"/>
                          </a:solidFill>
                          <a:effectLst/>
                          <a:latin typeface="Verdana" pitchFamily="34" charset="0"/>
                          <a:ea typeface="MS PGothic" pitchFamily="34" charset="-128"/>
                        </a:rPr>
                        <a:t> </a:t>
                      </a:r>
                      <a:r>
                        <a:rPr kumimoji="0" lang="en-US" sz="2000" b="0" i="0" u="none" strike="noStrike" cap="none" normalizeH="0" baseline="0" dirty="0" err="1" smtClean="0">
                          <a:ln>
                            <a:noFill/>
                          </a:ln>
                          <a:solidFill>
                            <a:schemeClr val="tx1"/>
                          </a:solidFill>
                          <a:effectLst/>
                          <a:latin typeface="Verdana" pitchFamily="34" charset="0"/>
                          <a:ea typeface="MS PGothic" pitchFamily="34" charset="-128"/>
                        </a:rPr>
                        <a:t>dụng</a:t>
                      </a:r>
                      <a:r>
                        <a:rPr kumimoji="0" lang="en-US" sz="2000" b="0" i="0" u="none" strike="noStrike" cap="none" normalizeH="0" baseline="0" dirty="0" smtClean="0">
                          <a:ln>
                            <a:noFill/>
                          </a:ln>
                          <a:solidFill>
                            <a:schemeClr val="tx1"/>
                          </a:solidFill>
                          <a:effectLst/>
                          <a:latin typeface="Verdana" pitchFamily="34" charset="0"/>
                          <a:ea typeface="MS PGothic" pitchFamily="34" charset="-128"/>
                        </a:rPr>
                        <a:t> </a:t>
                      </a:r>
                      <a:r>
                        <a:rPr kumimoji="0" lang="en-US" sz="2000" b="0" i="0" u="none" strike="noStrike" cap="none" normalizeH="0" baseline="0" dirty="0" err="1" smtClean="0">
                          <a:ln>
                            <a:noFill/>
                          </a:ln>
                          <a:solidFill>
                            <a:schemeClr val="tx1"/>
                          </a:solidFill>
                          <a:effectLst/>
                          <a:latin typeface="Verdana" pitchFamily="34" charset="0"/>
                          <a:ea typeface="MS PGothic" pitchFamily="34" charset="-128"/>
                        </a:rPr>
                        <a:t>nhiều</a:t>
                      </a:r>
                      <a:r>
                        <a:rPr kumimoji="0" lang="en-US" sz="2000" b="0" i="0" u="none" strike="noStrike" cap="none" normalizeH="0" baseline="0" dirty="0" smtClean="0">
                          <a:ln>
                            <a:noFill/>
                          </a:ln>
                          <a:solidFill>
                            <a:schemeClr val="tx1"/>
                          </a:solidFill>
                          <a:effectLst/>
                          <a:latin typeface="Verdana" pitchFamily="34" charset="0"/>
                          <a:ea typeface="MS PGothic" pitchFamily="34" charset="-128"/>
                        </a:rPr>
                        <a:t> </a:t>
                      </a:r>
                      <a:r>
                        <a:rPr kumimoji="0" lang="en-US" sz="2000" b="0" i="0" u="none" strike="noStrike" cap="none" normalizeH="0" baseline="0" dirty="0" err="1" smtClean="0">
                          <a:ln>
                            <a:noFill/>
                          </a:ln>
                          <a:solidFill>
                            <a:schemeClr val="tx1"/>
                          </a:solidFill>
                          <a:effectLst/>
                          <a:latin typeface="Verdana" pitchFamily="34" charset="0"/>
                          <a:ea typeface="MS PGothic" pitchFamily="34" charset="-128"/>
                        </a:rPr>
                        <a:t>bộ</a:t>
                      </a:r>
                      <a:r>
                        <a:rPr kumimoji="0" lang="en-US" sz="2000" b="0" i="0" u="none" strike="noStrike" cap="none" normalizeH="0" baseline="0" dirty="0" smtClean="0">
                          <a:ln>
                            <a:noFill/>
                          </a:ln>
                          <a:solidFill>
                            <a:schemeClr val="tx1"/>
                          </a:solidFill>
                          <a:effectLst/>
                          <a:latin typeface="Verdana" pitchFamily="34" charset="0"/>
                          <a:ea typeface="MS PGothic" pitchFamily="34" charset="-128"/>
                        </a:rPr>
                        <a:t> </a:t>
                      </a:r>
                      <a:r>
                        <a:rPr kumimoji="0" lang="en-US" sz="2000" b="0" i="0" u="none" strike="noStrike" cap="none" normalizeH="0" baseline="0" dirty="0" err="1" smtClean="0">
                          <a:ln>
                            <a:noFill/>
                          </a:ln>
                          <a:solidFill>
                            <a:schemeClr val="tx1"/>
                          </a:solidFill>
                          <a:effectLst/>
                          <a:latin typeface="Verdana" pitchFamily="34" charset="0"/>
                          <a:ea typeface="MS PGothic" pitchFamily="34" charset="-128"/>
                        </a:rPr>
                        <a:t>nhớ</a:t>
                      </a:r>
                      <a:r>
                        <a:rPr kumimoji="0" lang="en-US" sz="2000" b="0" i="0" u="none" strike="noStrike" cap="none" normalizeH="0" baseline="0" dirty="0" smtClean="0">
                          <a:ln>
                            <a:noFill/>
                          </a:ln>
                          <a:solidFill>
                            <a:schemeClr val="tx1"/>
                          </a:solidFill>
                          <a:effectLst/>
                          <a:latin typeface="Verdana" pitchFamily="34" charset="0"/>
                          <a:ea typeface="MS PGothic" pitchFamily="34" charset="-128"/>
                        </a:rPr>
                        <a:t> </a:t>
                      </a:r>
                      <a:r>
                        <a:rPr kumimoji="0" lang="en-US" sz="2000" b="0" i="0" u="none" strike="noStrike" cap="none" normalizeH="0" baseline="0" dirty="0" err="1" smtClean="0">
                          <a:ln>
                            <a:noFill/>
                          </a:ln>
                          <a:solidFill>
                            <a:schemeClr val="tx1"/>
                          </a:solidFill>
                          <a:effectLst/>
                          <a:latin typeface="Verdana" pitchFamily="34" charset="0"/>
                          <a:ea typeface="MS PGothic" pitchFamily="34" charset="-128"/>
                        </a:rPr>
                        <a:t>hơn</a:t>
                      </a:r>
                      <a:endParaRPr kumimoji="0" lang="en-US" sz="2000" b="0" i="0" u="none" strike="noStrike" cap="none" normalizeH="0" baseline="0" dirty="0" smtClean="0">
                        <a:ln>
                          <a:noFill/>
                        </a:ln>
                        <a:solidFill>
                          <a:schemeClr val="tx1"/>
                        </a:solidFill>
                        <a:effectLst/>
                        <a:latin typeface="Verdana" pitchFamily="34" charset="0"/>
                        <a:ea typeface="MS PGothic" pitchFamily="34" charset="-128"/>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strips dir="ru"/>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Cài</a:t>
            </a:r>
            <a:r>
              <a:rPr lang="en-US" dirty="0"/>
              <a:t> </a:t>
            </a:r>
            <a:r>
              <a:rPr lang="en-US" dirty="0" err="1"/>
              <a:t>đặt</a:t>
            </a:r>
            <a:r>
              <a:rPr lang="en-US" dirty="0"/>
              <a:t> </a:t>
            </a:r>
            <a:r>
              <a:rPr lang="en-US" dirty="0" err="1"/>
              <a:t>cấu</a:t>
            </a:r>
            <a:r>
              <a:rPr lang="en-US" dirty="0"/>
              <a:t> </a:t>
            </a:r>
            <a:r>
              <a:rPr lang="en-US" dirty="0" err="1"/>
              <a:t>trúc</a:t>
            </a:r>
            <a:r>
              <a:rPr lang="en-US" dirty="0"/>
              <a:t> </a:t>
            </a:r>
            <a:r>
              <a:rPr lang="en-US" dirty="0" err="1"/>
              <a:t>dữ</a:t>
            </a:r>
            <a:r>
              <a:rPr lang="en-US" dirty="0"/>
              <a:t> </a:t>
            </a:r>
            <a:r>
              <a:rPr lang="en-US" dirty="0" err="1"/>
              <a:t>liệu</a:t>
            </a:r>
            <a:r>
              <a:rPr lang="en-US" dirty="0"/>
              <a:t> </a:t>
            </a:r>
            <a:r>
              <a:rPr lang="en-US" dirty="0" smtClean="0"/>
              <a:t>(3)</a:t>
            </a:r>
            <a:endParaRPr lang="en-US" dirty="0"/>
          </a:p>
        </p:txBody>
      </p:sp>
      <p:sp>
        <p:nvSpPr>
          <p:cNvPr id="4" name="Slide Number Placeholder 3"/>
          <p:cNvSpPr>
            <a:spLocks noGrp="1"/>
          </p:cNvSpPr>
          <p:nvPr>
            <p:ph type="sldNum" sz="quarter" idx="10"/>
          </p:nvPr>
        </p:nvSpPr>
        <p:spPr/>
        <p:txBody>
          <a:bodyPr/>
          <a:lstStyle/>
          <a:p>
            <a:pPr>
              <a:defRPr/>
            </a:pPr>
            <a:fld id="{9CEE71B8-37E4-43B1-A1AB-7166D8C040FC}" type="slidenum">
              <a:rPr lang="en-US" smtClean="0"/>
              <a:pPr>
                <a:defRPr/>
              </a:pPr>
              <a:t>120</a:t>
            </a:fld>
            <a:endParaRPr lang="en-US" dirty="0"/>
          </a:p>
        </p:txBody>
      </p:sp>
      <p:sp>
        <p:nvSpPr>
          <p:cNvPr id="5" name="Date Placeholder 4"/>
          <p:cNvSpPr>
            <a:spLocks noGrp="1"/>
          </p:cNvSpPr>
          <p:nvPr>
            <p:ph type="dt" sz="half" idx="11"/>
          </p:nvPr>
        </p:nvSpPr>
        <p:spPr/>
        <p:txBody>
          <a:bodyPr/>
          <a:lstStyle/>
          <a:p>
            <a:pPr>
              <a:defRPr/>
            </a:pPr>
            <a:r>
              <a:rPr lang="en-US" smtClean="0"/>
              <a:t>Winter 2012</a:t>
            </a:r>
            <a:endParaRPr lang="en-US"/>
          </a:p>
        </p:txBody>
      </p:sp>
      <p:sp>
        <p:nvSpPr>
          <p:cNvPr id="6" name="Footer Placeholder 5"/>
          <p:cNvSpPr>
            <a:spLocks noGrp="1"/>
          </p:cNvSpPr>
          <p:nvPr>
            <p:ph type="ftr" sz="quarter" idx="12"/>
          </p:nvPr>
        </p:nvSpPr>
        <p:spPr/>
        <p:txBody>
          <a:bodyPr/>
          <a:lstStyle/>
          <a:p>
            <a:pPr>
              <a:defRPr/>
            </a:pPr>
            <a:r>
              <a:rPr lang="en-US" smtClean="0"/>
              <a:t>(C) Nguyen Tri Tuan - DH.KHTN Tp.HCM</a:t>
            </a:r>
            <a:endParaRPr lang="en-US"/>
          </a:p>
        </p:txBody>
      </p:sp>
      <p:pic>
        <p:nvPicPr>
          <p:cNvPr id="4423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95400"/>
            <a:ext cx="2971800" cy="2258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5"/>
          <p:cNvSpPr txBox="1">
            <a:spLocks noChangeArrowheads="1"/>
          </p:cNvSpPr>
          <p:nvPr/>
        </p:nvSpPr>
        <p:spPr bwMode="auto">
          <a:xfrm>
            <a:off x="5410200" y="5543550"/>
            <a:ext cx="35052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150000"/>
              <a:buFont typeface="Wingdings" pitchFamily="2" charset="2"/>
              <a:buChar char="§"/>
              <a:defRPr sz="28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400">
                <a:solidFill>
                  <a:schemeClr val="tx1"/>
                </a:solidFill>
                <a:latin typeface="Arial" charset="0"/>
                <a:ea typeface="MS PGothic" pitchFamily="34" charset="-128"/>
              </a:defRPr>
            </a:lvl2pPr>
            <a:lvl3pPr marL="1143000" indent="-228600" algn="l" rtl="0" eaLnBrk="0" fontAlgn="base" hangingPunct="0">
              <a:spcBef>
                <a:spcPct val="20000"/>
              </a:spcBef>
              <a:spcAft>
                <a:spcPct val="0"/>
              </a:spcAft>
              <a:buClr>
                <a:schemeClr val="tx1"/>
              </a:buClr>
              <a:buChar char="•"/>
              <a:defRPr sz="2000">
                <a:solidFill>
                  <a:schemeClr val="tx1"/>
                </a:solidFill>
                <a:latin typeface="Arial" charset="0"/>
                <a:ea typeface="MS PGothic" pitchFamily="34" charset="-128"/>
              </a:defRPr>
            </a:lvl3pPr>
            <a:lvl4pPr marL="1600200" indent="-228600" algn="l" rtl="0" eaLnBrk="0" fontAlgn="base" hangingPunct="0">
              <a:spcBef>
                <a:spcPct val="20000"/>
              </a:spcBef>
              <a:spcAft>
                <a:spcPct val="0"/>
              </a:spcAft>
              <a:buChar char="–"/>
              <a:defRPr>
                <a:solidFill>
                  <a:schemeClr val="tx1"/>
                </a:solidFill>
                <a:latin typeface="Arial" charset="0"/>
                <a:ea typeface="MS PGothic" pitchFamily="34" charset="-128"/>
              </a:defRPr>
            </a:lvl4pPr>
            <a:lvl5pPr marL="2057400" indent="-228600" algn="l" rtl="0" eaLnBrk="0" fontAlgn="base" hangingPunct="0">
              <a:spcBef>
                <a:spcPct val="20000"/>
              </a:spcBef>
              <a:spcAft>
                <a:spcPct val="0"/>
              </a:spcAft>
              <a:buChar char="»"/>
              <a:defRPr sz="1600">
                <a:solidFill>
                  <a:schemeClr val="tx1"/>
                </a:solidFill>
                <a:latin typeface="Arial" charset="0"/>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a:lstStyle>
          <a:p>
            <a:pPr algn="ctr">
              <a:spcBef>
                <a:spcPts val="600"/>
              </a:spcBef>
              <a:buFont typeface="Wingdings" pitchFamily="2" charset="2"/>
              <a:buNone/>
            </a:pPr>
            <a:r>
              <a:rPr lang="en-US" sz="1800" dirty="0" err="1" smtClean="0"/>
              <a:t>deleteMin</a:t>
            </a:r>
            <a:r>
              <a:rPr lang="en-US" sz="1800" dirty="0" smtClean="0"/>
              <a:t>: </a:t>
            </a:r>
            <a:r>
              <a:rPr lang="en-US" sz="1800" dirty="0" err="1" smtClean="0"/>
              <a:t>xóa</a:t>
            </a:r>
            <a:r>
              <a:rPr lang="en-US" sz="1800" dirty="0" smtClean="0"/>
              <a:t> </a:t>
            </a:r>
            <a:r>
              <a:rPr lang="en-US" sz="1800" dirty="0" err="1" smtClean="0"/>
              <a:t>phần</a:t>
            </a:r>
            <a:r>
              <a:rPr lang="en-US" sz="1800" dirty="0" smtClean="0"/>
              <a:t> </a:t>
            </a:r>
            <a:r>
              <a:rPr lang="en-US" sz="1800" dirty="0" err="1" smtClean="0"/>
              <a:t>tử</a:t>
            </a:r>
            <a:r>
              <a:rPr lang="en-US" sz="1800" dirty="0" smtClean="0"/>
              <a:t> ở </a:t>
            </a:r>
            <a:r>
              <a:rPr lang="en-US" sz="1800" dirty="0" err="1" smtClean="0"/>
              <a:t>đầu</a:t>
            </a:r>
            <a:r>
              <a:rPr lang="en-US" sz="1800" dirty="0" smtClean="0"/>
              <a:t> heap </a:t>
            </a:r>
            <a:r>
              <a:rPr lang="en-US" sz="1800" dirty="0" err="1" smtClean="0"/>
              <a:t>và</a:t>
            </a:r>
            <a:r>
              <a:rPr lang="en-US" sz="1800" dirty="0" smtClean="0"/>
              <a:t> </a:t>
            </a:r>
            <a:r>
              <a:rPr lang="en-US" sz="1800" dirty="0" err="1" smtClean="0"/>
              <a:t>Heapify</a:t>
            </a:r>
            <a:endParaRPr lang="en-US" sz="1800" dirty="0" smtClean="0"/>
          </a:p>
        </p:txBody>
      </p:sp>
      <p:sp>
        <p:nvSpPr>
          <p:cNvPr id="10" name="Rectangle 5"/>
          <p:cNvSpPr txBox="1">
            <a:spLocks noChangeArrowheads="1"/>
          </p:cNvSpPr>
          <p:nvPr/>
        </p:nvSpPr>
        <p:spPr bwMode="auto">
          <a:xfrm>
            <a:off x="228600" y="3619500"/>
            <a:ext cx="30480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150000"/>
              <a:buFont typeface="Wingdings" pitchFamily="2" charset="2"/>
              <a:buChar char="§"/>
              <a:defRPr sz="28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400">
                <a:solidFill>
                  <a:schemeClr val="tx1"/>
                </a:solidFill>
                <a:latin typeface="Arial" charset="0"/>
                <a:ea typeface="MS PGothic" pitchFamily="34" charset="-128"/>
              </a:defRPr>
            </a:lvl2pPr>
            <a:lvl3pPr marL="1143000" indent="-228600" algn="l" rtl="0" eaLnBrk="0" fontAlgn="base" hangingPunct="0">
              <a:spcBef>
                <a:spcPct val="20000"/>
              </a:spcBef>
              <a:spcAft>
                <a:spcPct val="0"/>
              </a:spcAft>
              <a:buClr>
                <a:schemeClr val="tx1"/>
              </a:buClr>
              <a:buChar char="•"/>
              <a:defRPr sz="2000">
                <a:solidFill>
                  <a:schemeClr val="tx1"/>
                </a:solidFill>
                <a:latin typeface="Arial" charset="0"/>
                <a:ea typeface="MS PGothic" pitchFamily="34" charset="-128"/>
              </a:defRPr>
            </a:lvl3pPr>
            <a:lvl4pPr marL="1600200" indent="-228600" algn="l" rtl="0" eaLnBrk="0" fontAlgn="base" hangingPunct="0">
              <a:spcBef>
                <a:spcPct val="20000"/>
              </a:spcBef>
              <a:spcAft>
                <a:spcPct val="0"/>
              </a:spcAft>
              <a:buChar char="–"/>
              <a:defRPr>
                <a:solidFill>
                  <a:schemeClr val="tx1"/>
                </a:solidFill>
                <a:latin typeface="Arial" charset="0"/>
                <a:ea typeface="MS PGothic" pitchFamily="34" charset="-128"/>
              </a:defRPr>
            </a:lvl4pPr>
            <a:lvl5pPr marL="2057400" indent="-228600" algn="l" rtl="0" eaLnBrk="0" fontAlgn="base" hangingPunct="0">
              <a:spcBef>
                <a:spcPct val="20000"/>
              </a:spcBef>
              <a:spcAft>
                <a:spcPct val="0"/>
              </a:spcAft>
              <a:buChar char="»"/>
              <a:defRPr sz="1600">
                <a:solidFill>
                  <a:schemeClr val="tx1"/>
                </a:solidFill>
                <a:latin typeface="Arial" charset="0"/>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a:lstStyle>
          <a:p>
            <a:pPr algn="ctr">
              <a:lnSpc>
                <a:spcPct val="80000"/>
              </a:lnSpc>
              <a:buFont typeface="Wingdings" pitchFamily="2" charset="2"/>
              <a:buNone/>
            </a:pPr>
            <a:r>
              <a:rPr lang="en-US" sz="1400" dirty="0" err="1" smtClean="0"/>
              <a:t>Bước</a:t>
            </a:r>
            <a:r>
              <a:rPr lang="en-US" sz="1400" dirty="0" smtClean="0"/>
              <a:t> 1: </a:t>
            </a:r>
            <a:r>
              <a:rPr lang="en-US" sz="1400" dirty="0" err="1" smtClean="0"/>
              <a:t>lấy</a:t>
            </a:r>
            <a:r>
              <a:rPr lang="en-US" sz="1400" dirty="0" smtClean="0"/>
              <a:t> </a:t>
            </a:r>
            <a:r>
              <a:rPr lang="en-US" sz="1400" dirty="0" err="1" smtClean="0"/>
              <a:t>phần</a:t>
            </a:r>
            <a:r>
              <a:rPr lang="en-US" sz="1400" dirty="0" smtClean="0"/>
              <a:t> </a:t>
            </a:r>
            <a:r>
              <a:rPr lang="en-US" sz="1400" dirty="0" err="1" smtClean="0"/>
              <a:t>tử</a:t>
            </a:r>
            <a:r>
              <a:rPr lang="en-US" sz="1400" dirty="0" smtClean="0"/>
              <a:t> ở </a:t>
            </a:r>
            <a:r>
              <a:rPr lang="en-US" sz="1400" dirty="0" err="1" smtClean="0"/>
              <a:t>đầu</a:t>
            </a:r>
            <a:r>
              <a:rPr lang="en-US" sz="1400" dirty="0" smtClean="0"/>
              <a:t> heap</a:t>
            </a:r>
          </a:p>
        </p:txBody>
      </p:sp>
      <p:pic>
        <p:nvPicPr>
          <p:cNvPr id="4423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6969" y="1295400"/>
            <a:ext cx="2907631"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5"/>
          <p:cNvSpPr txBox="1">
            <a:spLocks noChangeArrowheads="1"/>
          </p:cNvSpPr>
          <p:nvPr/>
        </p:nvSpPr>
        <p:spPr bwMode="auto">
          <a:xfrm>
            <a:off x="3475984" y="3581400"/>
            <a:ext cx="563515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150000"/>
              <a:buFont typeface="Wingdings" pitchFamily="2" charset="2"/>
              <a:buChar char="§"/>
              <a:defRPr sz="28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400">
                <a:solidFill>
                  <a:schemeClr val="tx1"/>
                </a:solidFill>
                <a:latin typeface="Arial" charset="0"/>
                <a:ea typeface="MS PGothic" pitchFamily="34" charset="-128"/>
              </a:defRPr>
            </a:lvl2pPr>
            <a:lvl3pPr marL="1143000" indent="-228600" algn="l" rtl="0" eaLnBrk="0" fontAlgn="base" hangingPunct="0">
              <a:spcBef>
                <a:spcPct val="20000"/>
              </a:spcBef>
              <a:spcAft>
                <a:spcPct val="0"/>
              </a:spcAft>
              <a:buClr>
                <a:schemeClr val="tx1"/>
              </a:buClr>
              <a:buChar char="•"/>
              <a:defRPr sz="2000">
                <a:solidFill>
                  <a:schemeClr val="tx1"/>
                </a:solidFill>
                <a:latin typeface="Arial" charset="0"/>
                <a:ea typeface="MS PGothic" pitchFamily="34" charset="-128"/>
              </a:defRPr>
            </a:lvl3pPr>
            <a:lvl4pPr marL="1600200" indent="-228600" algn="l" rtl="0" eaLnBrk="0" fontAlgn="base" hangingPunct="0">
              <a:spcBef>
                <a:spcPct val="20000"/>
              </a:spcBef>
              <a:spcAft>
                <a:spcPct val="0"/>
              </a:spcAft>
              <a:buChar char="–"/>
              <a:defRPr>
                <a:solidFill>
                  <a:schemeClr val="tx1"/>
                </a:solidFill>
                <a:latin typeface="Arial" charset="0"/>
                <a:ea typeface="MS PGothic" pitchFamily="34" charset="-128"/>
              </a:defRPr>
            </a:lvl4pPr>
            <a:lvl5pPr marL="2057400" indent="-228600" algn="l" rtl="0" eaLnBrk="0" fontAlgn="base" hangingPunct="0">
              <a:spcBef>
                <a:spcPct val="20000"/>
              </a:spcBef>
              <a:spcAft>
                <a:spcPct val="0"/>
              </a:spcAft>
              <a:buChar char="»"/>
              <a:defRPr sz="1600">
                <a:solidFill>
                  <a:schemeClr val="tx1"/>
                </a:solidFill>
                <a:latin typeface="Arial" charset="0"/>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a:lstStyle>
          <a:p>
            <a:pPr algn="ctr">
              <a:lnSpc>
                <a:spcPct val="80000"/>
              </a:lnSpc>
              <a:buFont typeface="Wingdings" pitchFamily="2" charset="2"/>
              <a:buNone/>
            </a:pPr>
            <a:r>
              <a:rPr lang="en-US" sz="1400" dirty="0" err="1" smtClean="0"/>
              <a:t>Bước</a:t>
            </a:r>
            <a:r>
              <a:rPr lang="en-US" sz="1400" dirty="0" smtClean="0"/>
              <a:t> 2: </a:t>
            </a:r>
            <a:r>
              <a:rPr lang="en-US" sz="1400" dirty="0" err="1" smtClean="0"/>
              <a:t>thay</a:t>
            </a:r>
            <a:r>
              <a:rPr lang="en-US" sz="1400" dirty="0" smtClean="0"/>
              <a:t> </a:t>
            </a:r>
            <a:r>
              <a:rPr lang="en-US" sz="1400" dirty="0" err="1" smtClean="0"/>
              <a:t>phần</a:t>
            </a:r>
            <a:r>
              <a:rPr lang="en-US" sz="1400" dirty="0" smtClean="0"/>
              <a:t> </a:t>
            </a:r>
            <a:r>
              <a:rPr lang="en-US" sz="1400" dirty="0" err="1" smtClean="0"/>
              <a:t>tử</a:t>
            </a:r>
            <a:r>
              <a:rPr lang="en-US" sz="1400" dirty="0" smtClean="0"/>
              <a:t> </a:t>
            </a:r>
            <a:r>
              <a:rPr lang="en-US" sz="1400" dirty="0" err="1" smtClean="0"/>
              <a:t>đầu</a:t>
            </a:r>
            <a:r>
              <a:rPr lang="en-US" sz="1400" dirty="0" smtClean="0"/>
              <a:t> heap </a:t>
            </a:r>
            <a:r>
              <a:rPr lang="en-US" sz="1400" dirty="0" err="1" smtClean="0"/>
              <a:t>bằng</a:t>
            </a:r>
            <a:r>
              <a:rPr lang="en-US" sz="1400" dirty="0" smtClean="0"/>
              <a:t> </a:t>
            </a:r>
            <a:r>
              <a:rPr lang="en-US" sz="1400" dirty="0" err="1" smtClean="0"/>
              <a:t>phần</a:t>
            </a:r>
            <a:r>
              <a:rPr lang="en-US" sz="1400" dirty="0" smtClean="0"/>
              <a:t> </a:t>
            </a:r>
            <a:r>
              <a:rPr lang="en-US" sz="1400" dirty="0" err="1" smtClean="0"/>
              <a:t>tử</a:t>
            </a:r>
            <a:r>
              <a:rPr lang="en-US" sz="1400" dirty="0" smtClean="0"/>
              <a:t> </a:t>
            </a:r>
            <a:r>
              <a:rPr lang="en-US" sz="1400" dirty="0" err="1" smtClean="0"/>
              <a:t>cuối</a:t>
            </a:r>
            <a:r>
              <a:rPr lang="en-US" sz="1400" dirty="0" smtClean="0"/>
              <a:t> heap</a:t>
            </a:r>
          </a:p>
        </p:txBody>
      </p:sp>
      <p:pic>
        <p:nvPicPr>
          <p:cNvPr id="4423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6690" y="1427018"/>
            <a:ext cx="2734450" cy="2078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23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706" y="4050794"/>
            <a:ext cx="2921278" cy="2350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5"/>
          <p:cNvSpPr txBox="1">
            <a:spLocks noChangeArrowheads="1"/>
          </p:cNvSpPr>
          <p:nvPr/>
        </p:nvSpPr>
        <p:spPr bwMode="auto">
          <a:xfrm>
            <a:off x="1905000" y="6057900"/>
            <a:ext cx="30480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150000"/>
              <a:buFont typeface="Wingdings" pitchFamily="2" charset="2"/>
              <a:buChar char="§"/>
              <a:defRPr sz="28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400">
                <a:solidFill>
                  <a:schemeClr val="tx1"/>
                </a:solidFill>
                <a:latin typeface="Arial" charset="0"/>
                <a:ea typeface="MS PGothic" pitchFamily="34" charset="-128"/>
              </a:defRPr>
            </a:lvl2pPr>
            <a:lvl3pPr marL="1143000" indent="-228600" algn="l" rtl="0" eaLnBrk="0" fontAlgn="base" hangingPunct="0">
              <a:spcBef>
                <a:spcPct val="20000"/>
              </a:spcBef>
              <a:spcAft>
                <a:spcPct val="0"/>
              </a:spcAft>
              <a:buClr>
                <a:schemeClr val="tx1"/>
              </a:buClr>
              <a:buChar char="•"/>
              <a:defRPr sz="2000">
                <a:solidFill>
                  <a:schemeClr val="tx1"/>
                </a:solidFill>
                <a:latin typeface="Arial" charset="0"/>
                <a:ea typeface="MS PGothic" pitchFamily="34" charset="-128"/>
              </a:defRPr>
            </a:lvl3pPr>
            <a:lvl4pPr marL="1600200" indent="-228600" algn="l" rtl="0" eaLnBrk="0" fontAlgn="base" hangingPunct="0">
              <a:spcBef>
                <a:spcPct val="20000"/>
              </a:spcBef>
              <a:spcAft>
                <a:spcPct val="0"/>
              </a:spcAft>
              <a:buChar char="–"/>
              <a:defRPr>
                <a:solidFill>
                  <a:schemeClr val="tx1"/>
                </a:solidFill>
                <a:latin typeface="Arial" charset="0"/>
                <a:ea typeface="MS PGothic" pitchFamily="34" charset="-128"/>
              </a:defRPr>
            </a:lvl4pPr>
            <a:lvl5pPr marL="2057400" indent="-228600" algn="l" rtl="0" eaLnBrk="0" fontAlgn="base" hangingPunct="0">
              <a:spcBef>
                <a:spcPct val="20000"/>
              </a:spcBef>
              <a:spcAft>
                <a:spcPct val="0"/>
              </a:spcAft>
              <a:buChar char="»"/>
              <a:defRPr sz="1600">
                <a:solidFill>
                  <a:schemeClr val="tx1"/>
                </a:solidFill>
                <a:latin typeface="Arial" charset="0"/>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a:lstStyle>
          <a:p>
            <a:pPr algn="ctr">
              <a:lnSpc>
                <a:spcPct val="80000"/>
              </a:lnSpc>
              <a:buFont typeface="Wingdings" pitchFamily="2" charset="2"/>
              <a:buNone/>
            </a:pPr>
            <a:r>
              <a:rPr lang="en-US" sz="1400" dirty="0" err="1" smtClean="0"/>
              <a:t>Bước</a:t>
            </a:r>
            <a:r>
              <a:rPr lang="en-US" sz="1400" dirty="0" smtClean="0"/>
              <a:t> 3: </a:t>
            </a:r>
            <a:r>
              <a:rPr lang="en-US" sz="1400" dirty="0" err="1" smtClean="0"/>
              <a:t>heapify</a:t>
            </a:r>
            <a:r>
              <a:rPr lang="en-US" sz="1400" dirty="0" smtClean="0"/>
              <a:t> </a:t>
            </a:r>
            <a:r>
              <a:rPr lang="en-US" sz="1400" dirty="0" err="1" smtClean="0"/>
              <a:t>phần</a:t>
            </a:r>
            <a:r>
              <a:rPr lang="en-US" sz="1400" dirty="0" smtClean="0"/>
              <a:t> </a:t>
            </a:r>
            <a:r>
              <a:rPr lang="en-US" sz="1400" dirty="0" err="1" smtClean="0"/>
              <a:t>tử</a:t>
            </a:r>
            <a:r>
              <a:rPr lang="en-US" sz="1400" dirty="0" smtClean="0"/>
              <a:t> </a:t>
            </a:r>
            <a:r>
              <a:rPr lang="en-US" sz="1400" dirty="0" err="1" smtClean="0"/>
              <a:t>đầu</a:t>
            </a:r>
            <a:endParaRPr lang="en-US" sz="1400" dirty="0" smtClean="0"/>
          </a:p>
        </p:txBody>
      </p:sp>
    </p:spTree>
    <p:extLst>
      <p:ext uri="{BB962C8B-B14F-4D97-AF65-F5344CB8AC3E}">
        <p14:creationId xmlns:p14="http://schemas.microsoft.com/office/powerpoint/2010/main" val="2837653007"/>
      </p:ext>
    </p:extLst>
  </p:cSld>
  <p:clrMapOvr>
    <a:masterClrMapping/>
  </p:clrMapOvr>
  <p:transition>
    <p:strips dir="ru"/>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Cài</a:t>
            </a:r>
            <a:r>
              <a:rPr lang="en-US" dirty="0"/>
              <a:t> </a:t>
            </a:r>
            <a:r>
              <a:rPr lang="en-US" dirty="0" err="1"/>
              <a:t>đặt</a:t>
            </a:r>
            <a:r>
              <a:rPr lang="en-US" dirty="0"/>
              <a:t> </a:t>
            </a:r>
            <a:r>
              <a:rPr lang="en-US" dirty="0" err="1"/>
              <a:t>cấu</a:t>
            </a:r>
            <a:r>
              <a:rPr lang="en-US" dirty="0"/>
              <a:t> </a:t>
            </a:r>
            <a:r>
              <a:rPr lang="en-US" dirty="0" err="1"/>
              <a:t>trúc</a:t>
            </a:r>
            <a:r>
              <a:rPr lang="en-US" dirty="0"/>
              <a:t> </a:t>
            </a:r>
            <a:r>
              <a:rPr lang="en-US" dirty="0" err="1"/>
              <a:t>dữ</a:t>
            </a:r>
            <a:r>
              <a:rPr lang="en-US" dirty="0"/>
              <a:t> </a:t>
            </a:r>
            <a:r>
              <a:rPr lang="en-US" dirty="0" err="1"/>
              <a:t>liệu</a:t>
            </a:r>
            <a:r>
              <a:rPr lang="en-US" dirty="0"/>
              <a:t> </a:t>
            </a:r>
            <a:r>
              <a:rPr lang="en-US" dirty="0" smtClean="0"/>
              <a:t>(4)</a:t>
            </a:r>
            <a:endParaRPr lang="en-US" dirty="0"/>
          </a:p>
        </p:txBody>
      </p:sp>
      <p:sp>
        <p:nvSpPr>
          <p:cNvPr id="4" name="Slide Number Placeholder 3"/>
          <p:cNvSpPr>
            <a:spLocks noGrp="1"/>
          </p:cNvSpPr>
          <p:nvPr>
            <p:ph type="sldNum" sz="quarter" idx="10"/>
          </p:nvPr>
        </p:nvSpPr>
        <p:spPr/>
        <p:txBody>
          <a:bodyPr/>
          <a:lstStyle/>
          <a:p>
            <a:pPr>
              <a:defRPr/>
            </a:pPr>
            <a:fld id="{9CEE71B8-37E4-43B1-A1AB-7166D8C040FC}" type="slidenum">
              <a:rPr lang="en-US" smtClean="0"/>
              <a:pPr>
                <a:defRPr/>
              </a:pPr>
              <a:t>121</a:t>
            </a:fld>
            <a:endParaRPr lang="en-US" dirty="0"/>
          </a:p>
        </p:txBody>
      </p:sp>
      <p:sp>
        <p:nvSpPr>
          <p:cNvPr id="5" name="Date Placeholder 4"/>
          <p:cNvSpPr>
            <a:spLocks noGrp="1"/>
          </p:cNvSpPr>
          <p:nvPr>
            <p:ph type="dt" sz="half" idx="11"/>
          </p:nvPr>
        </p:nvSpPr>
        <p:spPr/>
        <p:txBody>
          <a:bodyPr/>
          <a:lstStyle/>
          <a:p>
            <a:pPr>
              <a:defRPr/>
            </a:pPr>
            <a:r>
              <a:rPr lang="en-US" smtClean="0"/>
              <a:t>Winter 2012</a:t>
            </a:r>
            <a:endParaRPr lang="en-US"/>
          </a:p>
        </p:txBody>
      </p:sp>
      <p:sp>
        <p:nvSpPr>
          <p:cNvPr id="6" name="Footer Placeholder 5"/>
          <p:cNvSpPr>
            <a:spLocks noGrp="1"/>
          </p:cNvSpPr>
          <p:nvPr>
            <p:ph type="ftr" sz="quarter" idx="12"/>
          </p:nvPr>
        </p:nvSpPr>
        <p:spPr/>
        <p:txBody>
          <a:bodyPr/>
          <a:lstStyle/>
          <a:p>
            <a:pPr>
              <a:defRPr/>
            </a:pPr>
            <a:r>
              <a:rPr lang="en-US" smtClean="0"/>
              <a:t>(C) Nguyen Tri Tuan - DH.KHTN Tp.HCM</a:t>
            </a:r>
            <a:endParaRPr lang="en-US"/>
          </a:p>
        </p:txBody>
      </p:sp>
      <p:sp>
        <p:nvSpPr>
          <p:cNvPr id="7" name="Rectangle 3"/>
          <p:cNvSpPr txBox="1">
            <a:spLocks noChangeArrowheads="1"/>
          </p:cNvSpPr>
          <p:nvPr/>
        </p:nvSpPr>
        <p:spPr bwMode="auto">
          <a:xfrm>
            <a:off x="457200" y="1295400"/>
            <a:ext cx="8458200" cy="524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150000"/>
              <a:buFont typeface="Wingdings" pitchFamily="2" charset="2"/>
              <a:buChar char="§"/>
              <a:defRPr sz="28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400">
                <a:solidFill>
                  <a:schemeClr val="tx1"/>
                </a:solidFill>
                <a:latin typeface="Arial" charset="0"/>
                <a:ea typeface="MS PGothic" pitchFamily="34" charset="-128"/>
              </a:defRPr>
            </a:lvl2pPr>
            <a:lvl3pPr marL="1143000" indent="-228600" algn="l" rtl="0" eaLnBrk="0" fontAlgn="base" hangingPunct="0">
              <a:spcBef>
                <a:spcPct val="20000"/>
              </a:spcBef>
              <a:spcAft>
                <a:spcPct val="0"/>
              </a:spcAft>
              <a:buClr>
                <a:schemeClr val="tx1"/>
              </a:buClr>
              <a:buChar char="•"/>
              <a:defRPr sz="2000">
                <a:solidFill>
                  <a:schemeClr val="tx1"/>
                </a:solidFill>
                <a:latin typeface="Arial" charset="0"/>
                <a:ea typeface="MS PGothic" pitchFamily="34" charset="-128"/>
              </a:defRPr>
            </a:lvl3pPr>
            <a:lvl4pPr marL="1600200" indent="-228600" algn="l" rtl="0" eaLnBrk="0" fontAlgn="base" hangingPunct="0">
              <a:spcBef>
                <a:spcPct val="20000"/>
              </a:spcBef>
              <a:spcAft>
                <a:spcPct val="0"/>
              </a:spcAft>
              <a:buChar char="–"/>
              <a:defRPr>
                <a:solidFill>
                  <a:schemeClr val="tx1"/>
                </a:solidFill>
                <a:latin typeface="Arial" charset="0"/>
                <a:ea typeface="MS PGothic" pitchFamily="34" charset="-128"/>
              </a:defRPr>
            </a:lvl4pPr>
            <a:lvl5pPr marL="2057400" indent="-228600" algn="l" rtl="0" eaLnBrk="0" fontAlgn="base" hangingPunct="0">
              <a:spcBef>
                <a:spcPct val="20000"/>
              </a:spcBef>
              <a:spcAft>
                <a:spcPct val="0"/>
              </a:spcAft>
              <a:buChar char="»"/>
              <a:defRPr sz="1600">
                <a:solidFill>
                  <a:schemeClr val="tx1"/>
                </a:solidFill>
                <a:latin typeface="Arial" charset="0"/>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a:lstStyle>
          <a:p>
            <a:pPr>
              <a:lnSpc>
                <a:spcPct val="90000"/>
              </a:lnSpc>
              <a:buFont typeface="Wingdings" pitchFamily="2" charset="2"/>
              <a:buNone/>
            </a:pPr>
            <a:r>
              <a:rPr lang="en-US" sz="1600" dirty="0">
                <a:latin typeface="Courier" pitchFamily="49" charset="0"/>
              </a:rPr>
              <a:t>t</a:t>
            </a:r>
            <a:r>
              <a:rPr lang="en-US" sz="1600" dirty="0" smtClean="0">
                <a:latin typeface="Courier" pitchFamily="49" charset="0"/>
              </a:rPr>
              <a:t>emplate &lt;class T&gt; class PRIORITY_QUEUE {</a:t>
            </a:r>
          </a:p>
          <a:p>
            <a:pPr>
              <a:lnSpc>
                <a:spcPct val="90000"/>
              </a:lnSpc>
              <a:buFont typeface="Wingdings" pitchFamily="2" charset="2"/>
              <a:buNone/>
            </a:pPr>
            <a:r>
              <a:rPr lang="en-US" sz="1600" dirty="0">
                <a:latin typeface="Courier" pitchFamily="49" charset="0"/>
              </a:rPr>
              <a:t>	</a:t>
            </a:r>
            <a:r>
              <a:rPr lang="en-US" sz="1600" dirty="0" smtClean="0">
                <a:latin typeface="Courier" pitchFamily="49" charset="0"/>
                <a:cs typeface="Times New Roman" pitchFamily="18" charset="0"/>
              </a:rPr>
              <a:t>private:</a:t>
            </a:r>
          </a:p>
          <a:p>
            <a:pPr>
              <a:lnSpc>
                <a:spcPct val="90000"/>
              </a:lnSpc>
              <a:buFont typeface="Wingdings" pitchFamily="2" charset="2"/>
              <a:buNone/>
            </a:pPr>
            <a:r>
              <a:rPr lang="en-US" sz="1600" dirty="0" smtClean="0">
                <a:latin typeface="Courier" pitchFamily="49" charset="0"/>
                <a:cs typeface="Times New Roman" pitchFamily="18" charset="0"/>
              </a:rPr>
              <a:t>		T	*items;		// array of queue items</a:t>
            </a:r>
          </a:p>
          <a:p>
            <a:pPr>
              <a:lnSpc>
                <a:spcPct val="90000"/>
              </a:lnSpc>
              <a:buFont typeface="Wingdings" pitchFamily="2" charset="2"/>
              <a:buNone/>
            </a:pPr>
            <a:r>
              <a:rPr lang="en-US" sz="1600" dirty="0">
                <a:latin typeface="Courier" pitchFamily="49" charset="0"/>
                <a:cs typeface="Times New Roman" pitchFamily="18" charset="0"/>
              </a:rPr>
              <a:t>		</a:t>
            </a:r>
            <a:r>
              <a:rPr lang="en-US" sz="1600" dirty="0" err="1">
                <a:latin typeface="Courier" pitchFamily="49" charset="0"/>
                <a:cs typeface="Times New Roman" pitchFamily="18" charset="0"/>
              </a:rPr>
              <a:t>int</a:t>
            </a:r>
            <a:r>
              <a:rPr lang="en-US" sz="1600" dirty="0">
                <a:latin typeface="Courier" pitchFamily="49" charset="0"/>
                <a:cs typeface="Times New Roman" pitchFamily="18" charset="0"/>
              </a:rPr>
              <a:t>	</a:t>
            </a:r>
            <a:r>
              <a:rPr lang="en-US" sz="1600" dirty="0" smtClean="0">
                <a:latin typeface="Courier" pitchFamily="49" charset="0"/>
                <a:cs typeface="Times New Roman" pitchFamily="18" charset="0"/>
              </a:rPr>
              <a:t>rear;</a:t>
            </a:r>
          </a:p>
          <a:p>
            <a:pPr>
              <a:lnSpc>
                <a:spcPct val="90000"/>
              </a:lnSpc>
              <a:buFont typeface="Wingdings" pitchFamily="2" charset="2"/>
              <a:buNone/>
            </a:pPr>
            <a:r>
              <a:rPr lang="en-US" sz="1600" dirty="0">
                <a:latin typeface="Courier" pitchFamily="49" charset="0"/>
                <a:cs typeface="Times New Roman" pitchFamily="18" charset="0"/>
              </a:rPr>
              <a:t>	</a:t>
            </a:r>
            <a:r>
              <a:rPr lang="en-US" sz="1600" dirty="0" smtClean="0">
                <a:latin typeface="Courier" pitchFamily="49" charset="0"/>
                <a:cs typeface="Times New Roman" pitchFamily="18" charset="0"/>
              </a:rPr>
              <a:t>	</a:t>
            </a:r>
            <a:r>
              <a:rPr lang="en-US" sz="1600" dirty="0" err="1" smtClean="0">
                <a:latin typeface="Courier" pitchFamily="49" charset="0"/>
                <a:cs typeface="Times New Roman" pitchFamily="18" charset="0"/>
              </a:rPr>
              <a:t>int</a:t>
            </a:r>
            <a:r>
              <a:rPr lang="en-US" sz="1600" dirty="0" smtClean="0">
                <a:latin typeface="Courier" pitchFamily="49" charset="0"/>
                <a:cs typeface="Times New Roman" pitchFamily="18" charset="0"/>
              </a:rPr>
              <a:t>	</a:t>
            </a:r>
            <a:r>
              <a:rPr lang="en-US" sz="1600" dirty="0" err="1" smtClean="0">
                <a:latin typeface="Courier" pitchFamily="49" charset="0"/>
                <a:cs typeface="Times New Roman" pitchFamily="18" charset="0"/>
              </a:rPr>
              <a:t>maxSize</a:t>
            </a:r>
            <a:r>
              <a:rPr lang="en-US" sz="1600" dirty="0" smtClean="0">
                <a:latin typeface="Courier" pitchFamily="49" charset="0"/>
                <a:cs typeface="Times New Roman" pitchFamily="18" charset="0"/>
              </a:rPr>
              <a:t>;	// maximum size of queue</a:t>
            </a:r>
          </a:p>
          <a:p>
            <a:pPr>
              <a:lnSpc>
                <a:spcPct val="90000"/>
              </a:lnSpc>
              <a:buFont typeface="Wingdings" pitchFamily="2" charset="2"/>
              <a:buNone/>
            </a:pPr>
            <a:endParaRPr lang="en-US" sz="1600" dirty="0">
              <a:latin typeface="Courier" pitchFamily="49" charset="0"/>
              <a:cs typeface="Times New Roman" pitchFamily="18" charset="0"/>
            </a:endParaRPr>
          </a:p>
          <a:p>
            <a:pPr>
              <a:lnSpc>
                <a:spcPct val="90000"/>
              </a:lnSpc>
              <a:buFont typeface="Wingdings" pitchFamily="2" charset="2"/>
              <a:buNone/>
            </a:pPr>
            <a:r>
              <a:rPr lang="en-US" sz="1600" dirty="0" smtClean="0">
                <a:latin typeface="Courier" pitchFamily="49" charset="0"/>
                <a:cs typeface="Times New Roman" pitchFamily="18" charset="0"/>
              </a:rPr>
              <a:t>		void	</a:t>
            </a:r>
            <a:r>
              <a:rPr lang="en-US" sz="1600" dirty="0" err="1" smtClean="0">
                <a:latin typeface="Courier" pitchFamily="49" charset="0"/>
                <a:cs typeface="Times New Roman" pitchFamily="18" charset="0"/>
              </a:rPr>
              <a:t>heapify</a:t>
            </a:r>
            <a:r>
              <a:rPr lang="en-US" sz="1600" dirty="0" smtClean="0">
                <a:latin typeface="Courier" pitchFamily="49" charset="0"/>
                <a:cs typeface="Times New Roman" pitchFamily="18" charset="0"/>
              </a:rPr>
              <a:t>(</a:t>
            </a:r>
            <a:r>
              <a:rPr lang="en-US" sz="1600" dirty="0" err="1" smtClean="0">
                <a:latin typeface="Courier" pitchFamily="49" charset="0"/>
                <a:cs typeface="Times New Roman" pitchFamily="18" charset="0"/>
              </a:rPr>
              <a:t>int</a:t>
            </a:r>
            <a:r>
              <a:rPr lang="en-US" sz="1600" dirty="0" smtClean="0">
                <a:latin typeface="Courier" pitchFamily="49" charset="0"/>
                <a:cs typeface="Times New Roman" pitchFamily="18" charset="0"/>
              </a:rPr>
              <a:t> </a:t>
            </a:r>
            <a:r>
              <a:rPr lang="en-US" sz="1600" dirty="0" err="1" smtClean="0">
                <a:latin typeface="Courier" pitchFamily="49" charset="0"/>
                <a:cs typeface="Times New Roman" pitchFamily="18" charset="0"/>
              </a:rPr>
              <a:t>i</a:t>
            </a:r>
            <a:r>
              <a:rPr lang="en-US" sz="1600" dirty="0" smtClean="0">
                <a:latin typeface="Courier" pitchFamily="49" charset="0"/>
                <a:cs typeface="Times New Roman" pitchFamily="18" charset="0"/>
              </a:rPr>
              <a:t>);	// adjust heap at position “</a:t>
            </a:r>
            <a:r>
              <a:rPr lang="en-US" sz="1600" dirty="0" err="1" smtClean="0">
                <a:latin typeface="Courier" pitchFamily="49" charset="0"/>
                <a:cs typeface="Times New Roman" pitchFamily="18" charset="0"/>
              </a:rPr>
              <a:t>i</a:t>
            </a:r>
            <a:r>
              <a:rPr lang="en-US" sz="1600" dirty="0" smtClean="0">
                <a:latin typeface="Courier" pitchFamily="49" charset="0"/>
                <a:cs typeface="Times New Roman" pitchFamily="18" charset="0"/>
              </a:rPr>
              <a:t>”</a:t>
            </a:r>
          </a:p>
          <a:p>
            <a:pPr>
              <a:lnSpc>
                <a:spcPct val="90000"/>
              </a:lnSpc>
              <a:buFont typeface="Wingdings" pitchFamily="2" charset="2"/>
              <a:buNone/>
            </a:pPr>
            <a:endParaRPr lang="en-US" sz="1600" dirty="0" smtClean="0">
              <a:latin typeface="Courier" pitchFamily="49" charset="0"/>
              <a:cs typeface="Times New Roman" pitchFamily="18" charset="0"/>
            </a:endParaRPr>
          </a:p>
          <a:p>
            <a:pPr marL="346075" lvl="1" indent="-346075">
              <a:lnSpc>
                <a:spcPct val="80000"/>
              </a:lnSpc>
              <a:buFont typeface="Wingdings" pitchFamily="2" charset="2"/>
              <a:buNone/>
            </a:pPr>
            <a:r>
              <a:rPr lang="en-US" sz="1600" dirty="0">
                <a:latin typeface="Courier" pitchFamily="49" charset="0"/>
                <a:cs typeface="Times New Roman" pitchFamily="18" charset="0"/>
              </a:rPr>
              <a:t>	</a:t>
            </a:r>
            <a:r>
              <a:rPr lang="en-US" sz="1600" dirty="0" smtClean="0">
                <a:latin typeface="Courier" pitchFamily="49" charset="0"/>
                <a:cs typeface="Times New Roman" pitchFamily="18" charset="0"/>
              </a:rPr>
              <a:t>public:</a:t>
            </a:r>
          </a:p>
          <a:p>
            <a:pPr marL="285750" lvl="1">
              <a:lnSpc>
                <a:spcPct val="80000"/>
              </a:lnSpc>
              <a:buNone/>
            </a:pPr>
            <a:r>
              <a:rPr lang="en-US" sz="1600" dirty="0" smtClean="0">
                <a:latin typeface="Courier" pitchFamily="49" charset="0"/>
                <a:cs typeface="Times New Roman" pitchFamily="18" charset="0"/>
              </a:rPr>
              <a:t>		</a:t>
            </a:r>
            <a:r>
              <a:rPr lang="en-US" sz="1600" dirty="0">
                <a:latin typeface="Courier" pitchFamily="49" charset="0"/>
              </a:rPr>
              <a:t>PRIORITY_</a:t>
            </a:r>
            <a:r>
              <a:rPr lang="en-US" sz="1600" dirty="0" smtClean="0">
                <a:latin typeface="Courier" pitchFamily="49" charset="0"/>
                <a:cs typeface="Times New Roman" pitchFamily="18" charset="0"/>
              </a:rPr>
              <a:t>QUEUE(</a:t>
            </a:r>
            <a:r>
              <a:rPr lang="en-US" sz="1600" dirty="0" err="1" smtClean="0">
                <a:latin typeface="Courier" pitchFamily="49" charset="0"/>
                <a:cs typeface="Times New Roman" pitchFamily="18" charset="0"/>
              </a:rPr>
              <a:t>int</a:t>
            </a:r>
            <a:r>
              <a:rPr lang="en-US" sz="1600" dirty="0" smtClean="0">
                <a:latin typeface="Courier" pitchFamily="49" charset="0"/>
                <a:cs typeface="Times New Roman" pitchFamily="18" charset="0"/>
              </a:rPr>
              <a:t> size);	// </a:t>
            </a:r>
            <a:r>
              <a:rPr lang="en-US" sz="1600" dirty="0">
                <a:latin typeface="Courier" pitchFamily="49" charset="0"/>
                <a:cs typeface="Times New Roman" pitchFamily="18" charset="0"/>
              </a:rPr>
              <a:t>create </a:t>
            </a:r>
            <a:r>
              <a:rPr lang="en-US" sz="1600" dirty="0" smtClean="0">
                <a:latin typeface="Courier" pitchFamily="49" charset="0"/>
                <a:cs typeface="Times New Roman" pitchFamily="18" charset="0"/>
              </a:rPr>
              <a:t>queue with</a:t>
            </a:r>
          </a:p>
          <a:p>
            <a:pPr marL="285750" lvl="1">
              <a:lnSpc>
                <a:spcPct val="80000"/>
              </a:lnSpc>
              <a:buFont typeface="Wingdings" pitchFamily="2" charset="2"/>
              <a:buNone/>
            </a:pPr>
            <a:r>
              <a:rPr lang="en-US" sz="1600" dirty="0">
                <a:latin typeface="Courier" pitchFamily="49" charset="0"/>
                <a:cs typeface="Times New Roman" pitchFamily="18" charset="0"/>
              </a:rPr>
              <a:t>	</a:t>
            </a:r>
            <a:r>
              <a:rPr lang="en-US" sz="1600" dirty="0" smtClean="0">
                <a:latin typeface="Courier" pitchFamily="49" charset="0"/>
                <a:cs typeface="Times New Roman" pitchFamily="18" charset="0"/>
              </a:rPr>
              <a:t>					// ‘size’ items</a:t>
            </a:r>
          </a:p>
          <a:p>
            <a:pPr marL="285750" lvl="1">
              <a:lnSpc>
                <a:spcPct val="80000"/>
              </a:lnSpc>
              <a:buNone/>
            </a:pPr>
            <a:r>
              <a:rPr lang="en-US" sz="1600" dirty="0">
                <a:latin typeface="Courier" pitchFamily="49" charset="0"/>
                <a:cs typeface="Times New Roman" pitchFamily="18" charset="0"/>
              </a:rPr>
              <a:t>	</a:t>
            </a:r>
            <a:r>
              <a:rPr lang="en-US" sz="1600" dirty="0" smtClean="0">
                <a:latin typeface="Courier" pitchFamily="49" charset="0"/>
                <a:cs typeface="Times New Roman" pitchFamily="18" charset="0"/>
              </a:rPr>
              <a:t>	</a:t>
            </a:r>
            <a:r>
              <a:rPr lang="en-US" sz="1600" dirty="0">
                <a:latin typeface="Courier" pitchFamily="49" charset="0"/>
              </a:rPr>
              <a:t>PRIORITY_</a:t>
            </a:r>
            <a:r>
              <a:rPr lang="en-US" sz="1600" dirty="0" smtClean="0">
                <a:latin typeface="Courier" pitchFamily="49" charset="0"/>
                <a:cs typeface="Times New Roman" pitchFamily="18" charset="0"/>
              </a:rPr>
              <a:t>QUEUE(</a:t>
            </a:r>
            <a:r>
              <a:rPr lang="en-US" sz="1600" dirty="0" err="1" smtClean="0">
                <a:latin typeface="Courier" pitchFamily="49" charset="0"/>
                <a:cs typeface="Times New Roman" pitchFamily="18" charset="0"/>
              </a:rPr>
              <a:t>const</a:t>
            </a:r>
            <a:r>
              <a:rPr lang="en-US" sz="1600" dirty="0" smtClean="0">
                <a:latin typeface="Courier" pitchFamily="49" charset="0"/>
                <a:cs typeface="Times New Roman" pitchFamily="18" charset="0"/>
              </a:rPr>
              <a:t> PRIORITY_QUEUE </a:t>
            </a:r>
            <a:r>
              <a:rPr lang="en-US" sz="1600" dirty="0" smtClean="0">
                <a:latin typeface="Courier" pitchFamily="49" charset="0"/>
              </a:rPr>
              <a:t>&amp;</a:t>
            </a:r>
            <a:r>
              <a:rPr lang="en-US" sz="1600" dirty="0" err="1" smtClean="0">
                <a:latin typeface="Courier" pitchFamily="49" charset="0"/>
              </a:rPr>
              <a:t>aQueue</a:t>
            </a:r>
            <a:r>
              <a:rPr lang="en-US" sz="1600" dirty="0" smtClean="0">
                <a:latin typeface="Courier" pitchFamily="49" charset="0"/>
              </a:rPr>
              <a:t>);	</a:t>
            </a:r>
            <a:endParaRPr lang="en-US" sz="1600" dirty="0" smtClean="0">
              <a:latin typeface="Courier" pitchFamily="49" charset="0"/>
              <a:cs typeface="Times New Roman" pitchFamily="18" charset="0"/>
            </a:endParaRPr>
          </a:p>
          <a:p>
            <a:pPr marL="285750" lvl="1">
              <a:lnSpc>
                <a:spcPct val="80000"/>
              </a:lnSpc>
              <a:buNone/>
            </a:pPr>
            <a:r>
              <a:rPr lang="en-US" sz="1600" dirty="0" smtClean="0">
                <a:latin typeface="Courier" pitchFamily="49" charset="0"/>
                <a:cs typeface="Times New Roman" pitchFamily="18" charset="0"/>
              </a:rPr>
              <a:t>		~</a:t>
            </a:r>
            <a:r>
              <a:rPr lang="en-US" sz="1600" dirty="0">
                <a:latin typeface="Courier" pitchFamily="49" charset="0"/>
              </a:rPr>
              <a:t>PRIORITY_</a:t>
            </a:r>
            <a:r>
              <a:rPr lang="en-US" sz="1600" dirty="0" smtClean="0">
                <a:latin typeface="Courier" pitchFamily="49" charset="0"/>
                <a:cs typeface="Times New Roman" pitchFamily="18" charset="0"/>
              </a:rPr>
              <a:t>QUEUE</a:t>
            </a:r>
            <a:r>
              <a:rPr lang="en-US" sz="1600" dirty="0" smtClean="0">
                <a:latin typeface="Courier" pitchFamily="49" charset="0"/>
              </a:rPr>
              <a:t>();		// destructor</a:t>
            </a:r>
          </a:p>
          <a:p>
            <a:pPr marL="285750" lvl="1">
              <a:lnSpc>
                <a:spcPct val="80000"/>
              </a:lnSpc>
              <a:buFont typeface="Wingdings" pitchFamily="2" charset="2"/>
              <a:buNone/>
            </a:pPr>
            <a:endParaRPr lang="en-US" sz="1600" dirty="0" smtClean="0">
              <a:latin typeface="Courier" pitchFamily="49" charset="0"/>
              <a:cs typeface="Times New Roman" pitchFamily="18" charset="0"/>
            </a:endParaRPr>
          </a:p>
          <a:p>
            <a:pPr marL="285750" lvl="1">
              <a:lnSpc>
                <a:spcPct val="80000"/>
              </a:lnSpc>
              <a:buFont typeface="Wingdings" pitchFamily="2" charset="2"/>
              <a:buNone/>
            </a:pPr>
            <a:r>
              <a:rPr lang="en-US" sz="1600" dirty="0" smtClean="0">
                <a:latin typeface="Courier" pitchFamily="49" charset="0"/>
                <a:cs typeface="Times New Roman" pitchFamily="18" charset="0"/>
              </a:rPr>
              <a:t>		// operations</a:t>
            </a:r>
          </a:p>
          <a:p>
            <a:pPr marL="285750" lvl="1">
              <a:lnSpc>
                <a:spcPct val="80000"/>
              </a:lnSpc>
              <a:buFont typeface="Wingdings" pitchFamily="2" charset="2"/>
              <a:buNone/>
            </a:pPr>
            <a:r>
              <a:rPr lang="en-US" sz="1600" dirty="0" smtClean="0">
                <a:latin typeface="Courier" pitchFamily="49" charset="0"/>
                <a:cs typeface="Times New Roman" pitchFamily="18" charset="0"/>
              </a:rPr>
              <a:t>		</a:t>
            </a:r>
            <a:r>
              <a:rPr lang="en-US" sz="1600" dirty="0" err="1" smtClean="0">
                <a:latin typeface="Courier" pitchFamily="49" charset="0"/>
                <a:cs typeface="Times New Roman" pitchFamily="18" charset="0"/>
              </a:rPr>
              <a:t>bool</a:t>
            </a:r>
            <a:r>
              <a:rPr lang="en-US" sz="1600" dirty="0" smtClean="0">
                <a:latin typeface="Courier" pitchFamily="49" charset="0"/>
                <a:cs typeface="Times New Roman" pitchFamily="18" charset="0"/>
              </a:rPr>
              <a:t>	</a:t>
            </a:r>
            <a:r>
              <a:rPr lang="en-US" sz="1600" dirty="0" err="1" smtClean="0">
                <a:latin typeface="Courier" pitchFamily="49" charset="0"/>
                <a:cs typeface="Times New Roman" pitchFamily="18" charset="0"/>
              </a:rPr>
              <a:t>isEmpty</a:t>
            </a:r>
            <a:r>
              <a:rPr lang="en-US" sz="1600" dirty="0" smtClean="0">
                <a:latin typeface="Courier" pitchFamily="49" charset="0"/>
                <a:cs typeface="Times New Roman" pitchFamily="18" charset="0"/>
              </a:rPr>
              <a:t>();</a:t>
            </a:r>
          </a:p>
          <a:p>
            <a:pPr marL="285750" lvl="1">
              <a:lnSpc>
                <a:spcPct val="80000"/>
              </a:lnSpc>
              <a:buFont typeface="Wingdings" pitchFamily="2" charset="2"/>
              <a:buNone/>
            </a:pPr>
            <a:r>
              <a:rPr lang="en-US" sz="1600" dirty="0" smtClean="0">
                <a:latin typeface="Courier" pitchFamily="49" charset="0"/>
                <a:cs typeface="Times New Roman" pitchFamily="18" charset="0"/>
              </a:rPr>
              <a:t>		void	insert(T </a:t>
            </a:r>
            <a:r>
              <a:rPr lang="en-US" sz="1600" dirty="0" err="1" smtClean="0">
                <a:latin typeface="Courier" pitchFamily="49" charset="0"/>
                <a:cs typeface="Times New Roman" pitchFamily="18" charset="0"/>
              </a:rPr>
              <a:t>newItem</a:t>
            </a:r>
            <a:r>
              <a:rPr lang="en-US" sz="1600" dirty="0" smtClean="0">
                <a:latin typeface="Courier" pitchFamily="49" charset="0"/>
                <a:cs typeface="Times New Roman" pitchFamily="18" charset="0"/>
              </a:rPr>
              <a:t>);</a:t>
            </a:r>
          </a:p>
          <a:p>
            <a:pPr marL="285750" lvl="1">
              <a:lnSpc>
                <a:spcPct val="80000"/>
              </a:lnSpc>
              <a:buFont typeface="Wingdings" pitchFamily="2" charset="2"/>
              <a:buNone/>
            </a:pPr>
            <a:r>
              <a:rPr lang="en-US" sz="1600" dirty="0" smtClean="0">
                <a:latin typeface="Courier" pitchFamily="49" charset="0"/>
                <a:cs typeface="Times New Roman" pitchFamily="18" charset="0"/>
              </a:rPr>
              <a:t>		T	</a:t>
            </a:r>
            <a:r>
              <a:rPr lang="en-US" sz="1600" dirty="0" err="1" smtClean="0">
                <a:latin typeface="Courier" pitchFamily="49" charset="0"/>
                <a:cs typeface="Times New Roman" pitchFamily="18" charset="0"/>
              </a:rPr>
              <a:t>deleteMin</a:t>
            </a:r>
            <a:r>
              <a:rPr lang="en-US" sz="1600" dirty="0" smtClean="0">
                <a:latin typeface="Courier" pitchFamily="49" charset="0"/>
                <a:cs typeface="Times New Roman" pitchFamily="18" charset="0"/>
              </a:rPr>
              <a:t>();</a:t>
            </a:r>
          </a:p>
          <a:p>
            <a:pPr marL="285750" lvl="1">
              <a:lnSpc>
                <a:spcPct val="80000"/>
              </a:lnSpc>
              <a:buFont typeface="Wingdings" pitchFamily="2" charset="2"/>
              <a:buNone/>
            </a:pPr>
            <a:r>
              <a:rPr lang="en-US" sz="1600" dirty="0">
                <a:latin typeface="Courier" pitchFamily="49" charset="0"/>
                <a:cs typeface="Times New Roman" pitchFamily="18" charset="0"/>
              </a:rPr>
              <a:t>	</a:t>
            </a:r>
            <a:r>
              <a:rPr lang="en-US" sz="1600" dirty="0" smtClean="0">
                <a:latin typeface="Courier" pitchFamily="49" charset="0"/>
                <a:cs typeface="Times New Roman" pitchFamily="18" charset="0"/>
              </a:rPr>
              <a:t>	T	</a:t>
            </a:r>
            <a:r>
              <a:rPr lang="en-US" sz="1600" dirty="0" err="1" smtClean="0">
                <a:latin typeface="Courier" pitchFamily="49" charset="0"/>
                <a:cs typeface="Times New Roman" pitchFamily="18" charset="0"/>
              </a:rPr>
              <a:t>minValue</a:t>
            </a:r>
            <a:r>
              <a:rPr lang="en-US" sz="1600" dirty="0" smtClean="0">
                <a:latin typeface="Courier" pitchFamily="49" charset="0"/>
                <a:cs typeface="Times New Roman" pitchFamily="18" charset="0"/>
              </a:rPr>
              <a:t>();		</a:t>
            </a:r>
          </a:p>
          <a:p>
            <a:pPr marL="285750" lvl="1">
              <a:lnSpc>
                <a:spcPct val="80000"/>
              </a:lnSpc>
              <a:buFont typeface="Wingdings" pitchFamily="2" charset="2"/>
              <a:buNone/>
            </a:pPr>
            <a:r>
              <a:rPr lang="en-US" sz="1600" dirty="0" smtClean="0">
                <a:latin typeface="Courier" pitchFamily="49" charset="0"/>
              </a:rPr>
              <a:t>}; // end class</a:t>
            </a:r>
          </a:p>
        </p:txBody>
      </p:sp>
    </p:spTree>
    <p:extLst>
      <p:ext uri="{BB962C8B-B14F-4D97-AF65-F5344CB8AC3E}">
        <p14:creationId xmlns:p14="http://schemas.microsoft.com/office/powerpoint/2010/main" val="2236467084"/>
      </p:ext>
    </p:extLst>
  </p:cSld>
  <p:clrMapOvr>
    <a:masterClrMapping/>
  </p:clrMapOvr>
  <p:transition>
    <p:strips dir="ru"/>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23EEEA79-76CC-43B9-9631-FA37A77EBCB7}" type="slidenum">
              <a:rPr lang="en-US" sz="1000" smtClean="0">
                <a:latin typeface="Verdana" pitchFamily="34" charset="0"/>
              </a:rPr>
              <a:pPr eaLnBrk="1" hangingPunct="1"/>
              <a:t>122</a:t>
            </a:fld>
            <a:endParaRPr lang="en-US" sz="1000" dirty="0" smtClean="0">
              <a:latin typeface="Verdana" pitchFamily="34" charset="0"/>
            </a:endParaRPr>
          </a:p>
        </p:txBody>
      </p:sp>
      <p:sp>
        <p:nvSpPr>
          <p:cNvPr id="4099"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4100"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dirty="0" smtClean="0">
                <a:latin typeface="Verdana" pitchFamily="34" charset="0"/>
              </a:rPr>
              <a:t>(C) Nguyen Tri Tuan - DH.KHTN </a:t>
            </a:r>
            <a:r>
              <a:rPr lang="en-US" sz="1000" dirty="0" err="1" smtClean="0">
                <a:latin typeface="Verdana" pitchFamily="34" charset="0"/>
              </a:rPr>
              <a:t>Tp.HCM</a:t>
            </a:r>
            <a:endParaRPr lang="en-US" sz="1000" dirty="0" smtClean="0">
              <a:latin typeface="Verdana" pitchFamily="34" charset="0"/>
            </a:endParaRPr>
          </a:p>
        </p:txBody>
      </p:sp>
      <p:sp>
        <p:nvSpPr>
          <p:cNvPr id="4101" name="Rectangle 5"/>
          <p:cNvSpPr>
            <a:spLocks noChangeArrowheads="1"/>
          </p:cNvSpPr>
          <p:nvPr/>
        </p:nvSpPr>
        <p:spPr bwMode="auto">
          <a:xfrm>
            <a:off x="1447800" y="-762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spcBef>
                <a:spcPct val="0"/>
              </a:spcBef>
            </a:pPr>
            <a:r>
              <a:rPr lang="en-US" sz="2800" dirty="0" err="1">
                <a:solidFill>
                  <a:srgbClr val="F3C43F"/>
                </a:solidFill>
                <a:latin typeface="Verdana" pitchFamily="34" charset="0"/>
              </a:rPr>
              <a:t>Nội</a:t>
            </a:r>
            <a:r>
              <a:rPr lang="en-US" sz="2800" dirty="0">
                <a:solidFill>
                  <a:srgbClr val="F3C43F"/>
                </a:solidFill>
                <a:latin typeface="Verdana" pitchFamily="34" charset="0"/>
              </a:rPr>
              <a:t> dung</a:t>
            </a:r>
          </a:p>
        </p:txBody>
      </p:sp>
      <p:sp>
        <p:nvSpPr>
          <p:cNvPr id="4102" name="Content Placeholder 2"/>
          <p:cNvSpPr>
            <a:spLocks/>
          </p:cNvSpPr>
          <p:nvPr/>
        </p:nvSpPr>
        <p:spPr bwMode="auto">
          <a:xfrm>
            <a:off x="457200" y="16462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742950" lvl="1" indent="-285750">
              <a:spcBef>
                <a:spcPct val="20000"/>
              </a:spcBef>
              <a:buClr>
                <a:schemeClr val="accent1"/>
              </a:buClr>
              <a:buFont typeface="Wingdings" pitchFamily="2" charset="2"/>
              <a:buNone/>
            </a:pPr>
            <a:r>
              <a:rPr lang="en-US" sz="2200">
                <a:latin typeface="Tahoma" pitchFamily="34" charset="0"/>
                <a:cs typeface="Tahoma" pitchFamily="34" charset="0"/>
              </a:rPr>
              <a:t> </a:t>
            </a:r>
          </a:p>
          <a:p>
            <a:pPr marL="742950" lvl="1" indent="-285750">
              <a:spcBef>
                <a:spcPct val="20000"/>
              </a:spcBef>
              <a:buClr>
                <a:schemeClr val="accent1"/>
              </a:buClr>
              <a:buFont typeface="Wingdings" pitchFamily="2" charset="2"/>
              <a:buNone/>
            </a:pPr>
            <a:r>
              <a:rPr lang="en-US" sz="2200">
                <a:solidFill>
                  <a:srgbClr val="4BACC6"/>
                </a:solidFill>
                <a:latin typeface="Tahoma" pitchFamily="34" charset="0"/>
                <a:cs typeface="Tahoma" pitchFamily="34" charset="0"/>
              </a:rPr>
              <a:t> </a:t>
            </a:r>
            <a:endParaRPr lang="en-US" sz="2200">
              <a:latin typeface="Tahoma" pitchFamily="34" charset="0"/>
              <a:cs typeface="Tahoma" pitchFamily="34" charset="0"/>
            </a:endParaRPr>
          </a:p>
          <a:p>
            <a:pPr marL="742950" lvl="1" indent="-285750">
              <a:spcBef>
                <a:spcPct val="20000"/>
              </a:spcBef>
              <a:buClr>
                <a:schemeClr val="accent1"/>
              </a:buClr>
              <a:buFont typeface="Wingdings" pitchFamily="2" charset="2"/>
              <a:buNone/>
            </a:pPr>
            <a:r>
              <a:rPr lang="en-US" sz="2200">
                <a:solidFill>
                  <a:srgbClr val="4BACC6"/>
                </a:solidFill>
                <a:latin typeface="Tahoma" pitchFamily="34" charset="0"/>
                <a:cs typeface="Tahoma" pitchFamily="34" charset="0"/>
              </a:rPr>
              <a:t> </a:t>
            </a:r>
            <a:endParaRPr lang="en-US" sz="2200">
              <a:latin typeface="Tahoma" pitchFamily="34" charset="0"/>
              <a:cs typeface="Tahoma" pitchFamily="34" charset="0"/>
            </a:endParaRPr>
          </a:p>
          <a:p>
            <a:pPr marL="742950" lvl="1" indent="-285750">
              <a:spcBef>
                <a:spcPct val="20000"/>
              </a:spcBef>
              <a:buClr>
                <a:schemeClr val="accent1"/>
              </a:buClr>
              <a:buFont typeface="Wingdings" pitchFamily="2" charset="2"/>
              <a:buNone/>
            </a:pPr>
            <a:r>
              <a:rPr lang="en-US" sz="2200">
                <a:solidFill>
                  <a:srgbClr val="4BACC6"/>
                </a:solidFill>
                <a:latin typeface="Tahoma" pitchFamily="34" charset="0"/>
                <a:cs typeface="Tahoma" pitchFamily="34" charset="0"/>
              </a:rPr>
              <a:t> </a:t>
            </a:r>
            <a:endParaRPr lang="en-US" sz="2200">
              <a:latin typeface="Tahoma" pitchFamily="34" charset="0"/>
              <a:cs typeface="Tahoma" pitchFamily="34" charset="0"/>
            </a:endParaRPr>
          </a:p>
          <a:p>
            <a:pPr marL="742950" lvl="1" indent="-285750">
              <a:spcBef>
                <a:spcPct val="20000"/>
              </a:spcBef>
              <a:buClr>
                <a:schemeClr val="accent1"/>
              </a:buClr>
              <a:buFont typeface="Wingdings" pitchFamily="2" charset="2"/>
              <a:buNone/>
            </a:pPr>
            <a:r>
              <a:rPr lang="en-US" sz="2200">
                <a:solidFill>
                  <a:srgbClr val="4BACC6"/>
                </a:solidFill>
                <a:latin typeface="Tahoma" pitchFamily="34" charset="0"/>
                <a:cs typeface="Tahoma" pitchFamily="34" charset="0"/>
              </a:rPr>
              <a:t> </a:t>
            </a:r>
            <a:endParaRPr lang="en-US" sz="2200">
              <a:latin typeface="Tahoma" pitchFamily="34" charset="0"/>
              <a:cs typeface="Tahoma" pitchFamily="34" charset="0"/>
            </a:endParaRPr>
          </a:p>
          <a:p>
            <a:pPr marL="742950" lvl="1" indent="-285750">
              <a:spcBef>
                <a:spcPct val="20000"/>
              </a:spcBef>
              <a:buClr>
                <a:schemeClr val="accent1"/>
              </a:buClr>
              <a:buFont typeface="Wingdings" pitchFamily="2" charset="2"/>
              <a:buNone/>
            </a:pPr>
            <a:r>
              <a:rPr lang="en-US" sz="2200">
                <a:solidFill>
                  <a:srgbClr val="4BACC6"/>
                </a:solidFill>
                <a:latin typeface="Tahoma" pitchFamily="34" charset="0"/>
                <a:cs typeface="Tahoma" pitchFamily="34" charset="0"/>
              </a:rPr>
              <a:t> </a:t>
            </a:r>
            <a:endParaRPr lang="en-US" sz="2200">
              <a:latin typeface="Tahoma" pitchFamily="34" charset="0"/>
              <a:cs typeface="Tahoma" pitchFamily="34" charset="0"/>
            </a:endParaRPr>
          </a:p>
          <a:p>
            <a:pPr marL="742950" lvl="1" indent="-285750">
              <a:spcBef>
                <a:spcPct val="20000"/>
              </a:spcBef>
              <a:buClr>
                <a:schemeClr val="accent1"/>
              </a:buClr>
              <a:buFont typeface="Wingdings" pitchFamily="2" charset="2"/>
              <a:buNone/>
            </a:pPr>
            <a:r>
              <a:rPr lang="en-US" sz="2200">
                <a:solidFill>
                  <a:srgbClr val="4BACC6"/>
                </a:solidFill>
                <a:latin typeface="Tahoma" pitchFamily="34" charset="0"/>
                <a:cs typeface="Tahoma" pitchFamily="34" charset="0"/>
              </a:rPr>
              <a:t> </a:t>
            </a:r>
            <a:endParaRPr lang="en-US" sz="2200">
              <a:latin typeface="Tahoma" pitchFamily="34" charset="0"/>
              <a:cs typeface="Tahoma" pitchFamily="34" charset="0"/>
            </a:endParaRPr>
          </a:p>
          <a:p>
            <a:pPr marL="342900" indent="-342900">
              <a:spcBef>
                <a:spcPct val="20000"/>
              </a:spcBef>
              <a:buClr>
                <a:schemeClr val="hlink"/>
              </a:buClr>
              <a:buSzPct val="150000"/>
              <a:buFont typeface="Wingdings" pitchFamily="2" charset="2"/>
              <a:buNone/>
            </a:pPr>
            <a:endParaRPr lang="en-US" sz="2200">
              <a:latin typeface="Tahoma" pitchFamily="34" charset="0"/>
              <a:cs typeface="Tahoma" pitchFamily="34" charset="0"/>
            </a:endParaRPr>
          </a:p>
          <a:p>
            <a:pPr marL="342900" indent="-342900">
              <a:spcBef>
                <a:spcPct val="20000"/>
              </a:spcBef>
              <a:buClr>
                <a:schemeClr val="hlink"/>
              </a:buClr>
              <a:buSzPct val="150000"/>
              <a:buFont typeface="Wingdings" pitchFamily="2" charset="2"/>
              <a:buChar char="v"/>
            </a:pPr>
            <a:endParaRPr lang="en-US" sz="2200">
              <a:latin typeface="Tahoma" pitchFamily="34" charset="0"/>
              <a:cs typeface="Tahoma" pitchFamily="34" charset="0"/>
            </a:endParaRPr>
          </a:p>
        </p:txBody>
      </p:sp>
      <p:sp>
        <p:nvSpPr>
          <p:cNvPr id="4103" name="Text Box 97"/>
          <p:cNvSpPr txBox="1">
            <a:spLocks noChangeArrowheads="1"/>
          </p:cNvSpPr>
          <p:nvPr/>
        </p:nvSpPr>
        <p:spPr bwMode="auto">
          <a:xfrm>
            <a:off x="1219200" y="1976735"/>
            <a:ext cx="7315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spcBef>
                <a:spcPct val="0"/>
              </a:spcBef>
            </a:pPr>
            <a:r>
              <a:rPr lang="en-US" sz="2400" dirty="0" err="1">
                <a:latin typeface="Tahoma" pitchFamily="34" charset="0"/>
              </a:rPr>
              <a:t>Các</a:t>
            </a:r>
            <a:r>
              <a:rPr lang="en-US" sz="2400" dirty="0">
                <a:latin typeface="Tahoma" pitchFamily="34" charset="0"/>
              </a:rPr>
              <a:t> </a:t>
            </a:r>
            <a:r>
              <a:rPr lang="en-US" sz="2400" dirty="0" err="1">
                <a:latin typeface="Tahoma" pitchFamily="34" charset="0"/>
              </a:rPr>
              <a:t>cấu</a:t>
            </a:r>
            <a:r>
              <a:rPr lang="en-US" sz="2400" dirty="0">
                <a:latin typeface="Tahoma" pitchFamily="34" charset="0"/>
              </a:rPr>
              <a:t> </a:t>
            </a:r>
            <a:r>
              <a:rPr lang="en-US" sz="2400" dirty="0" err="1">
                <a:latin typeface="Tahoma" pitchFamily="34" charset="0"/>
              </a:rPr>
              <a:t>trúc</a:t>
            </a:r>
            <a:r>
              <a:rPr lang="en-US" sz="2400" dirty="0">
                <a:latin typeface="Tahoma" pitchFamily="34" charset="0"/>
              </a:rPr>
              <a:t> </a:t>
            </a:r>
            <a:r>
              <a:rPr lang="en-US" sz="2400" dirty="0" err="1">
                <a:latin typeface="Tahoma" pitchFamily="34" charset="0"/>
              </a:rPr>
              <a:t>dữ</a:t>
            </a:r>
            <a:r>
              <a:rPr lang="en-US" sz="2400" dirty="0">
                <a:latin typeface="Tahoma" pitchFamily="34" charset="0"/>
              </a:rPr>
              <a:t> </a:t>
            </a:r>
            <a:r>
              <a:rPr lang="en-US" sz="2400" dirty="0" err="1">
                <a:latin typeface="Tahoma" pitchFamily="34" charset="0"/>
              </a:rPr>
              <a:t>liệu</a:t>
            </a:r>
            <a:r>
              <a:rPr lang="en-US" sz="2400" dirty="0">
                <a:latin typeface="Tahoma" pitchFamily="34" charset="0"/>
              </a:rPr>
              <a:t> </a:t>
            </a:r>
            <a:r>
              <a:rPr lang="en-US" sz="2400" dirty="0" err="1">
                <a:latin typeface="Tahoma" pitchFamily="34" charset="0"/>
              </a:rPr>
              <a:t>cơ</a:t>
            </a:r>
            <a:r>
              <a:rPr lang="en-US" sz="2400" dirty="0">
                <a:latin typeface="Tahoma" pitchFamily="34" charset="0"/>
              </a:rPr>
              <a:t> </a:t>
            </a:r>
            <a:r>
              <a:rPr lang="en-US" sz="2400" dirty="0" err="1" smtClean="0">
                <a:latin typeface="Tahoma" pitchFamily="34" charset="0"/>
              </a:rPr>
              <a:t>bản</a:t>
            </a:r>
            <a:endParaRPr lang="en-US" sz="2400" dirty="0" smtClean="0">
              <a:latin typeface="Tahoma" pitchFamily="34" charset="0"/>
              <a:ea typeface="Tahoma" pitchFamily="34" charset="0"/>
              <a:cs typeface="Tahoma" pitchFamily="34" charset="0"/>
            </a:endParaRPr>
          </a:p>
        </p:txBody>
      </p:sp>
      <p:sp>
        <p:nvSpPr>
          <p:cNvPr id="4105" name="Text Box 111"/>
          <p:cNvSpPr txBox="1">
            <a:spLocks noChangeArrowheads="1"/>
          </p:cNvSpPr>
          <p:nvPr/>
        </p:nvSpPr>
        <p:spPr bwMode="auto">
          <a:xfrm>
            <a:off x="1219200" y="2863850"/>
            <a:ext cx="3995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spcBef>
                <a:spcPct val="0"/>
              </a:spcBef>
            </a:pPr>
            <a:r>
              <a:rPr lang="en-US" sz="2400" dirty="0" err="1">
                <a:latin typeface="Tahoma" pitchFamily="34" charset="0"/>
                <a:ea typeface="Tahoma" pitchFamily="34" charset="0"/>
                <a:cs typeface="Tahoma" pitchFamily="34" charset="0"/>
              </a:rPr>
              <a:t>Cây</a:t>
            </a:r>
            <a:r>
              <a:rPr lang="en-US" sz="2400" dirty="0">
                <a:latin typeface="Tahoma" pitchFamily="34" charset="0"/>
                <a:ea typeface="Tahoma" pitchFamily="34" charset="0"/>
                <a:cs typeface="Tahoma" pitchFamily="34" charset="0"/>
              </a:rPr>
              <a:t> </a:t>
            </a:r>
            <a:r>
              <a:rPr lang="en-US" sz="2400" dirty="0" err="1">
                <a:latin typeface="Tahoma" pitchFamily="34" charset="0"/>
                <a:ea typeface="Tahoma" pitchFamily="34" charset="0"/>
                <a:cs typeface="Tahoma" pitchFamily="34" charset="0"/>
              </a:rPr>
              <a:t>nhị</a:t>
            </a:r>
            <a:r>
              <a:rPr lang="en-US" sz="2400" dirty="0">
                <a:latin typeface="Tahoma" pitchFamily="34" charset="0"/>
                <a:ea typeface="Tahoma" pitchFamily="34" charset="0"/>
                <a:cs typeface="Tahoma" pitchFamily="34" charset="0"/>
              </a:rPr>
              <a:t> </a:t>
            </a:r>
            <a:r>
              <a:rPr lang="en-US" sz="2400" dirty="0" err="1">
                <a:latin typeface="Tahoma" pitchFamily="34" charset="0"/>
                <a:ea typeface="Tahoma" pitchFamily="34" charset="0"/>
                <a:cs typeface="Tahoma" pitchFamily="34" charset="0"/>
              </a:rPr>
              <a:t>phân</a:t>
            </a:r>
            <a:r>
              <a:rPr lang="en-US" sz="2400" dirty="0">
                <a:latin typeface="Tahoma" pitchFamily="34" charset="0"/>
                <a:ea typeface="Tahoma" pitchFamily="34" charset="0"/>
                <a:cs typeface="Tahoma" pitchFamily="34" charset="0"/>
              </a:rPr>
              <a:t> – Binary Trees</a:t>
            </a:r>
          </a:p>
        </p:txBody>
      </p:sp>
      <p:sp>
        <p:nvSpPr>
          <p:cNvPr id="4106" name="Line 96"/>
          <p:cNvSpPr>
            <a:spLocks noChangeShapeType="1"/>
          </p:cNvSpPr>
          <p:nvPr/>
        </p:nvSpPr>
        <p:spPr bwMode="auto">
          <a:xfrm>
            <a:off x="990600" y="2438400"/>
            <a:ext cx="76962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5" name="Hexagon 54"/>
          <p:cNvSpPr/>
          <p:nvPr/>
        </p:nvSpPr>
        <p:spPr>
          <a:xfrm>
            <a:off x="523010" y="3836988"/>
            <a:ext cx="533400" cy="457200"/>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endParaRPr lang="en-US" sz="2400">
              <a:solidFill>
                <a:schemeClr val="tx1"/>
              </a:solidFill>
              <a:latin typeface="Tahoma" pitchFamily="34" charset="0"/>
              <a:cs typeface="Tahoma" pitchFamily="34" charset="0"/>
            </a:endParaRPr>
          </a:p>
        </p:txBody>
      </p:sp>
      <p:sp>
        <p:nvSpPr>
          <p:cNvPr id="4108" name="Line 99"/>
          <p:cNvSpPr>
            <a:spLocks noChangeShapeType="1"/>
          </p:cNvSpPr>
          <p:nvPr/>
        </p:nvSpPr>
        <p:spPr bwMode="auto">
          <a:xfrm>
            <a:off x="990600" y="3344862"/>
            <a:ext cx="76962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7" name="Hexagon 56"/>
          <p:cNvSpPr/>
          <p:nvPr/>
        </p:nvSpPr>
        <p:spPr bwMode="auto">
          <a:xfrm>
            <a:off x="533400" y="2887662"/>
            <a:ext cx="533400" cy="457200"/>
          </a:xfrm>
          <a:prstGeom prst="hexagon">
            <a:avLst/>
          </a:prstGeom>
        </p:spPr>
        <p:style>
          <a:lnRef idx="2">
            <a:schemeClr val="accent5">
              <a:shade val="50000"/>
            </a:schemeClr>
          </a:lnRef>
          <a:fillRef idx="1">
            <a:schemeClr val="accent5"/>
          </a:fillRef>
          <a:effectRef idx="0">
            <a:schemeClr val="accent5"/>
          </a:effectRef>
          <a:fontRef idx="minor">
            <a:schemeClr val="lt1"/>
          </a:fontRef>
        </p:style>
        <p:txBody>
          <a:bodyPr lIns="100584" bIns="54864" anchor="ctr"/>
          <a:lstStyle/>
          <a:p>
            <a:pPr algn="ctr" fontAlgn="auto">
              <a:spcBef>
                <a:spcPts val="0"/>
              </a:spcBef>
              <a:spcAft>
                <a:spcPts val="0"/>
              </a:spcAft>
              <a:defRPr/>
            </a:pPr>
            <a:r>
              <a:rPr lang="en-US" sz="2400">
                <a:latin typeface="Tahoma" pitchFamily="34" charset="0"/>
                <a:cs typeface="Tahoma" pitchFamily="34" charset="0"/>
              </a:rPr>
              <a:t>2</a:t>
            </a:r>
          </a:p>
        </p:txBody>
      </p:sp>
      <p:sp>
        <p:nvSpPr>
          <p:cNvPr id="4110" name="Line 96"/>
          <p:cNvSpPr>
            <a:spLocks noChangeShapeType="1"/>
          </p:cNvSpPr>
          <p:nvPr/>
        </p:nvSpPr>
        <p:spPr bwMode="auto">
          <a:xfrm>
            <a:off x="990600" y="4294188"/>
            <a:ext cx="76962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2" name="Hexagon 61"/>
          <p:cNvSpPr/>
          <p:nvPr/>
        </p:nvSpPr>
        <p:spPr bwMode="auto">
          <a:xfrm>
            <a:off x="533400" y="1981200"/>
            <a:ext cx="533400" cy="457200"/>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lIns="100584" bIns="54864" anchor="ctr"/>
          <a:lstStyle/>
          <a:p>
            <a:pPr algn="ctr" fontAlgn="auto">
              <a:spcBef>
                <a:spcPts val="0"/>
              </a:spcBef>
              <a:spcAft>
                <a:spcPts val="0"/>
              </a:spcAft>
              <a:defRPr/>
            </a:pPr>
            <a:endParaRPr lang="en-US" sz="2400" dirty="0">
              <a:solidFill>
                <a:schemeClr val="tx1"/>
              </a:solidFill>
              <a:latin typeface="Tahoma" pitchFamily="34" charset="0"/>
              <a:cs typeface="Tahoma" pitchFamily="34" charset="0"/>
            </a:endParaRPr>
          </a:p>
        </p:txBody>
      </p:sp>
      <p:sp>
        <p:nvSpPr>
          <p:cNvPr id="4114" name="TextBox 35"/>
          <p:cNvSpPr txBox="1">
            <a:spLocks noChangeArrowheads="1"/>
          </p:cNvSpPr>
          <p:nvPr/>
        </p:nvSpPr>
        <p:spPr bwMode="auto">
          <a:xfrm>
            <a:off x="609600" y="1976437"/>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spcBef>
                <a:spcPct val="0"/>
              </a:spcBef>
            </a:pPr>
            <a:r>
              <a:rPr lang="en-US" sz="2400" dirty="0">
                <a:latin typeface="Tahoma" pitchFamily="34" charset="0"/>
                <a:cs typeface="Tahoma" pitchFamily="34" charset="0"/>
              </a:rPr>
              <a:t>1</a:t>
            </a:r>
          </a:p>
        </p:txBody>
      </p:sp>
      <p:sp>
        <p:nvSpPr>
          <p:cNvPr id="4115" name="Text Box 100"/>
          <p:cNvSpPr txBox="1">
            <a:spLocks noChangeArrowheads="1"/>
          </p:cNvSpPr>
          <p:nvPr/>
        </p:nvSpPr>
        <p:spPr bwMode="auto">
          <a:xfrm>
            <a:off x="1219200" y="3810000"/>
            <a:ext cx="42309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spcBef>
                <a:spcPct val="0"/>
              </a:spcBef>
            </a:pPr>
            <a:r>
              <a:rPr lang="en-US" sz="2400" dirty="0" err="1">
                <a:latin typeface="Tahoma" pitchFamily="34" charset="0"/>
                <a:ea typeface="Tahoma" pitchFamily="34" charset="0"/>
                <a:cs typeface="Tahoma" pitchFamily="34" charset="0"/>
              </a:rPr>
              <a:t>Các</a:t>
            </a:r>
            <a:r>
              <a:rPr lang="en-US" sz="2400" dirty="0">
                <a:latin typeface="Tahoma" pitchFamily="34" charset="0"/>
                <a:ea typeface="Tahoma" pitchFamily="34" charset="0"/>
                <a:cs typeface="Tahoma" pitchFamily="34" charset="0"/>
              </a:rPr>
              <a:t> </a:t>
            </a:r>
            <a:r>
              <a:rPr lang="en-US" sz="2400" dirty="0" err="1">
                <a:latin typeface="Tahoma" pitchFamily="34" charset="0"/>
                <a:ea typeface="Tahoma" pitchFamily="34" charset="0"/>
                <a:cs typeface="Tahoma" pitchFamily="34" charset="0"/>
              </a:rPr>
              <a:t>cấu</a:t>
            </a:r>
            <a:r>
              <a:rPr lang="en-US" sz="2400" dirty="0">
                <a:latin typeface="Tahoma" pitchFamily="34" charset="0"/>
                <a:ea typeface="Tahoma" pitchFamily="34" charset="0"/>
                <a:cs typeface="Tahoma" pitchFamily="34" charset="0"/>
              </a:rPr>
              <a:t> </a:t>
            </a:r>
            <a:r>
              <a:rPr lang="en-US" sz="2400" dirty="0" err="1">
                <a:latin typeface="Tahoma" pitchFamily="34" charset="0"/>
                <a:ea typeface="Tahoma" pitchFamily="34" charset="0"/>
                <a:cs typeface="Tahoma" pitchFamily="34" charset="0"/>
              </a:rPr>
              <a:t>trúc</a:t>
            </a:r>
            <a:r>
              <a:rPr lang="en-US" sz="2400" dirty="0">
                <a:latin typeface="Tahoma" pitchFamily="34" charset="0"/>
                <a:ea typeface="Tahoma" pitchFamily="34" charset="0"/>
                <a:cs typeface="Tahoma" pitchFamily="34" charset="0"/>
              </a:rPr>
              <a:t> </a:t>
            </a:r>
            <a:r>
              <a:rPr lang="en-US" sz="2400" dirty="0" err="1">
                <a:latin typeface="Tahoma" pitchFamily="34" charset="0"/>
                <a:ea typeface="Tahoma" pitchFamily="34" charset="0"/>
                <a:cs typeface="Tahoma" pitchFamily="34" charset="0"/>
              </a:rPr>
              <a:t>dữ</a:t>
            </a:r>
            <a:r>
              <a:rPr lang="en-US" sz="2400" dirty="0">
                <a:latin typeface="Tahoma" pitchFamily="34" charset="0"/>
                <a:ea typeface="Tahoma" pitchFamily="34" charset="0"/>
                <a:cs typeface="Tahoma" pitchFamily="34" charset="0"/>
              </a:rPr>
              <a:t> </a:t>
            </a:r>
            <a:r>
              <a:rPr lang="en-US" sz="2400" dirty="0" err="1">
                <a:latin typeface="Tahoma" pitchFamily="34" charset="0"/>
                <a:ea typeface="Tahoma" pitchFamily="34" charset="0"/>
                <a:cs typeface="Tahoma" pitchFamily="34" charset="0"/>
              </a:rPr>
              <a:t>liệu</a:t>
            </a:r>
            <a:r>
              <a:rPr lang="en-US" sz="2400" dirty="0">
                <a:latin typeface="Tahoma" pitchFamily="34" charset="0"/>
                <a:ea typeface="Tahoma" pitchFamily="34" charset="0"/>
                <a:cs typeface="Tahoma" pitchFamily="34" charset="0"/>
              </a:rPr>
              <a:t> </a:t>
            </a:r>
            <a:r>
              <a:rPr lang="en-US" sz="2400" dirty="0" err="1">
                <a:latin typeface="Tahoma" pitchFamily="34" charset="0"/>
                <a:ea typeface="Tahoma" pitchFamily="34" charset="0"/>
                <a:cs typeface="Tahoma" pitchFamily="34" charset="0"/>
              </a:rPr>
              <a:t>nâng</a:t>
            </a:r>
            <a:r>
              <a:rPr lang="en-US" sz="2400" dirty="0">
                <a:latin typeface="Tahoma" pitchFamily="34" charset="0"/>
                <a:ea typeface="Tahoma" pitchFamily="34" charset="0"/>
                <a:cs typeface="Tahoma" pitchFamily="34" charset="0"/>
              </a:rPr>
              <a:t> </a:t>
            </a:r>
            <a:r>
              <a:rPr lang="en-US" sz="2400" dirty="0" err="1" smtClean="0">
                <a:latin typeface="Tahoma" pitchFamily="34" charset="0"/>
                <a:ea typeface="Tahoma" pitchFamily="34" charset="0"/>
                <a:cs typeface="Tahoma" pitchFamily="34" charset="0"/>
              </a:rPr>
              <a:t>cao</a:t>
            </a:r>
            <a:endParaRPr lang="en-US" sz="2400" dirty="0">
              <a:latin typeface="Tahoma" pitchFamily="34" charset="0"/>
              <a:ea typeface="Tahoma" pitchFamily="34" charset="0"/>
              <a:cs typeface="Tahoma" pitchFamily="34" charset="0"/>
            </a:endParaRPr>
          </a:p>
        </p:txBody>
      </p:sp>
      <p:sp>
        <p:nvSpPr>
          <p:cNvPr id="17" name="TextBox 35"/>
          <p:cNvSpPr txBox="1">
            <a:spLocks noChangeArrowheads="1"/>
          </p:cNvSpPr>
          <p:nvPr/>
        </p:nvSpPr>
        <p:spPr bwMode="auto">
          <a:xfrm>
            <a:off x="609600" y="3836988"/>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spcBef>
                <a:spcPct val="0"/>
              </a:spcBef>
            </a:pPr>
            <a:r>
              <a:rPr lang="en-US" sz="2400" dirty="0">
                <a:latin typeface="Tahoma" pitchFamily="34" charset="0"/>
                <a:cs typeface="Tahoma" pitchFamily="34" charset="0"/>
              </a:rPr>
              <a:t>3</a:t>
            </a:r>
          </a:p>
        </p:txBody>
      </p:sp>
    </p:spTree>
    <p:extLst>
      <p:ext uri="{BB962C8B-B14F-4D97-AF65-F5344CB8AC3E}">
        <p14:creationId xmlns:p14="http://schemas.microsoft.com/office/powerpoint/2010/main" val="859374374"/>
      </p:ext>
    </p:extLst>
  </p:cSld>
  <p:clrMapOvr>
    <a:masterClrMapping/>
  </p:clrMapOvr>
  <p:transition>
    <p:strips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mph" presetSubtype="0" repeatCount="indefinite" fill="hold" grpId="0" nodeType="afterEffect">
                                  <p:stCondLst>
                                    <p:cond delay="0"/>
                                  </p:stCondLst>
                                  <p:childTnLst>
                                    <p:animRot by="21600000">
                                      <p:cBhvr>
                                        <p:cTn id="6" dur="2000" fill="hold"/>
                                        <p:tgtEl>
                                          <p:spTgt spid="5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4613" y="233363"/>
            <a:ext cx="7418387" cy="563562"/>
          </a:xfrm>
        </p:spPr>
        <p:txBody>
          <a:bodyPr/>
          <a:lstStyle/>
          <a:p>
            <a:r>
              <a:rPr lang="en-US" dirty="0" err="1">
                <a:ea typeface="Tahoma" pitchFamily="34" charset="0"/>
                <a:cs typeface="Tahoma" pitchFamily="34" charset="0"/>
              </a:rPr>
              <a:t>Các</a:t>
            </a:r>
            <a:r>
              <a:rPr lang="en-US" dirty="0">
                <a:ea typeface="Tahoma" pitchFamily="34" charset="0"/>
                <a:cs typeface="Tahoma" pitchFamily="34" charset="0"/>
              </a:rPr>
              <a:t> </a:t>
            </a:r>
            <a:r>
              <a:rPr lang="en-US" dirty="0" err="1">
                <a:ea typeface="Tahoma" pitchFamily="34" charset="0"/>
                <a:cs typeface="Tahoma" pitchFamily="34" charset="0"/>
              </a:rPr>
              <a:t>cấu</a:t>
            </a:r>
            <a:r>
              <a:rPr lang="en-US" dirty="0">
                <a:ea typeface="Tahoma" pitchFamily="34" charset="0"/>
                <a:cs typeface="Tahoma" pitchFamily="34" charset="0"/>
              </a:rPr>
              <a:t> </a:t>
            </a:r>
            <a:r>
              <a:rPr lang="en-US" dirty="0" err="1">
                <a:ea typeface="Tahoma" pitchFamily="34" charset="0"/>
                <a:cs typeface="Tahoma" pitchFamily="34" charset="0"/>
              </a:rPr>
              <a:t>trúc</a:t>
            </a:r>
            <a:r>
              <a:rPr lang="en-US" dirty="0">
                <a:ea typeface="Tahoma" pitchFamily="34" charset="0"/>
                <a:cs typeface="Tahoma" pitchFamily="34" charset="0"/>
              </a:rPr>
              <a:t> </a:t>
            </a:r>
            <a:r>
              <a:rPr lang="en-US" dirty="0" err="1">
                <a:ea typeface="Tahoma" pitchFamily="34" charset="0"/>
                <a:cs typeface="Tahoma" pitchFamily="34" charset="0"/>
              </a:rPr>
              <a:t>dữ</a:t>
            </a:r>
            <a:r>
              <a:rPr lang="en-US" dirty="0">
                <a:ea typeface="Tahoma" pitchFamily="34" charset="0"/>
                <a:cs typeface="Tahoma" pitchFamily="34" charset="0"/>
              </a:rPr>
              <a:t> </a:t>
            </a:r>
            <a:r>
              <a:rPr lang="en-US" dirty="0" err="1">
                <a:ea typeface="Tahoma" pitchFamily="34" charset="0"/>
                <a:cs typeface="Tahoma" pitchFamily="34" charset="0"/>
              </a:rPr>
              <a:t>liệu</a:t>
            </a:r>
            <a:r>
              <a:rPr lang="en-US" dirty="0">
                <a:ea typeface="Tahoma" pitchFamily="34" charset="0"/>
                <a:cs typeface="Tahoma" pitchFamily="34" charset="0"/>
              </a:rPr>
              <a:t> </a:t>
            </a:r>
            <a:r>
              <a:rPr lang="en-US" dirty="0" err="1">
                <a:ea typeface="Tahoma" pitchFamily="34" charset="0"/>
                <a:cs typeface="Tahoma" pitchFamily="34" charset="0"/>
              </a:rPr>
              <a:t>nâng</a:t>
            </a:r>
            <a:r>
              <a:rPr lang="en-US" dirty="0">
                <a:ea typeface="Tahoma" pitchFamily="34" charset="0"/>
                <a:cs typeface="Tahoma" pitchFamily="34" charset="0"/>
              </a:rPr>
              <a:t> </a:t>
            </a:r>
            <a:r>
              <a:rPr lang="en-US" dirty="0" err="1" smtClean="0">
                <a:ea typeface="Tahoma" pitchFamily="34" charset="0"/>
                <a:cs typeface="Tahoma" pitchFamily="34" charset="0"/>
              </a:rPr>
              <a:t>cao</a:t>
            </a:r>
            <a:endParaRPr lang="en-US" dirty="0"/>
          </a:p>
        </p:txBody>
      </p:sp>
      <p:sp>
        <p:nvSpPr>
          <p:cNvPr id="3" name="Slide Number Placeholder 2"/>
          <p:cNvSpPr>
            <a:spLocks noGrp="1"/>
          </p:cNvSpPr>
          <p:nvPr>
            <p:ph type="sldNum" sz="quarter" idx="10"/>
          </p:nvPr>
        </p:nvSpPr>
        <p:spPr/>
        <p:txBody>
          <a:bodyPr/>
          <a:lstStyle/>
          <a:p>
            <a:pPr>
              <a:defRPr/>
            </a:pPr>
            <a:fld id="{14F9CBA4-E811-4E24-ACCD-0471C57B6914}" type="slidenum">
              <a:rPr lang="en-US" smtClean="0"/>
              <a:pPr>
                <a:defRPr/>
              </a:pPr>
              <a:t>123</a:t>
            </a:fld>
            <a:endParaRPr lang="en-US" dirty="0"/>
          </a:p>
        </p:txBody>
      </p:sp>
      <p:sp>
        <p:nvSpPr>
          <p:cNvPr id="4" name="Date Placeholder 3"/>
          <p:cNvSpPr>
            <a:spLocks noGrp="1"/>
          </p:cNvSpPr>
          <p:nvPr>
            <p:ph type="dt" sz="half" idx="11"/>
          </p:nvPr>
        </p:nvSpPr>
        <p:spPr/>
        <p:txBody>
          <a:bodyPr/>
          <a:lstStyle/>
          <a:p>
            <a:pPr>
              <a:defRPr/>
            </a:pPr>
            <a:r>
              <a:rPr lang="en-US" smtClean="0"/>
              <a:t>Winter 2012</a:t>
            </a:r>
            <a:endParaRPr lang="en-US"/>
          </a:p>
        </p:txBody>
      </p:sp>
      <p:sp>
        <p:nvSpPr>
          <p:cNvPr id="5" name="Footer Placeholder 4"/>
          <p:cNvSpPr>
            <a:spLocks noGrp="1"/>
          </p:cNvSpPr>
          <p:nvPr>
            <p:ph type="ftr" sz="quarter" idx="12"/>
          </p:nvPr>
        </p:nvSpPr>
        <p:spPr/>
        <p:txBody>
          <a:bodyPr/>
          <a:lstStyle/>
          <a:p>
            <a:pPr>
              <a:defRPr/>
            </a:pPr>
            <a:r>
              <a:rPr lang="en-US" smtClean="0"/>
              <a:t>(C) Nguyen Tri Tuan - DH.KHTN Tp.HCM</a:t>
            </a:r>
            <a:endParaRPr lang="en-US"/>
          </a:p>
        </p:txBody>
      </p:sp>
      <p:sp>
        <p:nvSpPr>
          <p:cNvPr id="6" name="Hexagon 5"/>
          <p:cNvSpPr/>
          <p:nvPr/>
        </p:nvSpPr>
        <p:spPr bwMode="auto">
          <a:xfrm>
            <a:off x="533400" y="4191000"/>
            <a:ext cx="685800" cy="609600"/>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lIns="100584" bIns="54864" anchor="ctr"/>
          <a:lstStyle/>
          <a:p>
            <a:pPr algn="ctr">
              <a:spcBef>
                <a:spcPct val="0"/>
              </a:spcBef>
              <a:defRPr/>
            </a:pPr>
            <a:endParaRPr lang="en-US" sz="2400">
              <a:solidFill>
                <a:schemeClr val="tx1"/>
              </a:solidFill>
              <a:latin typeface="Tahoma" pitchFamily="34" charset="0"/>
              <a:cs typeface="Tahoma" pitchFamily="34" charset="0"/>
            </a:endParaRPr>
          </a:p>
        </p:txBody>
      </p:sp>
      <p:sp>
        <p:nvSpPr>
          <p:cNvPr id="7" name="Text Box 97"/>
          <p:cNvSpPr txBox="1">
            <a:spLocks noChangeArrowheads="1"/>
          </p:cNvSpPr>
          <p:nvPr/>
        </p:nvSpPr>
        <p:spPr bwMode="auto">
          <a:xfrm>
            <a:off x="1344613" y="2133600"/>
            <a:ext cx="45752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spcBef>
                <a:spcPct val="0"/>
              </a:spcBef>
            </a:pPr>
            <a:r>
              <a:rPr lang="en-US" sz="2400" dirty="0" err="1">
                <a:latin typeface="Tahoma" pitchFamily="34" charset="0"/>
              </a:rPr>
              <a:t>Cây</a:t>
            </a:r>
            <a:r>
              <a:rPr lang="en-US" sz="2400" dirty="0">
                <a:latin typeface="Tahoma" pitchFamily="34" charset="0"/>
              </a:rPr>
              <a:t> </a:t>
            </a:r>
            <a:r>
              <a:rPr lang="en-US" sz="2400" dirty="0" err="1">
                <a:latin typeface="Tahoma" pitchFamily="34" charset="0"/>
              </a:rPr>
              <a:t>nhị</a:t>
            </a:r>
            <a:r>
              <a:rPr lang="en-US" sz="2400" dirty="0">
                <a:latin typeface="Tahoma" pitchFamily="34" charset="0"/>
              </a:rPr>
              <a:t> </a:t>
            </a:r>
            <a:r>
              <a:rPr lang="en-US" sz="2400" dirty="0" err="1">
                <a:latin typeface="Tahoma" pitchFamily="34" charset="0"/>
              </a:rPr>
              <a:t>phân</a:t>
            </a:r>
            <a:r>
              <a:rPr lang="en-US" sz="2400" dirty="0">
                <a:latin typeface="Tahoma" pitchFamily="34" charset="0"/>
              </a:rPr>
              <a:t> </a:t>
            </a:r>
            <a:r>
              <a:rPr lang="en-US" sz="2400" dirty="0" err="1">
                <a:latin typeface="Tahoma" pitchFamily="34" charset="0"/>
              </a:rPr>
              <a:t>tìm</a:t>
            </a:r>
            <a:r>
              <a:rPr lang="en-US" sz="2400" dirty="0">
                <a:latin typeface="Tahoma" pitchFamily="34" charset="0"/>
              </a:rPr>
              <a:t> </a:t>
            </a:r>
            <a:r>
              <a:rPr lang="en-US" sz="2400" dirty="0" err="1">
                <a:latin typeface="Tahoma" pitchFamily="34" charset="0"/>
              </a:rPr>
              <a:t>kiếm</a:t>
            </a:r>
            <a:r>
              <a:rPr lang="en-US" sz="2400" dirty="0">
                <a:latin typeface="Tahoma" pitchFamily="34" charset="0"/>
              </a:rPr>
              <a:t> </a:t>
            </a:r>
            <a:r>
              <a:rPr lang="en-US" sz="2400" dirty="0" err="1">
                <a:latin typeface="Tahoma" pitchFamily="34" charset="0"/>
              </a:rPr>
              <a:t>cân</a:t>
            </a:r>
            <a:r>
              <a:rPr lang="en-US" sz="2400" dirty="0">
                <a:latin typeface="Tahoma" pitchFamily="34" charset="0"/>
              </a:rPr>
              <a:t> </a:t>
            </a:r>
            <a:r>
              <a:rPr lang="en-US" sz="2400" dirty="0" err="1">
                <a:latin typeface="Tahoma" pitchFamily="34" charset="0"/>
              </a:rPr>
              <a:t>bằng</a:t>
            </a:r>
            <a:endParaRPr lang="en-US" sz="2400" dirty="0">
              <a:latin typeface="Tahoma" pitchFamily="34" charset="0"/>
            </a:endParaRPr>
          </a:p>
        </p:txBody>
      </p:sp>
      <p:sp>
        <p:nvSpPr>
          <p:cNvPr id="8" name="Text Box 111"/>
          <p:cNvSpPr txBox="1">
            <a:spLocks noChangeArrowheads="1"/>
          </p:cNvSpPr>
          <p:nvPr/>
        </p:nvSpPr>
        <p:spPr bwMode="auto">
          <a:xfrm>
            <a:off x="1371600" y="3200400"/>
            <a:ext cx="9877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spcBef>
                <a:spcPct val="0"/>
              </a:spcBef>
            </a:pPr>
            <a:r>
              <a:rPr lang="en-US" sz="2400" dirty="0">
                <a:latin typeface="Tahoma" pitchFamily="34" charset="0"/>
              </a:rPr>
              <a:t>B-</a:t>
            </a:r>
            <a:r>
              <a:rPr lang="en-US" sz="2400" dirty="0" err="1">
                <a:latin typeface="Tahoma" pitchFamily="34" charset="0"/>
              </a:rPr>
              <a:t>Cây</a:t>
            </a:r>
            <a:endParaRPr lang="en-US" sz="2400" dirty="0">
              <a:latin typeface="Tahoma" pitchFamily="34" charset="0"/>
            </a:endParaRPr>
          </a:p>
        </p:txBody>
      </p:sp>
      <p:sp>
        <p:nvSpPr>
          <p:cNvPr id="9" name="Line 96"/>
          <p:cNvSpPr>
            <a:spLocks noChangeShapeType="1"/>
          </p:cNvSpPr>
          <p:nvPr/>
        </p:nvSpPr>
        <p:spPr bwMode="auto">
          <a:xfrm flipV="1">
            <a:off x="1143000" y="2660650"/>
            <a:ext cx="7543800" cy="635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 name="Hexagon 9"/>
          <p:cNvSpPr/>
          <p:nvPr/>
        </p:nvSpPr>
        <p:spPr>
          <a:xfrm>
            <a:off x="565150" y="2057400"/>
            <a:ext cx="654050" cy="603250"/>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endParaRPr lang="en-US" sz="2400">
              <a:solidFill>
                <a:schemeClr val="tx1"/>
              </a:solidFill>
              <a:latin typeface="Tahoma" pitchFamily="34" charset="0"/>
              <a:cs typeface="Tahoma" pitchFamily="34" charset="0"/>
            </a:endParaRPr>
          </a:p>
        </p:txBody>
      </p:sp>
      <p:sp>
        <p:nvSpPr>
          <p:cNvPr id="11" name="Line 99"/>
          <p:cNvSpPr>
            <a:spLocks noChangeShapeType="1"/>
          </p:cNvSpPr>
          <p:nvPr/>
        </p:nvSpPr>
        <p:spPr bwMode="auto">
          <a:xfrm flipV="1">
            <a:off x="1143000" y="3725863"/>
            <a:ext cx="7543800" cy="7937"/>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 name="Hexagon 11"/>
          <p:cNvSpPr/>
          <p:nvPr/>
        </p:nvSpPr>
        <p:spPr bwMode="auto">
          <a:xfrm>
            <a:off x="533400" y="3124200"/>
            <a:ext cx="685800" cy="601663"/>
          </a:xfrm>
          <a:prstGeom prst="hexagon">
            <a:avLst/>
          </a:prstGeom>
        </p:spPr>
        <p:style>
          <a:lnRef idx="2">
            <a:schemeClr val="accent5">
              <a:shade val="50000"/>
            </a:schemeClr>
          </a:lnRef>
          <a:fillRef idx="1">
            <a:schemeClr val="accent5"/>
          </a:fillRef>
          <a:effectRef idx="0">
            <a:schemeClr val="accent5"/>
          </a:effectRef>
          <a:fontRef idx="minor">
            <a:schemeClr val="lt1"/>
          </a:fontRef>
        </p:style>
        <p:txBody>
          <a:bodyPr lIns="100584" bIns="54864" anchor="ctr"/>
          <a:lstStyle/>
          <a:p>
            <a:pPr algn="ctr">
              <a:spcBef>
                <a:spcPct val="0"/>
              </a:spcBef>
              <a:defRPr/>
            </a:pPr>
            <a:endParaRPr lang="en-US" sz="2400">
              <a:solidFill>
                <a:srgbClr val="FFFFFF"/>
              </a:solidFill>
              <a:latin typeface="Tahoma" pitchFamily="34" charset="0"/>
              <a:cs typeface="Tahoma" pitchFamily="34" charset="0"/>
            </a:endParaRPr>
          </a:p>
        </p:txBody>
      </p:sp>
      <p:sp>
        <p:nvSpPr>
          <p:cNvPr id="13" name="Line 96"/>
          <p:cNvSpPr>
            <a:spLocks noChangeShapeType="1"/>
          </p:cNvSpPr>
          <p:nvPr/>
        </p:nvSpPr>
        <p:spPr bwMode="auto">
          <a:xfrm>
            <a:off x="1143000" y="4800600"/>
            <a:ext cx="75438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 name="TextBox 35"/>
          <p:cNvSpPr txBox="1">
            <a:spLocks noChangeArrowheads="1"/>
          </p:cNvSpPr>
          <p:nvPr/>
        </p:nvSpPr>
        <p:spPr bwMode="auto">
          <a:xfrm>
            <a:off x="598488" y="2111375"/>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spcBef>
                <a:spcPct val="0"/>
              </a:spcBef>
            </a:pPr>
            <a:r>
              <a:rPr lang="en-US" sz="2400" dirty="0">
                <a:latin typeface="Tahoma" pitchFamily="34" charset="0"/>
                <a:cs typeface="Tahoma" pitchFamily="34" charset="0"/>
              </a:rPr>
              <a:t>3</a:t>
            </a:r>
            <a:r>
              <a:rPr lang="en-US" sz="2400" dirty="0" smtClean="0">
                <a:latin typeface="Tahoma" pitchFamily="34" charset="0"/>
                <a:cs typeface="Tahoma" pitchFamily="34" charset="0"/>
              </a:rPr>
              <a:t>.1</a:t>
            </a:r>
            <a:endParaRPr lang="en-US" sz="2400" dirty="0">
              <a:latin typeface="Tahoma" pitchFamily="34" charset="0"/>
              <a:cs typeface="Tahoma" pitchFamily="34" charset="0"/>
            </a:endParaRPr>
          </a:p>
        </p:txBody>
      </p:sp>
      <p:sp>
        <p:nvSpPr>
          <p:cNvPr id="15" name="Text Box 100"/>
          <p:cNvSpPr txBox="1">
            <a:spLocks noChangeArrowheads="1"/>
          </p:cNvSpPr>
          <p:nvPr/>
        </p:nvSpPr>
        <p:spPr bwMode="auto">
          <a:xfrm>
            <a:off x="1371600" y="4300538"/>
            <a:ext cx="34014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spcBef>
                <a:spcPct val="0"/>
              </a:spcBef>
            </a:pPr>
            <a:r>
              <a:rPr lang="en-US" sz="2400" dirty="0" err="1">
                <a:latin typeface="Tahoma" pitchFamily="34" charset="0"/>
              </a:rPr>
              <a:t>Bảng</a:t>
            </a:r>
            <a:r>
              <a:rPr lang="en-US" sz="2400" dirty="0">
                <a:latin typeface="Tahoma" pitchFamily="34" charset="0"/>
              </a:rPr>
              <a:t> </a:t>
            </a:r>
            <a:r>
              <a:rPr lang="en-US" sz="2400" dirty="0" err="1">
                <a:latin typeface="Tahoma" pitchFamily="34" charset="0"/>
              </a:rPr>
              <a:t>băm</a:t>
            </a:r>
            <a:r>
              <a:rPr lang="en-US" sz="2400" dirty="0">
                <a:latin typeface="Tahoma" pitchFamily="34" charset="0"/>
              </a:rPr>
              <a:t> – Hash </a:t>
            </a:r>
            <a:r>
              <a:rPr lang="en-US" sz="2400" dirty="0" smtClean="0">
                <a:latin typeface="Tahoma" pitchFamily="34" charset="0"/>
              </a:rPr>
              <a:t>Table</a:t>
            </a:r>
            <a:endParaRPr lang="en-US" sz="2400" dirty="0">
              <a:latin typeface="Tahoma" pitchFamily="34" charset="0"/>
            </a:endParaRPr>
          </a:p>
        </p:txBody>
      </p:sp>
      <p:sp>
        <p:nvSpPr>
          <p:cNvPr id="16" name="TextBox 35"/>
          <p:cNvSpPr txBox="1">
            <a:spLocks noChangeArrowheads="1"/>
          </p:cNvSpPr>
          <p:nvPr/>
        </p:nvSpPr>
        <p:spPr bwMode="auto">
          <a:xfrm>
            <a:off x="566738" y="4244975"/>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spcBef>
                <a:spcPct val="0"/>
              </a:spcBef>
            </a:pPr>
            <a:r>
              <a:rPr lang="en-US" sz="2400" dirty="0">
                <a:latin typeface="Tahoma" pitchFamily="34" charset="0"/>
                <a:cs typeface="Tahoma" pitchFamily="34" charset="0"/>
              </a:rPr>
              <a:t>3</a:t>
            </a:r>
            <a:r>
              <a:rPr lang="en-US" sz="2400" dirty="0" smtClean="0">
                <a:latin typeface="Tahoma" pitchFamily="34" charset="0"/>
                <a:cs typeface="Tahoma" pitchFamily="34" charset="0"/>
              </a:rPr>
              <a:t>.3</a:t>
            </a:r>
            <a:endParaRPr lang="en-US" sz="2400" dirty="0">
              <a:latin typeface="Tahoma" pitchFamily="34" charset="0"/>
              <a:cs typeface="Tahoma" pitchFamily="34" charset="0"/>
            </a:endParaRPr>
          </a:p>
        </p:txBody>
      </p:sp>
      <p:sp>
        <p:nvSpPr>
          <p:cNvPr id="17" name="TextBox 35"/>
          <p:cNvSpPr txBox="1">
            <a:spLocks noChangeArrowheads="1"/>
          </p:cNvSpPr>
          <p:nvPr/>
        </p:nvSpPr>
        <p:spPr bwMode="auto">
          <a:xfrm>
            <a:off x="576263" y="3189288"/>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spcBef>
                <a:spcPct val="0"/>
              </a:spcBef>
            </a:pPr>
            <a:r>
              <a:rPr lang="en-US" sz="2400" dirty="0">
                <a:solidFill>
                  <a:schemeClr val="bg1"/>
                </a:solidFill>
                <a:latin typeface="Tahoma" pitchFamily="34" charset="0"/>
                <a:cs typeface="Tahoma" pitchFamily="34" charset="0"/>
              </a:rPr>
              <a:t>3</a:t>
            </a:r>
            <a:r>
              <a:rPr lang="en-US" sz="2400" dirty="0" smtClean="0">
                <a:solidFill>
                  <a:schemeClr val="bg1"/>
                </a:solidFill>
                <a:latin typeface="Tahoma" pitchFamily="34" charset="0"/>
                <a:cs typeface="Tahoma" pitchFamily="34" charset="0"/>
              </a:rPr>
              <a:t>.2</a:t>
            </a:r>
            <a:endParaRPr lang="en-US" sz="2400" dirty="0">
              <a:solidFill>
                <a:schemeClr val="bg1"/>
              </a:solidFill>
              <a:latin typeface="Tahoma" pitchFamily="34" charset="0"/>
              <a:cs typeface="Tahoma" pitchFamily="34" charset="0"/>
            </a:endParaRPr>
          </a:p>
        </p:txBody>
      </p:sp>
      <p:sp>
        <p:nvSpPr>
          <p:cNvPr id="18" name="Rectangle 17"/>
          <p:cNvSpPr/>
          <p:nvPr/>
        </p:nvSpPr>
        <p:spPr>
          <a:xfrm>
            <a:off x="1371600" y="1054288"/>
            <a:ext cx="7391400" cy="461665"/>
          </a:xfrm>
          <a:prstGeom prst="rect">
            <a:avLst/>
          </a:prstGeom>
        </p:spPr>
        <p:txBody>
          <a:bodyPr wrap="square">
            <a:spAutoFit/>
          </a:bodyPr>
          <a:lstStyle/>
          <a:p>
            <a:pPr algn="ctr">
              <a:spcBef>
                <a:spcPct val="0"/>
              </a:spcBef>
            </a:pPr>
            <a:r>
              <a:rPr lang="en-US" sz="2400" dirty="0" smtClean="0">
                <a:latin typeface="Tahoma" pitchFamily="34" charset="0"/>
              </a:rPr>
              <a:t>(</a:t>
            </a:r>
            <a:r>
              <a:rPr lang="en-US" sz="2400" dirty="0">
                <a:latin typeface="Tahoma" pitchFamily="34" charset="0"/>
              </a:rPr>
              <a:t>Advanced Data Structures</a:t>
            </a:r>
            <a:r>
              <a:rPr lang="en-US" sz="2400" dirty="0" smtClean="0">
                <a:latin typeface="Tahoma" pitchFamily="34" charset="0"/>
                <a:ea typeface="Tahoma" pitchFamily="34" charset="0"/>
                <a:cs typeface="Tahoma" pitchFamily="34" charset="0"/>
              </a:rPr>
              <a:t>)</a:t>
            </a:r>
          </a:p>
        </p:txBody>
      </p:sp>
    </p:spTree>
    <p:extLst>
      <p:ext uri="{BB962C8B-B14F-4D97-AF65-F5344CB8AC3E}">
        <p14:creationId xmlns:p14="http://schemas.microsoft.com/office/powerpoint/2010/main" val="815154966"/>
      </p:ext>
    </p:extLst>
  </p:cSld>
  <p:clrMapOvr>
    <a:masterClrMapping/>
  </p:clrMapOvr>
  <p:transition>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afterEffect">
                                  <p:stCondLst>
                                    <p:cond delay="0"/>
                                  </p:stCondLst>
                                  <p:childTnLst>
                                    <p:animRot by="21600000">
                                      <p:cBhvr>
                                        <p:cTn id="6" dur="2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4EBE1069-66E8-4515-816C-50E622DCE943}" type="slidenum">
              <a:rPr lang="en-US" sz="1000" smtClean="0">
                <a:latin typeface="Verdana" pitchFamily="34" charset="0"/>
              </a:rPr>
              <a:pPr eaLnBrk="1" hangingPunct="1"/>
              <a:t>124</a:t>
            </a:fld>
            <a:endParaRPr lang="en-US" sz="1000" dirty="0" smtClean="0">
              <a:latin typeface="Verdana" pitchFamily="34" charset="0"/>
            </a:endParaRPr>
          </a:p>
        </p:txBody>
      </p:sp>
      <p:sp>
        <p:nvSpPr>
          <p:cNvPr id="144387"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44388"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44389" name="Rectangle 2"/>
          <p:cNvSpPr>
            <a:spLocks noGrp="1" noChangeArrowheads="1"/>
          </p:cNvSpPr>
          <p:nvPr>
            <p:ph type="title"/>
          </p:nvPr>
        </p:nvSpPr>
        <p:spPr/>
        <p:txBody>
          <a:bodyPr/>
          <a:lstStyle/>
          <a:p>
            <a:r>
              <a:rPr lang="en-US" dirty="0" err="1"/>
              <a:t>Cây</a:t>
            </a:r>
            <a:r>
              <a:rPr lang="en-US" dirty="0"/>
              <a:t> </a:t>
            </a:r>
            <a:r>
              <a:rPr lang="en-US" dirty="0" err="1"/>
              <a:t>nhị</a:t>
            </a:r>
            <a:r>
              <a:rPr lang="en-US" dirty="0"/>
              <a:t> </a:t>
            </a:r>
            <a:r>
              <a:rPr lang="en-US" dirty="0" err="1"/>
              <a:t>phân</a:t>
            </a:r>
            <a:r>
              <a:rPr lang="en-US" dirty="0"/>
              <a:t> </a:t>
            </a:r>
            <a:r>
              <a:rPr lang="en-US" dirty="0" err="1"/>
              <a:t>tìm</a:t>
            </a:r>
            <a:r>
              <a:rPr lang="en-US" dirty="0"/>
              <a:t> </a:t>
            </a:r>
            <a:r>
              <a:rPr lang="en-US" dirty="0" err="1"/>
              <a:t>kiếm</a:t>
            </a:r>
            <a:r>
              <a:rPr lang="en-US" dirty="0"/>
              <a:t> </a:t>
            </a:r>
            <a:r>
              <a:rPr lang="en-US" dirty="0" err="1"/>
              <a:t>cân</a:t>
            </a:r>
            <a:r>
              <a:rPr lang="en-US" dirty="0"/>
              <a:t> </a:t>
            </a:r>
            <a:r>
              <a:rPr lang="en-US" dirty="0" err="1"/>
              <a:t>bằng</a:t>
            </a:r>
            <a:r>
              <a:rPr lang="en-US" dirty="0"/>
              <a:t> (1)</a:t>
            </a:r>
            <a:endParaRPr lang="en-US" dirty="0" smtClean="0"/>
          </a:p>
        </p:txBody>
      </p:sp>
      <p:sp>
        <p:nvSpPr>
          <p:cNvPr id="144390" name="Rectangle 3"/>
          <p:cNvSpPr>
            <a:spLocks noGrp="1" noChangeArrowheads="1"/>
          </p:cNvSpPr>
          <p:nvPr>
            <p:ph type="body" idx="1"/>
          </p:nvPr>
        </p:nvSpPr>
        <p:spPr/>
        <p:txBody>
          <a:bodyPr/>
          <a:lstStyle/>
          <a:p>
            <a:r>
              <a:rPr lang="en-US" sz="2400" dirty="0" err="1" smtClean="0"/>
              <a:t>Cây</a:t>
            </a:r>
            <a:r>
              <a:rPr lang="en-US" sz="2400" dirty="0" smtClean="0"/>
              <a:t> BST </a:t>
            </a:r>
            <a:r>
              <a:rPr lang="en-US" sz="2400" dirty="0" err="1" smtClean="0"/>
              <a:t>có</a:t>
            </a:r>
            <a:r>
              <a:rPr lang="en-US" sz="2400" dirty="0" smtClean="0"/>
              <a:t> </a:t>
            </a:r>
            <a:r>
              <a:rPr lang="en-US" sz="2400" dirty="0" err="1" smtClean="0"/>
              <a:t>thể</a:t>
            </a:r>
            <a:r>
              <a:rPr lang="en-US" sz="2400" dirty="0" smtClean="0"/>
              <a:t> </a:t>
            </a:r>
            <a:r>
              <a:rPr lang="en-US" sz="2400" dirty="0" err="1" smtClean="0"/>
              <a:t>bị</a:t>
            </a:r>
            <a:r>
              <a:rPr lang="en-US" sz="2400" dirty="0" smtClean="0"/>
              <a:t> </a:t>
            </a:r>
            <a:r>
              <a:rPr lang="en-US" sz="2400" dirty="0" err="1" smtClean="0"/>
              <a:t>lệch</a:t>
            </a:r>
            <a:endParaRPr lang="en-US" sz="2400" dirty="0" smtClean="0"/>
          </a:p>
          <a:p>
            <a:pPr lvl="1"/>
            <a:r>
              <a:rPr lang="en-US" sz="2000" dirty="0" err="1" smtClean="0">
                <a:latin typeface="Arial" pitchFamily="34" charset="0"/>
              </a:rPr>
              <a:t>Vì</a:t>
            </a:r>
            <a:r>
              <a:rPr lang="en-US" sz="2000" dirty="0" smtClean="0">
                <a:latin typeface="Arial" pitchFamily="34" charset="0"/>
              </a:rPr>
              <a:t> </a:t>
            </a:r>
            <a:r>
              <a:rPr lang="en-US" sz="2000" dirty="0" err="1" smtClean="0">
                <a:latin typeface="Arial" pitchFamily="34" charset="0"/>
              </a:rPr>
              <a:t>sao</a:t>
            </a:r>
            <a:r>
              <a:rPr lang="en-US" sz="2000" dirty="0" smtClean="0">
                <a:latin typeface="Arial" pitchFamily="34" charset="0"/>
              </a:rPr>
              <a:t> </a:t>
            </a:r>
            <a:r>
              <a:rPr lang="en-US" sz="2000" dirty="0" err="1" smtClean="0">
                <a:latin typeface="Arial" pitchFamily="34" charset="0"/>
              </a:rPr>
              <a:t>cây</a:t>
            </a:r>
            <a:r>
              <a:rPr lang="en-US" sz="2000" dirty="0" smtClean="0">
                <a:latin typeface="Arial" pitchFamily="34" charset="0"/>
              </a:rPr>
              <a:t> BST </a:t>
            </a:r>
            <a:r>
              <a:rPr lang="en-US" sz="2000" dirty="0" err="1" smtClean="0">
                <a:latin typeface="Arial" pitchFamily="34" charset="0"/>
              </a:rPr>
              <a:t>trở</a:t>
            </a:r>
            <a:r>
              <a:rPr lang="en-US" sz="2000" dirty="0" smtClean="0">
                <a:latin typeface="Arial" pitchFamily="34" charset="0"/>
              </a:rPr>
              <a:t> </a:t>
            </a:r>
            <a:r>
              <a:rPr lang="en-US" sz="2000" dirty="0" err="1" smtClean="0">
                <a:latin typeface="Arial" pitchFamily="34" charset="0"/>
              </a:rPr>
              <a:t>nên</a:t>
            </a:r>
            <a:r>
              <a:rPr lang="en-US" sz="2000" dirty="0" smtClean="0">
                <a:latin typeface="Arial" pitchFamily="34" charset="0"/>
              </a:rPr>
              <a:t> </a:t>
            </a:r>
            <a:r>
              <a:rPr lang="en-US" sz="2000" dirty="0" err="1" smtClean="0">
                <a:latin typeface="Arial" pitchFamily="34" charset="0"/>
              </a:rPr>
              <a:t>bị</a:t>
            </a:r>
            <a:r>
              <a:rPr lang="en-US" sz="2000" dirty="0" smtClean="0">
                <a:latin typeface="Arial" pitchFamily="34" charset="0"/>
              </a:rPr>
              <a:t> </a:t>
            </a:r>
            <a:r>
              <a:rPr lang="en-US" sz="2000" dirty="0" err="1" smtClean="0">
                <a:latin typeface="Arial" pitchFamily="34" charset="0"/>
              </a:rPr>
              <a:t>lệch</a:t>
            </a:r>
            <a:r>
              <a:rPr lang="en-US" sz="2000" dirty="0" smtClean="0">
                <a:latin typeface="Arial" pitchFamily="34" charset="0"/>
              </a:rPr>
              <a:t> ?</a:t>
            </a:r>
          </a:p>
          <a:p>
            <a:pPr lvl="1"/>
            <a:r>
              <a:rPr lang="en-US" sz="2000" dirty="0" smtClean="0">
                <a:latin typeface="Arial" pitchFamily="34" charset="0"/>
              </a:rPr>
              <a:t>Chi </a:t>
            </a:r>
            <a:r>
              <a:rPr lang="en-US" sz="2000" dirty="0" err="1" smtClean="0">
                <a:latin typeface="Arial" pitchFamily="34" charset="0"/>
              </a:rPr>
              <a:t>phí</a:t>
            </a:r>
            <a:r>
              <a:rPr lang="en-US" sz="2000" dirty="0" smtClean="0">
                <a:latin typeface="Arial" pitchFamily="34" charset="0"/>
              </a:rPr>
              <a:t> </a:t>
            </a:r>
            <a:r>
              <a:rPr lang="en-US" sz="2000" dirty="0" err="1" smtClean="0">
                <a:latin typeface="Arial" pitchFamily="34" charset="0"/>
              </a:rPr>
              <a:t>tìm</a:t>
            </a:r>
            <a:r>
              <a:rPr lang="en-US" sz="2000" dirty="0" smtClean="0">
                <a:latin typeface="Arial" pitchFamily="34" charset="0"/>
              </a:rPr>
              <a:t> </a:t>
            </a:r>
            <a:r>
              <a:rPr lang="en-US" sz="2000" dirty="0" err="1" smtClean="0">
                <a:latin typeface="Arial" pitchFamily="34" charset="0"/>
              </a:rPr>
              <a:t>kiếm</a:t>
            </a:r>
            <a:r>
              <a:rPr lang="en-US" sz="2000" dirty="0" smtClean="0">
                <a:latin typeface="Arial" pitchFamily="34" charset="0"/>
              </a:rPr>
              <a:t> </a:t>
            </a:r>
            <a:r>
              <a:rPr lang="en-US" sz="2000" dirty="0" err="1" smtClean="0">
                <a:latin typeface="Arial" pitchFamily="34" charset="0"/>
              </a:rPr>
              <a:t>trên</a:t>
            </a:r>
            <a:r>
              <a:rPr lang="en-US" sz="2000" dirty="0" smtClean="0">
                <a:latin typeface="Arial" pitchFamily="34" charset="0"/>
              </a:rPr>
              <a:t> </a:t>
            </a:r>
            <a:r>
              <a:rPr lang="en-US" sz="2000" dirty="0" err="1" smtClean="0">
                <a:latin typeface="Arial" pitchFamily="34" charset="0"/>
              </a:rPr>
              <a:t>cây</a:t>
            </a:r>
            <a:r>
              <a:rPr lang="en-US" sz="2000" dirty="0" smtClean="0">
                <a:latin typeface="Arial" pitchFamily="34" charset="0"/>
              </a:rPr>
              <a:t> </a:t>
            </a:r>
            <a:r>
              <a:rPr lang="en-US" sz="2000" dirty="0" err="1" smtClean="0">
                <a:latin typeface="Arial" pitchFamily="34" charset="0"/>
              </a:rPr>
              <a:t>bị</a:t>
            </a:r>
            <a:r>
              <a:rPr lang="en-US" sz="2000" dirty="0" smtClean="0">
                <a:latin typeface="Arial" pitchFamily="34" charset="0"/>
              </a:rPr>
              <a:t> </a:t>
            </a:r>
            <a:r>
              <a:rPr lang="en-US" sz="2000" dirty="0" err="1" smtClean="0">
                <a:latin typeface="Arial" pitchFamily="34" charset="0"/>
              </a:rPr>
              <a:t>lệch</a:t>
            </a:r>
            <a:r>
              <a:rPr lang="en-US" sz="2000" dirty="0" smtClean="0">
                <a:latin typeface="Arial" pitchFamily="34" charset="0"/>
              </a:rPr>
              <a:t> ?</a:t>
            </a:r>
          </a:p>
          <a:p>
            <a:endParaRPr lang="en-US" sz="2400" dirty="0" smtClean="0"/>
          </a:p>
        </p:txBody>
      </p:sp>
      <p:pic>
        <p:nvPicPr>
          <p:cNvPr id="1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2637340"/>
            <a:ext cx="5105400" cy="3237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5"/>
          <p:cNvSpPr txBox="1">
            <a:spLocks noChangeArrowheads="1"/>
          </p:cNvSpPr>
          <p:nvPr/>
        </p:nvSpPr>
        <p:spPr bwMode="auto">
          <a:xfrm>
            <a:off x="2362200" y="5961062"/>
            <a:ext cx="51054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150000"/>
              <a:buFont typeface="Wingdings" pitchFamily="2" charset="2"/>
              <a:buChar char="§"/>
              <a:defRPr sz="28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400">
                <a:solidFill>
                  <a:schemeClr val="tx1"/>
                </a:solidFill>
                <a:latin typeface="Arial" charset="0"/>
                <a:ea typeface="MS PGothic" pitchFamily="34" charset="-128"/>
              </a:defRPr>
            </a:lvl2pPr>
            <a:lvl3pPr marL="1143000" indent="-228600" algn="l" rtl="0" eaLnBrk="0" fontAlgn="base" hangingPunct="0">
              <a:spcBef>
                <a:spcPct val="20000"/>
              </a:spcBef>
              <a:spcAft>
                <a:spcPct val="0"/>
              </a:spcAft>
              <a:buClr>
                <a:schemeClr val="tx1"/>
              </a:buClr>
              <a:buChar char="•"/>
              <a:defRPr sz="2000">
                <a:solidFill>
                  <a:schemeClr val="tx1"/>
                </a:solidFill>
                <a:latin typeface="Arial" charset="0"/>
                <a:ea typeface="MS PGothic" pitchFamily="34" charset="-128"/>
              </a:defRPr>
            </a:lvl3pPr>
            <a:lvl4pPr marL="1600200" indent="-228600" algn="l" rtl="0" eaLnBrk="0" fontAlgn="base" hangingPunct="0">
              <a:spcBef>
                <a:spcPct val="20000"/>
              </a:spcBef>
              <a:spcAft>
                <a:spcPct val="0"/>
              </a:spcAft>
              <a:buChar char="–"/>
              <a:defRPr>
                <a:solidFill>
                  <a:schemeClr val="tx1"/>
                </a:solidFill>
                <a:latin typeface="Arial" charset="0"/>
                <a:ea typeface="MS PGothic" pitchFamily="34" charset="-128"/>
              </a:defRPr>
            </a:lvl4pPr>
            <a:lvl5pPr marL="2057400" indent="-228600" algn="l" rtl="0" eaLnBrk="0" fontAlgn="base" hangingPunct="0">
              <a:spcBef>
                <a:spcPct val="20000"/>
              </a:spcBef>
              <a:spcAft>
                <a:spcPct val="0"/>
              </a:spcAft>
              <a:buChar char="»"/>
              <a:defRPr sz="1600">
                <a:solidFill>
                  <a:schemeClr val="tx1"/>
                </a:solidFill>
                <a:latin typeface="Arial" charset="0"/>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a:lstStyle>
          <a:p>
            <a:pPr algn="ctr">
              <a:lnSpc>
                <a:spcPct val="90000"/>
              </a:lnSpc>
              <a:buFont typeface="Wingdings" pitchFamily="2" charset="2"/>
              <a:buNone/>
            </a:pPr>
            <a:r>
              <a:rPr lang="en-US" sz="2000" dirty="0" err="1" smtClean="0"/>
              <a:t>Một</a:t>
            </a:r>
            <a:r>
              <a:rPr lang="en-US" sz="2000" dirty="0" smtClean="0"/>
              <a:t> </a:t>
            </a:r>
            <a:r>
              <a:rPr lang="en-US" sz="2000" dirty="0" err="1" smtClean="0"/>
              <a:t>cây</a:t>
            </a:r>
            <a:r>
              <a:rPr lang="en-US" sz="2000" dirty="0" smtClean="0"/>
              <a:t> BST </a:t>
            </a:r>
            <a:r>
              <a:rPr lang="en-US" sz="2000" dirty="0" err="1" smtClean="0"/>
              <a:t>không</a:t>
            </a:r>
            <a:r>
              <a:rPr lang="en-US" sz="2000" dirty="0" smtClean="0"/>
              <a:t> </a:t>
            </a:r>
            <a:r>
              <a:rPr lang="en-US" sz="2000" dirty="0" err="1" smtClean="0"/>
              <a:t>cân</a:t>
            </a:r>
            <a:r>
              <a:rPr lang="en-US" sz="2000" dirty="0" smtClean="0"/>
              <a:t> </a:t>
            </a:r>
            <a:r>
              <a:rPr lang="en-US" sz="2000" dirty="0" err="1" smtClean="0"/>
              <a:t>bằng</a:t>
            </a:r>
            <a:endParaRPr lang="en-US" sz="2000" dirty="0" smtClean="0">
              <a:sym typeface="Wingdings" pitchFamily="2" charset="2"/>
            </a:endParaRPr>
          </a:p>
        </p:txBody>
      </p:sp>
    </p:spTree>
  </p:cSld>
  <p:clrMapOvr>
    <a:masterClrMapping/>
  </p:clrMapOvr>
  <p:transition>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5C295347-9248-497E-9A75-DF67EB6F1481}" type="slidenum">
              <a:rPr lang="en-US" sz="1000" smtClean="0">
                <a:latin typeface="Verdana" pitchFamily="34" charset="0"/>
              </a:rPr>
              <a:pPr eaLnBrk="1" hangingPunct="1"/>
              <a:t>125</a:t>
            </a:fld>
            <a:endParaRPr lang="en-US" sz="1000" dirty="0" smtClean="0">
              <a:latin typeface="Verdana" pitchFamily="34" charset="0"/>
            </a:endParaRPr>
          </a:p>
        </p:txBody>
      </p:sp>
      <p:sp>
        <p:nvSpPr>
          <p:cNvPr id="146435"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46436"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46437" name="Rectangle 2"/>
          <p:cNvSpPr>
            <a:spLocks noGrp="1" noChangeArrowheads="1"/>
          </p:cNvSpPr>
          <p:nvPr>
            <p:ph type="title"/>
          </p:nvPr>
        </p:nvSpPr>
        <p:spPr/>
        <p:txBody>
          <a:bodyPr/>
          <a:lstStyle/>
          <a:p>
            <a:r>
              <a:rPr lang="en-US" dirty="0" err="1"/>
              <a:t>Cây</a:t>
            </a:r>
            <a:r>
              <a:rPr lang="en-US" dirty="0"/>
              <a:t> </a:t>
            </a:r>
            <a:r>
              <a:rPr lang="en-US" dirty="0" err="1"/>
              <a:t>nhị</a:t>
            </a:r>
            <a:r>
              <a:rPr lang="en-US" dirty="0"/>
              <a:t> </a:t>
            </a:r>
            <a:r>
              <a:rPr lang="en-US" dirty="0" err="1"/>
              <a:t>phân</a:t>
            </a:r>
            <a:r>
              <a:rPr lang="en-US" dirty="0"/>
              <a:t> </a:t>
            </a:r>
            <a:r>
              <a:rPr lang="en-US" dirty="0" err="1"/>
              <a:t>tìm</a:t>
            </a:r>
            <a:r>
              <a:rPr lang="en-US" dirty="0"/>
              <a:t> </a:t>
            </a:r>
            <a:r>
              <a:rPr lang="en-US" dirty="0" err="1"/>
              <a:t>kiếm</a:t>
            </a:r>
            <a:r>
              <a:rPr lang="en-US" dirty="0"/>
              <a:t> </a:t>
            </a:r>
            <a:r>
              <a:rPr lang="en-US" dirty="0" err="1"/>
              <a:t>cân</a:t>
            </a:r>
            <a:r>
              <a:rPr lang="en-US" dirty="0"/>
              <a:t> </a:t>
            </a:r>
            <a:r>
              <a:rPr lang="en-US" dirty="0" err="1"/>
              <a:t>bằng</a:t>
            </a:r>
            <a:r>
              <a:rPr lang="en-US" dirty="0"/>
              <a:t> </a:t>
            </a:r>
            <a:r>
              <a:rPr lang="en-US" dirty="0" smtClean="0"/>
              <a:t>(2)</a:t>
            </a:r>
          </a:p>
        </p:txBody>
      </p:sp>
      <p:sp>
        <p:nvSpPr>
          <p:cNvPr id="146438" name="Rectangle 3"/>
          <p:cNvSpPr>
            <a:spLocks noGrp="1" noChangeArrowheads="1"/>
          </p:cNvSpPr>
          <p:nvPr>
            <p:ph type="body" idx="1"/>
          </p:nvPr>
        </p:nvSpPr>
        <p:spPr>
          <a:xfrm>
            <a:off x="533400" y="5029200"/>
            <a:ext cx="8229600" cy="447675"/>
          </a:xfrm>
        </p:spPr>
        <p:txBody>
          <a:bodyPr/>
          <a:lstStyle/>
          <a:p>
            <a:pPr algn="ctr">
              <a:lnSpc>
                <a:spcPct val="90000"/>
              </a:lnSpc>
              <a:buFont typeface="Wingdings" pitchFamily="2" charset="2"/>
              <a:buNone/>
            </a:pPr>
            <a:r>
              <a:rPr lang="en-US" sz="2000" dirty="0" err="1" smtClean="0"/>
              <a:t>Cây</a:t>
            </a:r>
            <a:r>
              <a:rPr lang="en-US" sz="2000" dirty="0" smtClean="0"/>
              <a:t> </a:t>
            </a:r>
            <a:r>
              <a:rPr lang="en-US" sz="2000" dirty="0" err="1" smtClean="0"/>
              <a:t>cân</a:t>
            </a:r>
            <a:r>
              <a:rPr lang="en-US" sz="2000" dirty="0" smtClean="0"/>
              <a:t> </a:t>
            </a:r>
            <a:r>
              <a:rPr lang="en-US" sz="2000" dirty="0" err="1" smtClean="0"/>
              <a:t>bằng</a:t>
            </a:r>
            <a:r>
              <a:rPr lang="en-US" sz="2000" dirty="0" smtClean="0"/>
              <a:t> </a:t>
            </a:r>
            <a:r>
              <a:rPr lang="en-US" sz="2000" dirty="0" smtClean="0">
                <a:sym typeface="Wingdings" pitchFamily="2" charset="2"/>
              </a:rPr>
              <a:t> </a:t>
            </a:r>
            <a:r>
              <a:rPr lang="en-US" sz="2000" dirty="0" err="1" smtClean="0">
                <a:sym typeface="Wingdings" pitchFamily="2" charset="2"/>
              </a:rPr>
              <a:t>chiều</a:t>
            </a:r>
            <a:r>
              <a:rPr lang="en-US" sz="2000" dirty="0" smtClean="0">
                <a:sym typeface="Wingdings" pitchFamily="2" charset="2"/>
              </a:rPr>
              <a:t> </a:t>
            </a:r>
            <a:r>
              <a:rPr lang="en-US" sz="2000" dirty="0" err="1" smtClean="0">
                <a:sym typeface="Wingdings" pitchFamily="2" charset="2"/>
              </a:rPr>
              <a:t>cao</a:t>
            </a:r>
            <a:r>
              <a:rPr lang="en-US" sz="2000" dirty="0" smtClean="0">
                <a:sym typeface="Wingdings" pitchFamily="2" charset="2"/>
              </a:rPr>
              <a:t> </a:t>
            </a:r>
            <a:r>
              <a:rPr lang="en-US" sz="2000" dirty="0" err="1" smtClean="0">
                <a:sym typeface="Wingdings" pitchFamily="2" charset="2"/>
              </a:rPr>
              <a:t>và</a:t>
            </a:r>
            <a:r>
              <a:rPr lang="en-US" sz="2000" dirty="0" smtClean="0">
                <a:sym typeface="Wingdings" pitchFamily="2" charset="2"/>
              </a:rPr>
              <a:t> chi </a:t>
            </a:r>
            <a:r>
              <a:rPr lang="en-US" sz="2000" dirty="0" err="1" smtClean="0">
                <a:sym typeface="Wingdings" pitchFamily="2" charset="2"/>
              </a:rPr>
              <a:t>phí</a:t>
            </a:r>
            <a:r>
              <a:rPr lang="en-US" sz="2000" dirty="0" smtClean="0">
                <a:sym typeface="Wingdings" pitchFamily="2" charset="2"/>
              </a:rPr>
              <a:t> </a:t>
            </a:r>
            <a:r>
              <a:rPr lang="en-US" sz="2000" dirty="0" err="1" smtClean="0">
                <a:sym typeface="Wingdings" pitchFamily="2" charset="2"/>
              </a:rPr>
              <a:t>tìm</a:t>
            </a:r>
            <a:r>
              <a:rPr lang="en-US" sz="2000" dirty="0" smtClean="0">
                <a:sym typeface="Wingdings" pitchFamily="2" charset="2"/>
              </a:rPr>
              <a:t> </a:t>
            </a:r>
            <a:r>
              <a:rPr lang="en-US" sz="2000" dirty="0" err="1" smtClean="0">
                <a:sym typeface="Wingdings" pitchFamily="2" charset="2"/>
              </a:rPr>
              <a:t>kiếm</a:t>
            </a:r>
            <a:r>
              <a:rPr lang="en-US" sz="2000" dirty="0" smtClean="0">
                <a:sym typeface="Wingdings" pitchFamily="2" charset="2"/>
              </a:rPr>
              <a:t> </a:t>
            </a:r>
            <a:r>
              <a:rPr lang="en-US" sz="2000" dirty="0" err="1" smtClean="0">
                <a:sym typeface="Wingdings" pitchFamily="2" charset="2"/>
              </a:rPr>
              <a:t>tối</a:t>
            </a:r>
            <a:r>
              <a:rPr lang="en-US" sz="2000" dirty="0" smtClean="0">
                <a:sym typeface="Wingdings" pitchFamily="2" charset="2"/>
              </a:rPr>
              <a:t> </a:t>
            </a:r>
            <a:r>
              <a:rPr lang="en-US" sz="2000" dirty="0" err="1" smtClean="0">
                <a:sym typeface="Wingdings" pitchFamily="2" charset="2"/>
              </a:rPr>
              <a:t>ưu</a:t>
            </a:r>
            <a:r>
              <a:rPr lang="en-US" sz="2000" dirty="0" smtClean="0">
                <a:sym typeface="Wingdings" pitchFamily="2" charset="2"/>
              </a:rPr>
              <a:t> O(log</a:t>
            </a:r>
            <a:r>
              <a:rPr lang="en-US" sz="2000" baseline="-25000" dirty="0" smtClean="0">
                <a:sym typeface="Wingdings" pitchFamily="2" charset="2"/>
              </a:rPr>
              <a:t>2</a:t>
            </a:r>
            <a:r>
              <a:rPr lang="en-US" sz="2000" dirty="0" smtClean="0">
                <a:sym typeface="Wingdings" pitchFamily="2" charset="2"/>
              </a:rPr>
              <a:t>N)</a:t>
            </a:r>
            <a:endParaRPr lang="en-US" sz="2000" dirty="0" smtClean="0"/>
          </a:p>
        </p:txBody>
      </p:sp>
      <p:pic>
        <p:nvPicPr>
          <p:cNvPr id="436226" name="Picture 2" descr="http://www.boyet.com/Images/RedBlack/ExampleBS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752600"/>
            <a:ext cx="8384484" cy="2667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trips dir="ru"/>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Cây</a:t>
            </a:r>
            <a:r>
              <a:rPr lang="en-US" dirty="0"/>
              <a:t> </a:t>
            </a:r>
            <a:r>
              <a:rPr lang="en-US" dirty="0" err="1"/>
              <a:t>nhị</a:t>
            </a:r>
            <a:r>
              <a:rPr lang="en-US" dirty="0"/>
              <a:t> </a:t>
            </a:r>
            <a:r>
              <a:rPr lang="en-US" dirty="0" err="1"/>
              <a:t>phân</a:t>
            </a:r>
            <a:r>
              <a:rPr lang="en-US" dirty="0"/>
              <a:t> </a:t>
            </a:r>
            <a:r>
              <a:rPr lang="en-US" dirty="0" err="1"/>
              <a:t>tìm</a:t>
            </a:r>
            <a:r>
              <a:rPr lang="en-US" dirty="0"/>
              <a:t> </a:t>
            </a:r>
            <a:r>
              <a:rPr lang="en-US" dirty="0" err="1"/>
              <a:t>kiếm</a:t>
            </a:r>
            <a:r>
              <a:rPr lang="en-US" dirty="0"/>
              <a:t> </a:t>
            </a:r>
            <a:r>
              <a:rPr lang="en-US" dirty="0" err="1"/>
              <a:t>cân</a:t>
            </a:r>
            <a:r>
              <a:rPr lang="en-US" dirty="0"/>
              <a:t> </a:t>
            </a:r>
            <a:r>
              <a:rPr lang="en-US" dirty="0" err="1"/>
              <a:t>bằng</a:t>
            </a:r>
            <a:r>
              <a:rPr lang="en-US" dirty="0"/>
              <a:t> </a:t>
            </a:r>
            <a:r>
              <a:rPr lang="en-US" dirty="0" smtClean="0"/>
              <a:t>(3)</a:t>
            </a:r>
            <a:endParaRPr lang="en-US" dirty="0"/>
          </a:p>
        </p:txBody>
      </p:sp>
      <p:sp>
        <p:nvSpPr>
          <p:cNvPr id="3" name="Content Placeholder 2"/>
          <p:cNvSpPr>
            <a:spLocks noGrp="1"/>
          </p:cNvSpPr>
          <p:nvPr>
            <p:ph idx="1"/>
          </p:nvPr>
        </p:nvSpPr>
        <p:spPr/>
        <p:txBody>
          <a:bodyPr/>
          <a:lstStyle/>
          <a:p>
            <a:pPr marL="0" indent="0" algn="ctr">
              <a:buNone/>
            </a:pPr>
            <a:endParaRPr lang="en-US" dirty="0" smtClean="0">
              <a:solidFill>
                <a:srgbClr val="FF3300"/>
              </a:solidFill>
            </a:endParaRPr>
          </a:p>
          <a:p>
            <a:pPr marL="0" indent="0" algn="ctr">
              <a:buNone/>
            </a:pPr>
            <a:endParaRPr lang="en-US" dirty="0">
              <a:solidFill>
                <a:srgbClr val="FF3300"/>
              </a:solidFill>
            </a:endParaRPr>
          </a:p>
          <a:p>
            <a:pPr marL="0" indent="0" algn="ctr">
              <a:buNone/>
            </a:pPr>
            <a:endParaRPr lang="en-US" dirty="0" smtClean="0">
              <a:solidFill>
                <a:srgbClr val="FF3300"/>
              </a:solidFill>
            </a:endParaRPr>
          </a:p>
          <a:p>
            <a:pPr marL="0" indent="0" algn="ctr">
              <a:buNone/>
            </a:pPr>
            <a:endParaRPr lang="en-US" dirty="0" smtClean="0"/>
          </a:p>
          <a:p>
            <a:pPr marL="0" indent="0" algn="ctr">
              <a:buNone/>
            </a:pPr>
            <a:endParaRPr lang="en-US" dirty="0"/>
          </a:p>
          <a:p>
            <a:pPr marL="0" indent="0" algn="ctr">
              <a:buNone/>
            </a:pPr>
            <a:r>
              <a:rPr lang="en-US" dirty="0" err="1" smtClean="0"/>
              <a:t>Cần</a:t>
            </a:r>
            <a:r>
              <a:rPr lang="en-US" dirty="0" smtClean="0"/>
              <a:t> </a:t>
            </a:r>
            <a:r>
              <a:rPr lang="en-US" dirty="0" err="1"/>
              <a:t>có</a:t>
            </a:r>
            <a:r>
              <a:rPr lang="en-US" dirty="0"/>
              <a:t> </a:t>
            </a:r>
            <a:r>
              <a:rPr lang="en-US" dirty="0" err="1"/>
              <a:t>phương</a:t>
            </a:r>
            <a:r>
              <a:rPr lang="en-US" dirty="0"/>
              <a:t> </a:t>
            </a:r>
            <a:r>
              <a:rPr lang="en-US" dirty="0" err="1"/>
              <a:t>pháp</a:t>
            </a:r>
            <a:r>
              <a:rPr lang="en-US" dirty="0"/>
              <a:t> </a:t>
            </a:r>
            <a:r>
              <a:rPr lang="en-US" dirty="0" err="1"/>
              <a:t>để</a:t>
            </a:r>
            <a:r>
              <a:rPr lang="en-US" dirty="0"/>
              <a:t> </a:t>
            </a:r>
            <a:r>
              <a:rPr lang="en-US" dirty="0" err="1"/>
              <a:t>duy</a:t>
            </a:r>
            <a:r>
              <a:rPr lang="en-US" dirty="0"/>
              <a:t> </a:t>
            </a:r>
            <a:r>
              <a:rPr lang="en-US" dirty="0" err="1"/>
              <a:t>trì</a:t>
            </a:r>
            <a:r>
              <a:rPr lang="en-US" dirty="0"/>
              <a:t> </a:t>
            </a:r>
            <a:r>
              <a:rPr lang="en-US" dirty="0" err="1"/>
              <a:t>tính</a:t>
            </a:r>
            <a:r>
              <a:rPr lang="en-US" dirty="0"/>
              <a:t> </a:t>
            </a:r>
            <a:r>
              <a:rPr lang="en-US" dirty="0" err="1"/>
              <a:t>cân</a:t>
            </a:r>
            <a:r>
              <a:rPr lang="en-US" dirty="0"/>
              <a:t> </a:t>
            </a:r>
            <a:r>
              <a:rPr lang="en-US" dirty="0" err="1"/>
              <a:t>bằng</a:t>
            </a:r>
            <a:r>
              <a:rPr lang="en-US" dirty="0"/>
              <a:t> </a:t>
            </a:r>
            <a:r>
              <a:rPr lang="en-US" dirty="0" err="1"/>
              <a:t>cho</a:t>
            </a:r>
            <a:r>
              <a:rPr lang="en-US" dirty="0"/>
              <a:t> </a:t>
            </a:r>
            <a:r>
              <a:rPr lang="en-US" dirty="0" err="1"/>
              <a:t>cây</a:t>
            </a:r>
            <a:r>
              <a:rPr lang="en-US" dirty="0"/>
              <a:t> BST</a:t>
            </a:r>
          </a:p>
          <a:p>
            <a:pPr algn="ctr"/>
            <a:endParaRPr lang="en-US" dirty="0"/>
          </a:p>
          <a:p>
            <a:pPr algn="ctr"/>
            <a:endParaRPr lang="en-US" dirty="0"/>
          </a:p>
        </p:txBody>
      </p:sp>
      <p:sp>
        <p:nvSpPr>
          <p:cNvPr id="4" name="Slide Number Placeholder 3"/>
          <p:cNvSpPr>
            <a:spLocks noGrp="1"/>
          </p:cNvSpPr>
          <p:nvPr>
            <p:ph type="sldNum" sz="quarter" idx="10"/>
          </p:nvPr>
        </p:nvSpPr>
        <p:spPr/>
        <p:txBody>
          <a:bodyPr/>
          <a:lstStyle/>
          <a:p>
            <a:pPr>
              <a:defRPr/>
            </a:pPr>
            <a:fld id="{9CEE71B8-37E4-43B1-A1AB-7166D8C040FC}" type="slidenum">
              <a:rPr lang="en-US" smtClean="0"/>
              <a:pPr>
                <a:defRPr/>
              </a:pPr>
              <a:t>126</a:t>
            </a:fld>
            <a:endParaRPr lang="en-US" dirty="0"/>
          </a:p>
        </p:txBody>
      </p:sp>
      <p:sp>
        <p:nvSpPr>
          <p:cNvPr id="5" name="Date Placeholder 4"/>
          <p:cNvSpPr>
            <a:spLocks noGrp="1"/>
          </p:cNvSpPr>
          <p:nvPr>
            <p:ph type="dt" sz="half" idx="11"/>
          </p:nvPr>
        </p:nvSpPr>
        <p:spPr/>
        <p:txBody>
          <a:bodyPr/>
          <a:lstStyle/>
          <a:p>
            <a:pPr>
              <a:defRPr/>
            </a:pPr>
            <a:r>
              <a:rPr lang="en-US" smtClean="0"/>
              <a:t>Winter 2012</a:t>
            </a:r>
            <a:endParaRPr lang="en-US"/>
          </a:p>
        </p:txBody>
      </p:sp>
      <p:sp>
        <p:nvSpPr>
          <p:cNvPr id="6" name="Footer Placeholder 5"/>
          <p:cNvSpPr>
            <a:spLocks noGrp="1"/>
          </p:cNvSpPr>
          <p:nvPr>
            <p:ph type="ftr" sz="quarter" idx="12"/>
          </p:nvPr>
        </p:nvSpPr>
        <p:spPr/>
        <p:txBody>
          <a:bodyPr/>
          <a:lstStyle/>
          <a:p>
            <a:pPr>
              <a:defRPr/>
            </a:pPr>
            <a:r>
              <a:rPr lang="en-US" smtClean="0"/>
              <a:t>(C) Nguyen Tri Tuan - DH.KHTN Tp.HCM</a:t>
            </a:r>
            <a:endParaRPr lang="en-US"/>
          </a:p>
        </p:txBody>
      </p:sp>
      <p:pic>
        <p:nvPicPr>
          <p:cNvPr id="437250" name="Picture 2" descr="https://encrypted-tbn0.gstatic.com/images?q=tbn:ANd9GcQ1gSQ91n2W4rEL5a85zRM1w78NfU9i42F33_aT1VlIww0J8zo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5145" y="1489364"/>
            <a:ext cx="2257425" cy="2019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900715"/>
      </p:ext>
    </p:extLst>
  </p:cSld>
  <p:clrMapOvr>
    <a:masterClrMapping/>
  </p:clrMapOvr>
  <p:transition>
    <p:strips dir="ru"/>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Cây</a:t>
            </a:r>
            <a:r>
              <a:rPr lang="en-US" dirty="0"/>
              <a:t> </a:t>
            </a:r>
            <a:r>
              <a:rPr lang="en-US" dirty="0" err="1"/>
              <a:t>nhị</a:t>
            </a:r>
            <a:r>
              <a:rPr lang="en-US" dirty="0"/>
              <a:t> </a:t>
            </a:r>
            <a:r>
              <a:rPr lang="en-US" dirty="0" err="1"/>
              <a:t>phân</a:t>
            </a:r>
            <a:r>
              <a:rPr lang="en-US" dirty="0"/>
              <a:t> </a:t>
            </a:r>
            <a:r>
              <a:rPr lang="en-US" dirty="0" err="1"/>
              <a:t>tìm</a:t>
            </a:r>
            <a:r>
              <a:rPr lang="en-US" dirty="0"/>
              <a:t> </a:t>
            </a:r>
            <a:r>
              <a:rPr lang="en-US" dirty="0" err="1"/>
              <a:t>kiếm</a:t>
            </a:r>
            <a:r>
              <a:rPr lang="en-US" dirty="0"/>
              <a:t> </a:t>
            </a:r>
            <a:r>
              <a:rPr lang="en-US" dirty="0" err="1"/>
              <a:t>cân</a:t>
            </a:r>
            <a:r>
              <a:rPr lang="en-US" dirty="0"/>
              <a:t> </a:t>
            </a:r>
            <a:r>
              <a:rPr lang="en-US" dirty="0" err="1"/>
              <a:t>bằng</a:t>
            </a:r>
            <a:r>
              <a:rPr lang="en-US" dirty="0"/>
              <a:t> </a:t>
            </a:r>
            <a:r>
              <a:rPr lang="en-US" dirty="0" smtClean="0"/>
              <a:t>(4)</a:t>
            </a:r>
            <a:endParaRPr lang="en-US" dirty="0"/>
          </a:p>
        </p:txBody>
      </p:sp>
      <p:sp>
        <p:nvSpPr>
          <p:cNvPr id="3" name="Content Placeholder 2"/>
          <p:cNvSpPr>
            <a:spLocks noGrp="1"/>
          </p:cNvSpPr>
          <p:nvPr>
            <p:ph idx="1"/>
          </p:nvPr>
        </p:nvSpPr>
        <p:spPr/>
        <p:txBody>
          <a:bodyPr/>
          <a:lstStyle/>
          <a:p>
            <a:pPr>
              <a:spcBef>
                <a:spcPts val="1200"/>
              </a:spcBef>
            </a:pPr>
            <a:r>
              <a:rPr lang="en-US" dirty="0" err="1" smtClean="0"/>
              <a:t>Các</a:t>
            </a:r>
            <a:r>
              <a:rPr lang="en-US" dirty="0" smtClean="0"/>
              <a:t> </a:t>
            </a:r>
            <a:r>
              <a:rPr lang="en-US" dirty="0" err="1" smtClean="0"/>
              <a:t>loại</a:t>
            </a:r>
            <a:r>
              <a:rPr lang="en-US" dirty="0" smtClean="0"/>
              <a:t> </a:t>
            </a:r>
            <a:r>
              <a:rPr lang="en-US" dirty="0" err="1" smtClean="0"/>
              <a:t>cây</a:t>
            </a:r>
            <a:r>
              <a:rPr lang="en-US" dirty="0" smtClean="0"/>
              <a:t> BST </a:t>
            </a:r>
            <a:r>
              <a:rPr lang="en-US" dirty="0" err="1" smtClean="0"/>
              <a:t>cân</a:t>
            </a:r>
            <a:r>
              <a:rPr lang="en-US" dirty="0" smtClean="0"/>
              <a:t> </a:t>
            </a:r>
            <a:r>
              <a:rPr lang="en-US" dirty="0" err="1" smtClean="0"/>
              <a:t>bằng</a:t>
            </a:r>
            <a:endParaRPr lang="en-US" dirty="0" smtClean="0"/>
          </a:p>
          <a:p>
            <a:pPr lvl="1">
              <a:spcBef>
                <a:spcPts val="1200"/>
              </a:spcBef>
            </a:pPr>
            <a:r>
              <a:rPr lang="en-US" dirty="0" err="1" smtClean="0"/>
              <a:t>Cây</a:t>
            </a:r>
            <a:r>
              <a:rPr lang="en-US" dirty="0" smtClean="0"/>
              <a:t> </a:t>
            </a:r>
            <a:r>
              <a:rPr lang="en-US" dirty="0"/>
              <a:t>AVL</a:t>
            </a:r>
          </a:p>
          <a:p>
            <a:pPr lvl="1">
              <a:spcBef>
                <a:spcPts val="1200"/>
              </a:spcBef>
            </a:pPr>
            <a:r>
              <a:rPr lang="en-US" dirty="0" err="1" smtClean="0"/>
              <a:t>Cây</a:t>
            </a:r>
            <a:r>
              <a:rPr lang="en-US" dirty="0" smtClean="0"/>
              <a:t> </a:t>
            </a:r>
            <a:r>
              <a:rPr lang="en-US" dirty="0" err="1">
                <a:solidFill>
                  <a:srgbClr val="FF3300"/>
                </a:solidFill>
              </a:rPr>
              <a:t>Đỏ</a:t>
            </a:r>
            <a:r>
              <a:rPr lang="en-US" dirty="0"/>
              <a:t> - </a:t>
            </a:r>
            <a:r>
              <a:rPr lang="en-US" dirty="0" err="1"/>
              <a:t>Đen</a:t>
            </a:r>
            <a:r>
              <a:rPr lang="en-US" dirty="0"/>
              <a:t> (</a:t>
            </a:r>
            <a:r>
              <a:rPr lang="en-US" dirty="0">
                <a:solidFill>
                  <a:srgbClr val="FF3300"/>
                </a:solidFill>
              </a:rPr>
              <a:t>Red</a:t>
            </a:r>
            <a:r>
              <a:rPr lang="en-US" dirty="0"/>
              <a:t> – Black tree)</a:t>
            </a:r>
          </a:p>
          <a:p>
            <a:pPr lvl="1">
              <a:spcBef>
                <a:spcPts val="1200"/>
              </a:spcBef>
            </a:pPr>
            <a:r>
              <a:rPr lang="en-US" dirty="0" err="1" smtClean="0"/>
              <a:t>Cây</a:t>
            </a:r>
            <a:r>
              <a:rPr lang="en-US" dirty="0" smtClean="0"/>
              <a:t> </a:t>
            </a:r>
            <a:r>
              <a:rPr lang="en-US" dirty="0"/>
              <a:t>AA</a:t>
            </a:r>
          </a:p>
          <a:p>
            <a:pPr>
              <a:spcBef>
                <a:spcPts val="1200"/>
              </a:spcBef>
            </a:pPr>
            <a:endParaRPr lang="en-US" dirty="0"/>
          </a:p>
        </p:txBody>
      </p:sp>
      <p:sp>
        <p:nvSpPr>
          <p:cNvPr id="4" name="Slide Number Placeholder 3"/>
          <p:cNvSpPr>
            <a:spLocks noGrp="1"/>
          </p:cNvSpPr>
          <p:nvPr>
            <p:ph type="sldNum" sz="quarter" idx="10"/>
          </p:nvPr>
        </p:nvSpPr>
        <p:spPr/>
        <p:txBody>
          <a:bodyPr/>
          <a:lstStyle/>
          <a:p>
            <a:pPr>
              <a:defRPr/>
            </a:pPr>
            <a:fld id="{9CEE71B8-37E4-43B1-A1AB-7166D8C040FC}" type="slidenum">
              <a:rPr lang="en-US" smtClean="0"/>
              <a:pPr>
                <a:defRPr/>
              </a:pPr>
              <a:t>127</a:t>
            </a:fld>
            <a:endParaRPr lang="en-US" dirty="0"/>
          </a:p>
        </p:txBody>
      </p:sp>
      <p:sp>
        <p:nvSpPr>
          <p:cNvPr id="5" name="Date Placeholder 4"/>
          <p:cNvSpPr>
            <a:spLocks noGrp="1"/>
          </p:cNvSpPr>
          <p:nvPr>
            <p:ph type="dt" sz="half" idx="11"/>
          </p:nvPr>
        </p:nvSpPr>
        <p:spPr/>
        <p:txBody>
          <a:bodyPr/>
          <a:lstStyle/>
          <a:p>
            <a:pPr>
              <a:defRPr/>
            </a:pPr>
            <a:r>
              <a:rPr lang="en-US" smtClean="0"/>
              <a:t>Winter 2012</a:t>
            </a:r>
            <a:endParaRPr lang="en-US"/>
          </a:p>
        </p:txBody>
      </p:sp>
      <p:sp>
        <p:nvSpPr>
          <p:cNvPr id="6" name="Footer Placeholder 5"/>
          <p:cNvSpPr>
            <a:spLocks noGrp="1"/>
          </p:cNvSpPr>
          <p:nvPr>
            <p:ph type="ftr" sz="quarter" idx="12"/>
          </p:nvPr>
        </p:nvSpPr>
        <p:spPr/>
        <p:txBody>
          <a:bodyPr/>
          <a:lstStyle/>
          <a:p>
            <a:pPr>
              <a:defRPr/>
            </a:pPr>
            <a:r>
              <a:rPr lang="en-US" smtClean="0"/>
              <a:t>(C) Nguyen Tri Tuan - DH.KHTN Tp.HCM</a:t>
            </a:r>
            <a:endParaRPr lang="en-US"/>
          </a:p>
        </p:txBody>
      </p:sp>
    </p:spTree>
    <p:extLst>
      <p:ext uri="{BB962C8B-B14F-4D97-AF65-F5344CB8AC3E}">
        <p14:creationId xmlns:p14="http://schemas.microsoft.com/office/powerpoint/2010/main" val="2847208868"/>
      </p:ext>
    </p:extLst>
  </p:cSld>
  <p:clrMapOvr>
    <a:masterClrMapping/>
  </p:clrMapOvr>
  <p:transition>
    <p:strips dir="ru"/>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89A50BAE-053F-48C0-B49F-A975E0DE3983}" type="slidenum">
              <a:rPr lang="en-US" sz="1000" smtClean="0">
                <a:latin typeface="Verdana" pitchFamily="34" charset="0"/>
              </a:rPr>
              <a:pPr eaLnBrk="1" hangingPunct="1"/>
              <a:t>128</a:t>
            </a:fld>
            <a:endParaRPr lang="en-US" sz="1000" dirty="0" smtClean="0">
              <a:latin typeface="Verdana" pitchFamily="34" charset="0"/>
            </a:endParaRPr>
          </a:p>
        </p:txBody>
      </p:sp>
      <p:sp>
        <p:nvSpPr>
          <p:cNvPr id="147459"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47460"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47461" name="Rectangle 2"/>
          <p:cNvSpPr>
            <a:spLocks noGrp="1" noChangeArrowheads="1"/>
          </p:cNvSpPr>
          <p:nvPr>
            <p:ph type="title"/>
          </p:nvPr>
        </p:nvSpPr>
        <p:spPr/>
        <p:txBody>
          <a:bodyPr/>
          <a:lstStyle/>
          <a:p>
            <a:r>
              <a:rPr lang="en-US" dirty="0" err="1" smtClean="0"/>
              <a:t>Cây</a:t>
            </a:r>
            <a:r>
              <a:rPr lang="en-US" dirty="0" smtClean="0"/>
              <a:t> AVL (1)</a:t>
            </a:r>
          </a:p>
        </p:txBody>
      </p:sp>
      <p:sp>
        <p:nvSpPr>
          <p:cNvPr id="147462" name="Rectangle 3"/>
          <p:cNvSpPr>
            <a:spLocks noGrp="1" noChangeArrowheads="1"/>
          </p:cNvSpPr>
          <p:nvPr>
            <p:ph type="body" idx="1"/>
          </p:nvPr>
        </p:nvSpPr>
        <p:spPr/>
        <p:txBody>
          <a:bodyPr/>
          <a:lstStyle/>
          <a:p>
            <a:pPr>
              <a:spcBef>
                <a:spcPts val="1200"/>
              </a:spcBef>
            </a:pPr>
            <a:r>
              <a:rPr lang="en-US" dirty="0" err="1" smtClean="0"/>
              <a:t>Định</a:t>
            </a:r>
            <a:r>
              <a:rPr lang="en-US" dirty="0" smtClean="0"/>
              <a:t> </a:t>
            </a:r>
            <a:r>
              <a:rPr lang="en-US" dirty="0" err="1" smtClean="0"/>
              <a:t>nghĩa</a:t>
            </a:r>
            <a:endParaRPr lang="en-US" sz="1800" dirty="0" smtClean="0"/>
          </a:p>
          <a:p>
            <a:pPr>
              <a:spcBef>
                <a:spcPts val="1200"/>
              </a:spcBef>
            </a:pPr>
            <a:r>
              <a:rPr lang="en-US" dirty="0" err="1" smtClean="0"/>
              <a:t>Cài</a:t>
            </a:r>
            <a:r>
              <a:rPr lang="en-US" dirty="0" smtClean="0"/>
              <a:t> </a:t>
            </a:r>
            <a:r>
              <a:rPr lang="en-US" dirty="0" err="1" smtClean="0"/>
              <a:t>đặt</a:t>
            </a:r>
            <a:r>
              <a:rPr lang="en-US" dirty="0" smtClean="0"/>
              <a:t> </a:t>
            </a:r>
            <a:r>
              <a:rPr lang="en-US" dirty="0" err="1" smtClean="0"/>
              <a:t>cấu</a:t>
            </a:r>
            <a:r>
              <a:rPr lang="en-US" dirty="0" smtClean="0"/>
              <a:t> </a:t>
            </a:r>
            <a:r>
              <a:rPr lang="en-US" dirty="0" err="1" smtClean="0"/>
              <a:t>trúc</a:t>
            </a:r>
            <a:r>
              <a:rPr lang="en-US" dirty="0" smtClean="0"/>
              <a:t> </a:t>
            </a:r>
            <a:r>
              <a:rPr lang="en-US" dirty="0" err="1" smtClean="0"/>
              <a:t>dữ</a:t>
            </a:r>
            <a:r>
              <a:rPr lang="en-US" dirty="0" smtClean="0"/>
              <a:t> </a:t>
            </a:r>
            <a:r>
              <a:rPr lang="en-US" dirty="0" err="1" smtClean="0"/>
              <a:t>liệu</a:t>
            </a:r>
            <a:endParaRPr lang="en-US" sz="1800" dirty="0" smtClean="0"/>
          </a:p>
          <a:p>
            <a:pPr>
              <a:spcBef>
                <a:spcPts val="1200"/>
              </a:spcBef>
            </a:pPr>
            <a:r>
              <a:rPr lang="en-US" dirty="0" err="1" smtClean="0"/>
              <a:t>Mất</a:t>
            </a:r>
            <a:r>
              <a:rPr lang="en-US" dirty="0" smtClean="0"/>
              <a:t> </a:t>
            </a:r>
            <a:r>
              <a:rPr lang="en-US" dirty="0" err="1" smtClean="0"/>
              <a:t>cân</a:t>
            </a:r>
            <a:r>
              <a:rPr lang="en-US" dirty="0" smtClean="0"/>
              <a:t> </a:t>
            </a:r>
            <a:r>
              <a:rPr lang="en-US" dirty="0" err="1" smtClean="0"/>
              <a:t>bằng</a:t>
            </a:r>
            <a:r>
              <a:rPr lang="en-US" dirty="0" smtClean="0"/>
              <a:t> </a:t>
            </a:r>
            <a:r>
              <a:rPr lang="en-US" dirty="0" err="1" smtClean="0"/>
              <a:t>khi</a:t>
            </a:r>
            <a:r>
              <a:rPr lang="en-US" dirty="0" smtClean="0"/>
              <a:t> </a:t>
            </a:r>
            <a:r>
              <a:rPr lang="en-US" dirty="0" err="1" smtClean="0"/>
              <a:t>thêm</a:t>
            </a:r>
            <a:r>
              <a:rPr lang="en-US" dirty="0" smtClean="0"/>
              <a:t>/</a:t>
            </a:r>
            <a:r>
              <a:rPr lang="en-US" dirty="0" err="1" smtClean="0"/>
              <a:t>xóa</a:t>
            </a:r>
            <a:r>
              <a:rPr lang="en-US" dirty="0" smtClean="0"/>
              <a:t> node</a:t>
            </a:r>
          </a:p>
          <a:p>
            <a:pPr>
              <a:spcBef>
                <a:spcPts val="1200"/>
              </a:spcBef>
            </a:pPr>
            <a:r>
              <a:rPr lang="en-US" dirty="0" err="1" smtClean="0"/>
              <a:t>Các</a:t>
            </a:r>
            <a:r>
              <a:rPr lang="en-US" dirty="0" smtClean="0"/>
              <a:t> </a:t>
            </a:r>
            <a:r>
              <a:rPr lang="en-US" dirty="0" err="1" smtClean="0"/>
              <a:t>thuật</a:t>
            </a:r>
            <a:r>
              <a:rPr lang="en-US" dirty="0" smtClean="0"/>
              <a:t> </a:t>
            </a:r>
            <a:r>
              <a:rPr lang="en-US" dirty="0" err="1" smtClean="0"/>
              <a:t>toán</a:t>
            </a:r>
            <a:r>
              <a:rPr lang="en-US" dirty="0" smtClean="0"/>
              <a:t> </a:t>
            </a:r>
            <a:r>
              <a:rPr lang="en-US" dirty="0" err="1" smtClean="0"/>
              <a:t>điều</a:t>
            </a:r>
            <a:r>
              <a:rPr lang="en-US" dirty="0" smtClean="0"/>
              <a:t> </a:t>
            </a:r>
            <a:r>
              <a:rPr lang="en-US" dirty="0" err="1" smtClean="0"/>
              <a:t>chỉnh</a:t>
            </a:r>
            <a:r>
              <a:rPr lang="en-US" dirty="0" smtClean="0"/>
              <a:t> </a:t>
            </a:r>
            <a:r>
              <a:rPr lang="en-US" dirty="0" err="1" smtClean="0"/>
              <a:t>cây</a:t>
            </a:r>
            <a:endParaRPr lang="en-US" sz="1800" dirty="0" smtClean="0"/>
          </a:p>
          <a:p>
            <a:pPr>
              <a:spcBef>
                <a:spcPts val="1200"/>
              </a:spcBef>
            </a:pPr>
            <a:r>
              <a:rPr lang="en-US" dirty="0" err="1" smtClean="0"/>
              <a:t>Đánh</a:t>
            </a:r>
            <a:r>
              <a:rPr lang="en-US" dirty="0" smtClean="0"/>
              <a:t> </a:t>
            </a:r>
            <a:r>
              <a:rPr lang="en-US" dirty="0" err="1" smtClean="0"/>
              <a:t>giá</a:t>
            </a:r>
            <a:r>
              <a:rPr lang="en-US" dirty="0" smtClean="0"/>
              <a:t>/so </a:t>
            </a:r>
            <a:r>
              <a:rPr lang="en-US" dirty="0" err="1" smtClean="0"/>
              <a:t>sánh</a:t>
            </a:r>
            <a:endParaRPr lang="en-US" dirty="0" smtClean="0"/>
          </a:p>
        </p:txBody>
      </p:sp>
      <p:pic>
        <p:nvPicPr>
          <p:cNvPr id="438274" name="Picture 2" descr="http://dynkincollection.library.cornell.edu/sites/default/files/adels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4210050"/>
            <a:ext cx="2694214" cy="1885950"/>
          </a:xfrm>
          <a:prstGeom prst="rect">
            <a:avLst/>
          </a:prstGeom>
          <a:noFill/>
          <a:extLst>
            <a:ext uri="{909E8E84-426E-40DD-AFC4-6F175D3DCCD1}">
              <a14:hiddenFill xmlns:a14="http://schemas.microsoft.com/office/drawing/2010/main">
                <a:solidFill>
                  <a:srgbClr val="FFFFFF"/>
                </a:solidFill>
              </a14:hiddenFill>
            </a:ext>
          </a:extLst>
        </p:spPr>
      </p:pic>
      <p:pic>
        <p:nvPicPr>
          <p:cNvPr id="438276" name="Picture 4" descr="Photo of Landi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1371600"/>
            <a:ext cx="2000250" cy="2933701"/>
          </a:xfrm>
          <a:prstGeom prst="rect">
            <a:avLst/>
          </a:prstGeom>
          <a:noFill/>
          <a:extLst>
            <a:ext uri="{909E8E84-426E-40DD-AFC4-6F175D3DCCD1}">
              <a14:hiddenFill xmlns:a14="http://schemas.microsoft.com/office/drawing/2010/main">
                <a:solidFill>
                  <a:srgbClr val="FFFFFF"/>
                </a:solidFill>
              </a14:hiddenFill>
            </a:ext>
          </a:extLst>
        </p:spPr>
      </p:pic>
      <p:sp>
        <p:nvSpPr>
          <p:cNvPr id="9" name="Text Box 6"/>
          <p:cNvSpPr txBox="1">
            <a:spLocks noChangeArrowheads="1"/>
          </p:cNvSpPr>
          <p:nvPr/>
        </p:nvSpPr>
        <p:spPr bwMode="auto">
          <a:xfrm>
            <a:off x="4114801" y="6096000"/>
            <a:ext cx="269421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1400" dirty="0">
                <a:latin typeface="Tahoma" pitchFamily="34" charset="0"/>
                <a:ea typeface="Tahoma" pitchFamily="34" charset="0"/>
                <a:cs typeface="Tahoma" pitchFamily="34" charset="0"/>
              </a:rPr>
              <a:t>G. M. </a:t>
            </a:r>
            <a:r>
              <a:rPr lang="en-US" sz="1400" dirty="0" err="1">
                <a:solidFill>
                  <a:srgbClr val="FF0000"/>
                </a:solidFill>
                <a:latin typeface="Tahoma" pitchFamily="34" charset="0"/>
                <a:ea typeface="Tahoma" pitchFamily="34" charset="0"/>
                <a:cs typeface="Tahoma" pitchFamily="34" charset="0"/>
              </a:rPr>
              <a:t>A</a:t>
            </a:r>
            <a:r>
              <a:rPr lang="en-US" sz="1400" dirty="0" err="1">
                <a:latin typeface="Tahoma" pitchFamily="34" charset="0"/>
                <a:ea typeface="Tahoma" pitchFamily="34" charset="0"/>
                <a:cs typeface="Tahoma" pitchFamily="34" charset="0"/>
              </a:rPr>
              <a:t>delson-</a:t>
            </a:r>
            <a:r>
              <a:rPr lang="en-US" sz="1400" dirty="0" err="1">
                <a:solidFill>
                  <a:srgbClr val="FF0000"/>
                </a:solidFill>
                <a:latin typeface="Tahoma" pitchFamily="34" charset="0"/>
                <a:ea typeface="Tahoma" pitchFamily="34" charset="0"/>
                <a:cs typeface="Tahoma" pitchFamily="34" charset="0"/>
              </a:rPr>
              <a:t>V</a:t>
            </a:r>
            <a:r>
              <a:rPr lang="en-US" sz="1400" dirty="0" err="1">
                <a:latin typeface="Tahoma" pitchFamily="34" charset="0"/>
                <a:ea typeface="Tahoma" pitchFamily="34" charset="0"/>
                <a:cs typeface="Tahoma" pitchFamily="34" charset="0"/>
              </a:rPr>
              <a:t>elskii</a:t>
            </a:r>
            <a:endParaRPr lang="en-US" sz="1400" dirty="0">
              <a:latin typeface="Tahoma" pitchFamily="34" charset="0"/>
              <a:ea typeface="Tahoma" pitchFamily="34" charset="0"/>
              <a:cs typeface="Tahoma" pitchFamily="34" charset="0"/>
            </a:endParaRPr>
          </a:p>
        </p:txBody>
      </p:sp>
      <p:sp>
        <p:nvSpPr>
          <p:cNvPr id="10" name="Text Box 6"/>
          <p:cNvSpPr txBox="1">
            <a:spLocks noChangeArrowheads="1"/>
          </p:cNvSpPr>
          <p:nvPr/>
        </p:nvSpPr>
        <p:spPr bwMode="auto">
          <a:xfrm>
            <a:off x="6961415" y="4305301"/>
            <a:ext cx="197303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1400" dirty="0">
                <a:latin typeface="Tahoma" pitchFamily="34" charset="0"/>
                <a:ea typeface="Tahoma" pitchFamily="34" charset="0"/>
                <a:cs typeface="Tahoma" pitchFamily="34" charset="0"/>
              </a:rPr>
              <a:t>E. M. </a:t>
            </a:r>
            <a:r>
              <a:rPr lang="en-US" sz="1400" dirty="0">
                <a:solidFill>
                  <a:srgbClr val="FF0000"/>
                </a:solidFill>
                <a:latin typeface="Tahoma" pitchFamily="34" charset="0"/>
                <a:ea typeface="Tahoma" pitchFamily="34" charset="0"/>
                <a:cs typeface="Tahoma" pitchFamily="34" charset="0"/>
              </a:rPr>
              <a:t>L</a:t>
            </a:r>
            <a:r>
              <a:rPr lang="en-US" sz="1400" dirty="0">
                <a:latin typeface="Tahoma" pitchFamily="34" charset="0"/>
                <a:ea typeface="Tahoma" pitchFamily="34" charset="0"/>
                <a:cs typeface="Tahoma" pitchFamily="34" charset="0"/>
              </a:rPr>
              <a:t>andis</a:t>
            </a:r>
          </a:p>
        </p:txBody>
      </p:sp>
    </p:spTree>
  </p:cSld>
  <p:clrMapOvr>
    <a:masterClrMapping/>
  </p:clrMapOvr>
  <p:transition>
    <p:strips dir="ru"/>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Cây</a:t>
            </a:r>
            <a:r>
              <a:rPr lang="en-US" dirty="0"/>
              <a:t> AVL </a:t>
            </a:r>
            <a:r>
              <a:rPr lang="en-US" dirty="0" smtClean="0"/>
              <a:t>(2)</a:t>
            </a:r>
            <a:endParaRPr lang="en-US" dirty="0"/>
          </a:p>
        </p:txBody>
      </p:sp>
      <p:sp>
        <p:nvSpPr>
          <p:cNvPr id="3" name="Content Placeholder 2"/>
          <p:cNvSpPr>
            <a:spLocks noGrp="1"/>
          </p:cNvSpPr>
          <p:nvPr>
            <p:ph idx="1"/>
          </p:nvPr>
        </p:nvSpPr>
        <p:spPr/>
        <p:txBody>
          <a:bodyPr/>
          <a:lstStyle/>
          <a:p>
            <a:r>
              <a:rPr lang="en-US" dirty="0" err="1"/>
              <a:t>Cấu</a:t>
            </a:r>
            <a:r>
              <a:rPr lang="en-US" dirty="0"/>
              <a:t> </a:t>
            </a:r>
            <a:r>
              <a:rPr lang="en-US" dirty="0" err="1"/>
              <a:t>trúc</a:t>
            </a:r>
            <a:r>
              <a:rPr lang="en-US" dirty="0"/>
              <a:t> </a:t>
            </a:r>
            <a:r>
              <a:rPr lang="en-US" dirty="0" err="1"/>
              <a:t>cây</a:t>
            </a:r>
            <a:r>
              <a:rPr lang="en-US" dirty="0"/>
              <a:t> AVL do 2 </a:t>
            </a:r>
            <a:r>
              <a:rPr lang="en-US" dirty="0" err="1"/>
              <a:t>tác</a:t>
            </a:r>
            <a:r>
              <a:rPr lang="en-US" dirty="0"/>
              <a:t> </a:t>
            </a:r>
            <a:r>
              <a:rPr lang="en-US" dirty="0" err="1"/>
              <a:t>giả</a:t>
            </a:r>
            <a:r>
              <a:rPr lang="en-US" dirty="0"/>
              <a:t> </a:t>
            </a:r>
            <a:r>
              <a:rPr lang="en-US" dirty="0" err="1"/>
              <a:t>người</a:t>
            </a:r>
            <a:r>
              <a:rPr lang="en-US" dirty="0"/>
              <a:t> </a:t>
            </a:r>
            <a:r>
              <a:rPr lang="en-US" dirty="0" err="1"/>
              <a:t>Liên</a:t>
            </a:r>
            <a:r>
              <a:rPr lang="en-US" dirty="0"/>
              <a:t> </a:t>
            </a:r>
            <a:r>
              <a:rPr lang="en-US" dirty="0" err="1"/>
              <a:t>xô</a:t>
            </a:r>
            <a:r>
              <a:rPr lang="en-US" dirty="0"/>
              <a:t>: G. M. </a:t>
            </a:r>
            <a:r>
              <a:rPr lang="en-US" dirty="0" err="1">
                <a:solidFill>
                  <a:srgbClr val="FF0000"/>
                </a:solidFill>
              </a:rPr>
              <a:t>A</a:t>
            </a:r>
            <a:r>
              <a:rPr lang="en-US" dirty="0" err="1"/>
              <a:t>delson-</a:t>
            </a:r>
            <a:r>
              <a:rPr lang="en-US" dirty="0" err="1">
                <a:solidFill>
                  <a:srgbClr val="FF0000"/>
                </a:solidFill>
              </a:rPr>
              <a:t>V</a:t>
            </a:r>
            <a:r>
              <a:rPr lang="en-US" dirty="0" err="1"/>
              <a:t>elskii</a:t>
            </a:r>
            <a:r>
              <a:rPr lang="en-US" dirty="0"/>
              <a:t> </a:t>
            </a:r>
            <a:r>
              <a:rPr lang="en-US" dirty="0" err="1"/>
              <a:t>và</a:t>
            </a:r>
            <a:r>
              <a:rPr lang="en-US" dirty="0"/>
              <a:t> E. M. </a:t>
            </a:r>
            <a:r>
              <a:rPr lang="en-US" dirty="0">
                <a:solidFill>
                  <a:srgbClr val="FF0000"/>
                </a:solidFill>
              </a:rPr>
              <a:t>L</a:t>
            </a:r>
            <a:r>
              <a:rPr lang="en-US" dirty="0"/>
              <a:t>andis </a:t>
            </a:r>
            <a:r>
              <a:rPr lang="en-US" dirty="0" err="1"/>
              <a:t>công</a:t>
            </a:r>
            <a:r>
              <a:rPr lang="en-US" dirty="0"/>
              <a:t> </a:t>
            </a:r>
            <a:r>
              <a:rPr lang="en-US" dirty="0" err="1"/>
              <a:t>bố</a:t>
            </a:r>
            <a:r>
              <a:rPr lang="en-US" dirty="0"/>
              <a:t> </a:t>
            </a:r>
            <a:r>
              <a:rPr lang="en-US" dirty="0" err="1"/>
              <a:t>năm</a:t>
            </a:r>
            <a:r>
              <a:rPr lang="en-US" dirty="0"/>
              <a:t> 1962</a:t>
            </a:r>
          </a:p>
          <a:p>
            <a:endParaRPr lang="en-US" dirty="0"/>
          </a:p>
          <a:p>
            <a:r>
              <a:rPr lang="en-US" dirty="0" err="1"/>
              <a:t>Đây</a:t>
            </a:r>
            <a:r>
              <a:rPr lang="en-US" dirty="0"/>
              <a:t> </a:t>
            </a:r>
            <a:r>
              <a:rPr lang="en-US" dirty="0" err="1"/>
              <a:t>là</a:t>
            </a:r>
            <a:r>
              <a:rPr lang="en-US" dirty="0"/>
              <a:t> </a:t>
            </a:r>
            <a:r>
              <a:rPr lang="en-US" dirty="0" err="1"/>
              <a:t>mô</a:t>
            </a:r>
            <a:r>
              <a:rPr lang="en-US" dirty="0"/>
              <a:t> </a:t>
            </a:r>
            <a:r>
              <a:rPr lang="en-US" dirty="0" err="1"/>
              <a:t>hình</a:t>
            </a:r>
            <a:r>
              <a:rPr lang="en-US" dirty="0"/>
              <a:t> </a:t>
            </a:r>
            <a:r>
              <a:rPr lang="en-US" dirty="0" err="1"/>
              <a:t>cây</a:t>
            </a:r>
            <a:r>
              <a:rPr lang="en-US" dirty="0"/>
              <a:t> </a:t>
            </a:r>
            <a:r>
              <a:rPr lang="en-US" dirty="0" err="1" smtClean="0"/>
              <a:t>tự</a:t>
            </a:r>
            <a:r>
              <a:rPr lang="en-US" dirty="0" smtClean="0"/>
              <a:t> </a:t>
            </a:r>
            <a:r>
              <a:rPr lang="en-US" dirty="0" err="1" smtClean="0"/>
              <a:t>cân</a:t>
            </a:r>
            <a:r>
              <a:rPr lang="en-US" dirty="0" smtClean="0"/>
              <a:t> </a:t>
            </a:r>
            <a:r>
              <a:rPr lang="en-US" dirty="0" err="1"/>
              <a:t>bằng</a:t>
            </a:r>
            <a:r>
              <a:rPr lang="en-US" dirty="0"/>
              <a:t> </a:t>
            </a:r>
            <a:r>
              <a:rPr lang="en-US" dirty="0" err="1" smtClean="0"/>
              <a:t>đầu</a:t>
            </a:r>
            <a:r>
              <a:rPr lang="en-US" dirty="0" smtClean="0"/>
              <a:t> </a:t>
            </a:r>
            <a:r>
              <a:rPr lang="en-US" dirty="0" err="1"/>
              <a:t>tiên</a:t>
            </a:r>
            <a:r>
              <a:rPr lang="en-US" dirty="0"/>
              <a:t> </a:t>
            </a:r>
            <a:r>
              <a:rPr lang="en-US" dirty="0" err="1"/>
              <a:t>được</a:t>
            </a:r>
            <a:r>
              <a:rPr lang="en-US" dirty="0"/>
              <a:t> </a:t>
            </a:r>
            <a:r>
              <a:rPr lang="en-US" dirty="0" err="1"/>
              <a:t>đề</a:t>
            </a:r>
            <a:r>
              <a:rPr lang="en-US" dirty="0"/>
              <a:t> </a:t>
            </a:r>
            <a:r>
              <a:rPr lang="en-US" dirty="0" err="1" smtClean="0"/>
              <a:t>xuất</a:t>
            </a:r>
            <a:r>
              <a:rPr lang="en-US" dirty="0"/>
              <a:t> </a:t>
            </a:r>
            <a:r>
              <a:rPr lang="en-US" i="1" dirty="0"/>
              <a:t>(self-adjusting, height-balanced binary search </a:t>
            </a:r>
            <a:r>
              <a:rPr lang="en-US" i="1" dirty="0" smtClean="0"/>
              <a:t>tree)</a:t>
            </a:r>
            <a:endParaRPr lang="en-US" i="1" dirty="0"/>
          </a:p>
          <a:p>
            <a:endParaRPr lang="en-US" dirty="0"/>
          </a:p>
        </p:txBody>
      </p:sp>
      <p:sp>
        <p:nvSpPr>
          <p:cNvPr id="4" name="Slide Number Placeholder 3"/>
          <p:cNvSpPr>
            <a:spLocks noGrp="1"/>
          </p:cNvSpPr>
          <p:nvPr>
            <p:ph type="sldNum" sz="quarter" idx="10"/>
          </p:nvPr>
        </p:nvSpPr>
        <p:spPr/>
        <p:txBody>
          <a:bodyPr/>
          <a:lstStyle/>
          <a:p>
            <a:pPr>
              <a:defRPr/>
            </a:pPr>
            <a:fld id="{9CEE71B8-37E4-43B1-A1AB-7166D8C040FC}" type="slidenum">
              <a:rPr lang="en-US" smtClean="0"/>
              <a:pPr>
                <a:defRPr/>
              </a:pPr>
              <a:t>129</a:t>
            </a:fld>
            <a:endParaRPr lang="en-US" dirty="0"/>
          </a:p>
        </p:txBody>
      </p:sp>
      <p:sp>
        <p:nvSpPr>
          <p:cNvPr id="5" name="Date Placeholder 4"/>
          <p:cNvSpPr>
            <a:spLocks noGrp="1"/>
          </p:cNvSpPr>
          <p:nvPr>
            <p:ph type="dt" sz="half" idx="11"/>
          </p:nvPr>
        </p:nvSpPr>
        <p:spPr/>
        <p:txBody>
          <a:bodyPr/>
          <a:lstStyle/>
          <a:p>
            <a:pPr>
              <a:defRPr/>
            </a:pPr>
            <a:r>
              <a:rPr lang="en-US" smtClean="0"/>
              <a:t>Winter 2012</a:t>
            </a:r>
            <a:endParaRPr lang="en-US"/>
          </a:p>
        </p:txBody>
      </p:sp>
      <p:sp>
        <p:nvSpPr>
          <p:cNvPr id="6" name="Footer Placeholder 5"/>
          <p:cNvSpPr>
            <a:spLocks noGrp="1"/>
          </p:cNvSpPr>
          <p:nvPr>
            <p:ph type="ftr" sz="quarter" idx="12"/>
          </p:nvPr>
        </p:nvSpPr>
        <p:spPr/>
        <p:txBody>
          <a:bodyPr/>
          <a:lstStyle/>
          <a:p>
            <a:pPr>
              <a:defRPr/>
            </a:pPr>
            <a:r>
              <a:rPr lang="en-US" smtClean="0"/>
              <a:t>(C) Nguyen Tri Tuan - DH.KHTN Tp.HCM</a:t>
            </a:r>
            <a:endParaRPr lang="en-US"/>
          </a:p>
        </p:txBody>
      </p:sp>
    </p:spTree>
    <p:extLst>
      <p:ext uri="{BB962C8B-B14F-4D97-AF65-F5344CB8AC3E}">
        <p14:creationId xmlns:p14="http://schemas.microsoft.com/office/powerpoint/2010/main" val="888067864"/>
      </p:ext>
    </p:extLst>
  </p:cSld>
  <p:clrMapOvr>
    <a:masterClrMapping/>
  </p:clrMapOvr>
  <p:transition>
    <p:strips dir="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96F48AF4-7640-41A5-9D87-21E816E8FBEF}" type="slidenum">
              <a:rPr lang="en-US" sz="1000" smtClean="0">
                <a:latin typeface="Verdana" pitchFamily="34" charset="0"/>
              </a:rPr>
              <a:pPr eaLnBrk="1" hangingPunct="1"/>
              <a:t>13</a:t>
            </a:fld>
            <a:endParaRPr lang="en-US" sz="1000" dirty="0" smtClean="0">
              <a:latin typeface="Verdana" pitchFamily="34" charset="0"/>
            </a:endParaRPr>
          </a:p>
        </p:txBody>
      </p:sp>
      <p:sp>
        <p:nvSpPr>
          <p:cNvPr id="14339"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4340"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4341" name="Rectangle 2"/>
          <p:cNvSpPr>
            <a:spLocks noGrp="1" noChangeArrowheads="1"/>
          </p:cNvSpPr>
          <p:nvPr>
            <p:ph type="title"/>
          </p:nvPr>
        </p:nvSpPr>
        <p:spPr>
          <a:xfrm>
            <a:off x="1371600" y="233363"/>
            <a:ext cx="7391400" cy="563562"/>
          </a:xfrm>
        </p:spPr>
        <p:txBody>
          <a:bodyPr/>
          <a:lstStyle/>
          <a:p>
            <a:r>
              <a:rPr lang="en-US" dirty="0" err="1" smtClean="0"/>
              <a:t>Danh</a:t>
            </a:r>
            <a:r>
              <a:rPr lang="en-US" dirty="0" smtClean="0"/>
              <a:t> </a:t>
            </a:r>
            <a:r>
              <a:rPr lang="en-US" dirty="0" err="1" smtClean="0"/>
              <a:t>sách</a:t>
            </a:r>
            <a:r>
              <a:rPr lang="en-US" dirty="0" smtClean="0"/>
              <a:t> </a:t>
            </a:r>
            <a:r>
              <a:rPr lang="en-US" dirty="0" err="1" smtClean="0"/>
              <a:t>liên</a:t>
            </a:r>
            <a:r>
              <a:rPr lang="en-US" dirty="0" smtClean="0"/>
              <a:t> </a:t>
            </a:r>
            <a:r>
              <a:rPr lang="en-US" dirty="0" err="1" smtClean="0"/>
              <a:t>kết</a:t>
            </a:r>
            <a:r>
              <a:rPr lang="en-US" dirty="0" smtClean="0"/>
              <a:t> </a:t>
            </a:r>
            <a:r>
              <a:rPr lang="en-US" dirty="0" err="1" smtClean="0"/>
              <a:t>đơn</a:t>
            </a:r>
            <a:r>
              <a:rPr lang="en-US" dirty="0" smtClean="0"/>
              <a:t> (1)</a:t>
            </a:r>
          </a:p>
        </p:txBody>
      </p:sp>
      <p:sp>
        <p:nvSpPr>
          <p:cNvPr id="14342" name="Rectangle 3"/>
          <p:cNvSpPr>
            <a:spLocks noGrp="1" noChangeArrowheads="1"/>
          </p:cNvSpPr>
          <p:nvPr>
            <p:ph type="body" idx="1"/>
          </p:nvPr>
        </p:nvSpPr>
        <p:spPr/>
        <p:txBody>
          <a:bodyPr/>
          <a:lstStyle/>
          <a:p>
            <a:r>
              <a:rPr lang="en-US" dirty="0" err="1" smtClean="0"/>
              <a:t>Đặc</a:t>
            </a:r>
            <a:r>
              <a:rPr lang="en-US" dirty="0" smtClean="0"/>
              <a:t> </a:t>
            </a:r>
            <a:r>
              <a:rPr lang="en-US" dirty="0" err="1" smtClean="0"/>
              <a:t>điểm</a:t>
            </a:r>
            <a:r>
              <a:rPr lang="en-US" dirty="0" smtClean="0"/>
              <a:t>:</a:t>
            </a:r>
          </a:p>
          <a:p>
            <a:pPr lvl="1"/>
            <a:r>
              <a:rPr lang="en-US" dirty="0" err="1" smtClean="0">
                <a:latin typeface="Arial" pitchFamily="34" charset="0"/>
              </a:rPr>
              <a:t>Mỗi</a:t>
            </a:r>
            <a:r>
              <a:rPr lang="en-US" dirty="0" smtClean="0">
                <a:latin typeface="Arial" pitchFamily="34" charset="0"/>
              </a:rPr>
              <a:t> node </a:t>
            </a:r>
            <a:r>
              <a:rPr lang="en-US" dirty="0" err="1" smtClean="0">
                <a:latin typeface="Arial" pitchFamily="34" charset="0"/>
              </a:rPr>
              <a:t>chỉ</a:t>
            </a:r>
            <a:r>
              <a:rPr lang="en-US" dirty="0" smtClean="0">
                <a:latin typeface="Arial" pitchFamily="34" charset="0"/>
              </a:rPr>
              <a:t> </a:t>
            </a:r>
            <a:r>
              <a:rPr lang="en-US" dirty="0" err="1" smtClean="0">
                <a:latin typeface="Arial" pitchFamily="34" charset="0"/>
              </a:rPr>
              <a:t>có</a:t>
            </a:r>
            <a:r>
              <a:rPr lang="en-US" dirty="0" smtClean="0">
                <a:latin typeface="Arial" pitchFamily="34" charset="0"/>
              </a:rPr>
              <a:t> 1 con </a:t>
            </a:r>
            <a:r>
              <a:rPr lang="en-US" dirty="0" err="1" smtClean="0">
                <a:latin typeface="Arial" pitchFamily="34" charset="0"/>
              </a:rPr>
              <a:t>trỏ</a:t>
            </a:r>
            <a:r>
              <a:rPr lang="en-US" dirty="0" smtClean="0">
                <a:latin typeface="Arial" pitchFamily="34" charset="0"/>
              </a:rPr>
              <a:t> </a:t>
            </a:r>
            <a:r>
              <a:rPr lang="en-US" dirty="0" err="1" smtClean="0">
                <a:latin typeface="Arial" pitchFamily="34" charset="0"/>
              </a:rPr>
              <a:t>liên</a:t>
            </a:r>
            <a:r>
              <a:rPr lang="en-US" dirty="0" smtClean="0">
                <a:latin typeface="Arial" pitchFamily="34" charset="0"/>
              </a:rPr>
              <a:t> </a:t>
            </a:r>
            <a:r>
              <a:rPr lang="en-US" dirty="0" err="1" smtClean="0">
                <a:latin typeface="Arial" pitchFamily="34" charset="0"/>
              </a:rPr>
              <a:t>kết</a:t>
            </a:r>
            <a:r>
              <a:rPr lang="en-US" dirty="0" smtClean="0">
                <a:latin typeface="Arial" pitchFamily="34" charset="0"/>
              </a:rPr>
              <a:t> (</a:t>
            </a:r>
            <a:r>
              <a:rPr lang="en-US" dirty="0" err="1" smtClean="0">
                <a:latin typeface="Arial" pitchFamily="34" charset="0"/>
              </a:rPr>
              <a:t>đến</a:t>
            </a:r>
            <a:r>
              <a:rPr lang="en-US" dirty="0" smtClean="0">
                <a:latin typeface="Arial" pitchFamily="34" charset="0"/>
              </a:rPr>
              <a:t> node </a:t>
            </a:r>
            <a:r>
              <a:rPr lang="en-US" dirty="0" err="1" smtClean="0">
                <a:latin typeface="Arial" pitchFamily="34" charset="0"/>
              </a:rPr>
              <a:t>kế</a:t>
            </a:r>
            <a:r>
              <a:rPr lang="en-US" dirty="0" smtClean="0">
                <a:latin typeface="Arial" pitchFamily="34" charset="0"/>
              </a:rPr>
              <a:t> </a:t>
            </a:r>
            <a:r>
              <a:rPr lang="en-US" dirty="0" err="1" smtClean="0">
                <a:latin typeface="Arial" pitchFamily="34" charset="0"/>
              </a:rPr>
              <a:t>tiếp</a:t>
            </a:r>
            <a:r>
              <a:rPr lang="en-US" dirty="0" smtClean="0">
                <a:latin typeface="Arial" pitchFamily="34" charset="0"/>
              </a:rPr>
              <a:t> </a:t>
            </a:r>
            <a:r>
              <a:rPr lang="en-US" dirty="0" err="1" smtClean="0">
                <a:latin typeface="Arial" pitchFamily="34" charset="0"/>
              </a:rPr>
              <a:t>trong</a:t>
            </a:r>
            <a:r>
              <a:rPr lang="en-US" dirty="0" smtClean="0">
                <a:latin typeface="Arial" pitchFamily="34" charset="0"/>
              </a:rPr>
              <a:t> </a:t>
            </a:r>
            <a:r>
              <a:rPr lang="en-US" dirty="0" err="1" smtClean="0">
                <a:latin typeface="Arial" pitchFamily="34" charset="0"/>
              </a:rPr>
              <a:t>danh</a:t>
            </a:r>
            <a:r>
              <a:rPr lang="en-US" dirty="0" smtClean="0">
                <a:latin typeface="Arial" pitchFamily="34" charset="0"/>
              </a:rPr>
              <a:t> </a:t>
            </a:r>
            <a:r>
              <a:rPr lang="en-US" dirty="0" err="1" smtClean="0">
                <a:latin typeface="Arial" pitchFamily="34" charset="0"/>
              </a:rPr>
              <a:t>sách</a:t>
            </a:r>
            <a:r>
              <a:rPr lang="en-US" dirty="0" smtClean="0">
                <a:latin typeface="Arial" pitchFamily="34" charset="0"/>
              </a:rPr>
              <a:t>)</a:t>
            </a:r>
          </a:p>
        </p:txBody>
      </p:sp>
      <p:pic>
        <p:nvPicPr>
          <p:cNvPr id="4362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981325"/>
            <a:ext cx="7620000" cy="105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62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4495800"/>
            <a:ext cx="5638800" cy="1103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trips dir="ru"/>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4D951531-76CB-4651-904B-9344538FEED8}" type="slidenum">
              <a:rPr lang="en-US" sz="1000" smtClean="0">
                <a:latin typeface="Verdana" pitchFamily="34" charset="0"/>
              </a:rPr>
              <a:pPr eaLnBrk="1" hangingPunct="1"/>
              <a:t>130</a:t>
            </a:fld>
            <a:endParaRPr lang="en-US" sz="1000" dirty="0" smtClean="0">
              <a:latin typeface="Verdana" pitchFamily="34" charset="0"/>
            </a:endParaRPr>
          </a:p>
        </p:txBody>
      </p:sp>
      <p:sp>
        <p:nvSpPr>
          <p:cNvPr id="148483"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48484"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48485" name="Rectangle 2"/>
          <p:cNvSpPr>
            <a:spLocks noGrp="1" noChangeArrowheads="1"/>
          </p:cNvSpPr>
          <p:nvPr>
            <p:ph type="title"/>
          </p:nvPr>
        </p:nvSpPr>
        <p:spPr/>
        <p:txBody>
          <a:bodyPr/>
          <a:lstStyle/>
          <a:p>
            <a:r>
              <a:rPr lang="en-US" dirty="0" err="1" smtClean="0"/>
              <a:t>Định</a:t>
            </a:r>
            <a:r>
              <a:rPr lang="en-US" dirty="0" smtClean="0"/>
              <a:t> </a:t>
            </a:r>
            <a:r>
              <a:rPr lang="en-US" dirty="0" err="1" smtClean="0"/>
              <a:t>nghĩa</a:t>
            </a:r>
            <a:r>
              <a:rPr lang="en-US" dirty="0" smtClean="0"/>
              <a:t> </a:t>
            </a:r>
            <a:r>
              <a:rPr lang="en-US" dirty="0" err="1" smtClean="0"/>
              <a:t>cây</a:t>
            </a:r>
            <a:r>
              <a:rPr lang="en-US" dirty="0" smtClean="0"/>
              <a:t> AVL (1)</a:t>
            </a:r>
          </a:p>
        </p:txBody>
      </p:sp>
      <p:sp>
        <p:nvSpPr>
          <p:cNvPr id="148486" name="Rectangle 3"/>
          <p:cNvSpPr>
            <a:spLocks noGrp="1" noChangeArrowheads="1"/>
          </p:cNvSpPr>
          <p:nvPr>
            <p:ph type="body" idx="1"/>
          </p:nvPr>
        </p:nvSpPr>
        <p:spPr/>
        <p:txBody>
          <a:bodyPr/>
          <a:lstStyle/>
          <a:p>
            <a:r>
              <a:rPr lang="en-US" dirty="0" err="1" smtClean="0"/>
              <a:t>Cây</a:t>
            </a:r>
            <a:r>
              <a:rPr lang="en-US" dirty="0" smtClean="0"/>
              <a:t> AVL:</a:t>
            </a:r>
          </a:p>
          <a:p>
            <a:pPr lvl="1"/>
            <a:r>
              <a:rPr lang="en-US" dirty="0" err="1" smtClean="0">
                <a:latin typeface="Arial" pitchFamily="34" charset="0"/>
              </a:rPr>
              <a:t>Là</a:t>
            </a:r>
            <a:r>
              <a:rPr lang="en-US" dirty="0" smtClean="0">
                <a:latin typeface="Arial" pitchFamily="34" charset="0"/>
              </a:rPr>
              <a:t> </a:t>
            </a:r>
            <a:r>
              <a:rPr lang="en-US" dirty="0" err="1">
                <a:latin typeface="Arial" pitchFamily="34" charset="0"/>
              </a:rPr>
              <a:t>m</a:t>
            </a:r>
            <a:r>
              <a:rPr lang="en-US" dirty="0" err="1" smtClean="0">
                <a:latin typeface="Arial" pitchFamily="34" charset="0"/>
              </a:rPr>
              <a:t>ột</a:t>
            </a:r>
            <a:r>
              <a:rPr lang="en-US" dirty="0" smtClean="0">
                <a:latin typeface="Arial" pitchFamily="34" charset="0"/>
              </a:rPr>
              <a:t> </a:t>
            </a:r>
            <a:r>
              <a:rPr lang="en-US" dirty="0" err="1" smtClean="0">
                <a:latin typeface="Arial" pitchFamily="34" charset="0"/>
              </a:rPr>
              <a:t>cây</a:t>
            </a:r>
            <a:r>
              <a:rPr lang="en-US" dirty="0" smtClean="0">
                <a:latin typeface="Arial" pitchFamily="34" charset="0"/>
              </a:rPr>
              <a:t> </a:t>
            </a:r>
            <a:r>
              <a:rPr lang="en-US" dirty="0" err="1" smtClean="0">
                <a:latin typeface="Arial" pitchFamily="34" charset="0"/>
              </a:rPr>
              <a:t>nhị</a:t>
            </a:r>
            <a:r>
              <a:rPr lang="en-US" dirty="0" smtClean="0">
                <a:latin typeface="Arial" pitchFamily="34" charset="0"/>
              </a:rPr>
              <a:t> </a:t>
            </a:r>
            <a:r>
              <a:rPr lang="en-US" dirty="0" err="1" smtClean="0">
                <a:latin typeface="Arial" pitchFamily="34" charset="0"/>
              </a:rPr>
              <a:t>phân</a:t>
            </a:r>
            <a:r>
              <a:rPr lang="en-US" dirty="0" smtClean="0">
                <a:latin typeface="Arial" pitchFamily="34" charset="0"/>
              </a:rPr>
              <a:t> </a:t>
            </a:r>
            <a:r>
              <a:rPr lang="en-US" dirty="0" err="1" smtClean="0">
                <a:latin typeface="Arial" pitchFamily="34" charset="0"/>
              </a:rPr>
              <a:t>tìm</a:t>
            </a:r>
            <a:r>
              <a:rPr lang="en-US" dirty="0" smtClean="0">
                <a:latin typeface="Arial" pitchFamily="34" charset="0"/>
              </a:rPr>
              <a:t> </a:t>
            </a:r>
            <a:r>
              <a:rPr lang="en-US" dirty="0" err="1" smtClean="0">
                <a:latin typeface="Arial" pitchFamily="34" charset="0"/>
              </a:rPr>
              <a:t>kiếm</a:t>
            </a:r>
            <a:r>
              <a:rPr lang="en-US" dirty="0" smtClean="0">
                <a:latin typeface="Arial" pitchFamily="34" charset="0"/>
              </a:rPr>
              <a:t> (BST)</a:t>
            </a:r>
          </a:p>
          <a:p>
            <a:pPr lvl="1"/>
            <a:r>
              <a:rPr lang="en-US" dirty="0" err="1" smtClean="0">
                <a:latin typeface="Arial" pitchFamily="34" charset="0"/>
              </a:rPr>
              <a:t>Mỗi</a:t>
            </a:r>
            <a:r>
              <a:rPr lang="en-US" dirty="0" smtClean="0">
                <a:latin typeface="Arial" pitchFamily="34" charset="0"/>
              </a:rPr>
              <a:t> </a:t>
            </a:r>
            <a:r>
              <a:rPr lang="en-US" dirty="0" err="1" smtClean="0">
                <a:latin typeface="Arial" pitchFamily="34" charset="0"/>
              </a:rPr>
              <a:t>nút</a:t>
            </a:r>
            <a:r>
              <a:rPr lang="en-US" dirty="0" smtClean="0">
                <a:latin typeface="Arial" pitchFamily="34" charset="0"/>
              </a:rPr>
              <a:t> p </a:t>
            </a:r>
            <a:r>
              <a:rPr lang="en-US" dirty="0" err="1" smtClean="0">
                <a:latin typeface="Arial" pitchFamily="34" charset="0"/>
              </a:rPr>
              <a:t>của</a:t>
            </a:r>
            <a:r>
              <a:rPr lang="en-US" dirty="0" smtClean="0">
                <a:latin typeface="Arial" pitchFamily="34" charset="0"/>
              </a:rPr>
              <a:t> </a:t>
            </a:r>
            <a:r>
              <a:rPr lang="en-US" dirty="0" err="1" smtClean="0">
                <a:latin typeface="Arial" pitchFamily="34" charset="0"/>
              </a:rPr>
              <a:t>cây</a:t>
            </a:r>
            <a:r>
              <a:rPr lang="en-US" dirty="0" smtClean="0">
                <a:latin typeface="Arial" pitchFamily="34" charset="0"/>
              </a:rPr>
              <a:t> </a:t>
            </a:r>
            <a:r>
              <a:rPr lang="en-US" dirty="0" err="1" smtClean="0">
                <a:latin typeface="Arial" pitchFamily="34" charset="0"/>
              </a:rPr>
              <a:t>đều</a:t>
            </a:r>
            <a:r>
              <a:rPr lang="en-US" dirty="0" smtClean="0">
                <a:latin typeface="Arial" pitchFamily="34" charset="0"/>
              </a:rPr>
              <a:t> </a:t>
            </a:r>
            <a:r>
              <a:rPr lang="en-US" dirty="0" err="1" smtClean="0">
                <a:latin typeface="Arial" pitchFamily="34" charset="0"/>
              </a:rPr>
              <a:t>thỏa</a:t>
            </a:r>
            <a:r>
              <a:rPr lang="en-US" dirty="0" smtClean="0">
                <a:latin typeface="Arial" pitchFamily="34" charset="0"/>
              </a:rPr>
              <a:t>: </a:t>
            </a:r>
            <a:r>
              <a:rPr lang="en-US" dirty="0" err="1" smtClean="0">
                <a:latin typeface="Arial" pitchFamily="34" charset="0"/>
              </a:rPr>
              <a:t>chiều</a:t>
            </a:r>
            <a:r>
              <a:rPr lang="en-US" dirty="0" smtClean="0">
                <a:latin typeface="Arial" pitchFamily="34" charset="0"/>
              </a:rPr>
              <a:t> </a:t>
            </a:r>
            <a:r>
              <a:rPr lang="en-US" dirty="0" err="1" smtClean="0">
                <a:latin typeface="Arial" pitchFamily="34" charset="0"/>
              </a:rPr>
              <a:t>cao</a:t>
            </a:r>
            <a:r>
              <a:rPr lang="en-US" dirty="0" smtClean="0">
                <a:latin typeface="Arial" pitchFamily="34" charset="0"/>
              </a:rPr>
              <a:t> </a:t>
            </a:r>
            <a:r>
              <a:rPr lang="en-US" dirty="0" err="1" smtClean="0">
                <a:latin typeface="Arial" pitchFamily="34" charset="0"/>
              </a:rPr>
              <a:t>của</a:t>
            </a:r>
            <a:r>
              <a:rPr lang="en-US" dirty="0" smtClean="0">
                <a:latin typeface="Arial" pitchFamily="34" charset="0"/>
              </a:rPr>
              <a:t> </a:t>
            </a:r>
            <a:r>
              <a:rPr lang="en-US" dirty="0" err="1" smtClean="0">
                <a:latin typeface="Arial" pitchFamily="34" charset="0"/>
              </a:rPr>
              <a:t>cây</a:t>
            </a:r>
            <a:r>
              <a:rPr lang="en-US" dirty="0" smtClean="0">
                <a:latin typeface="Arial" pitchFamily="34" charset="0"/>
              </a:rPr>
              <a:t> con </a:t>
            </a:r>
            <a:r>
              <a:rPr lang="en-US" dirty="0" err="1" smtClean="0">
                <a:latin typeface="Arial" pitchFamily="34" charset="0"/>
              </a:rPr>
              <a:t>bên</a:t>
            </a:r>
            <a:r>
              <a:rPr lang="en-US" dirty="0" smtClean="0">
                <a:latin typeface="Arial" pitchFamily="34" charset="0"/>
              </a:rPr>
              <a:t> </a:t>
            </a:r>
            <a:r>
              <a:rPr lang="en-US" dirty="0" err="1" smtClean="0">
                <a:latin typeface="Arial" pitchFamily="34" charset="0"/>
              </a:rPr>
              <a:t>trái</a:t>
            </a:r>
            <a:r>
              <a:rPr lang="en-US" dirty="0" smtClean="0">
                <a:latin typeface="Arial" pitchFamily="34" charset="0"/>
              </a:rPr>
              <a:t> </a:t>
            </a:r>
            <a:r>
              <a:rPr lang="en-US" dirty="0">
                <a:latin typeface="Courier New" pitchFamily="49" charset="0"/>
              </a:rPr>
              <a:t>(p-&gt;left) </a:t>
            </a:r>
            <a:r>
              <a:rPr lang="en-US" dirty="0" err="1" smtClean="0">
                <a:latin typeface="Arial" pitchFamily="34" charset="0"/>
              </a:rPr>
              <a:t>và</a:t>
            </a:r>
            <a:r>
              <a:rPr lang="en-US" dirty="0" smtClean="0">
                <a:latin typeface="Arial" pitchFamily="34" charset="0"/>
              </a:rPr>
              <a:t> </a:t>
            </a:r>
            <a:r>
              <a:rPr lang="en-US" dirty="0" err="1" smtClean="0">
                <a:latin typeface="Arial" pitchFamily="34" charset="0"/>
              </a:rPr>
              <a:t>chiều</a:t>
            </a:r>
            <a:r>
              <a:rPr lang="en-US" dirty="0" smtClean="0">
                <a:latin typeface="Arial" pitchFamily="34" charset="0"/>
              </a:rPr>
              <a:t> </a:t>
            </a:r>
            <a:r>
              <a:rPr lang="en-US" dirty="0" err="1" smtClean="0">
                <a:latin typeface="Arial" pitchFamily="34" charset="0"/>
              </a:rPr>
              <a:t>cao</a:t>
            </a:r>
            <a:r>
              <a:rPr lang="en-US" dirty="0" smtClean="0">
                <a:latin typeface="Arial" pitchFamily="34" charset="0"/>
              </a:rPr>
              <a:t> </a:t>
            </a:r>
            <a:r>
              <a:rPr lang="en-US" dirty="0" err="1" smtClean="0">
                <a:latin typeface="Arial" pitchFamily="34" charset="0"/>
              </a:rPr>
              <a:t>của</a:t>
            </a:r>
            <a:r>
              <a:rPr lang="en-US" dirty="0" smtClean="0">
                <a:latin typeface="Arial" pitchFamily="34" charset="0"/>
              </a:rPr>
              <a:t> </a:t>
            </a:r>
            <a:r>
              <a:rPr lang="en-US" dirty="0" err="1" smtClean="0">
                <a:latin typeface="Arial" pitchFamily="34" charset="0"/>
              </a:rPr>
              <a:t>cây</a:t>
            </a:r>
            <a:r>
              <a:rPr lang="en-US" dirty="0" smtClean="0">
                <a:latin typeface="Arial" pitchFamily="34" charset="0"/>
              </a:rPr>
              <a:t> con </a:t>
            </a:r>
            <a:r>
              <a:rPr lang="en-US" dirty="0" err="1" smtClean="0">
                <a:latin typeface="Arial" pitchFamily="34" charset="0"/>
              </a:rPr>
              <a:t>bên</a:t>
            </a:r>
            <a:r>
              <a:rPr lang="en-US" dirty="0" smtClean="0">
                <a:latin typeface="Arial" pitchFamily="34" charset="0"/>
              </a:rPr>
              <a:t> </a:t>
            </a:r>
            <a:r>
              <a:rPr lang="en-US" dirty="0" err="1" smtClean="0">
                <a:latin typeface="Arial" pitchFamily="34" charset="0"/>
              </a:rPr>
              <a:t>phải</a:t>
            </a:r>
            <a:r>
              <a:rPr lang="en-US" dirty="0" smtClean="0">
                <a:latin typeface="Arial" pitchFamily="34" charset="0"/>
              </a:rPr>
              <a:t> </a:t>
            </a:r>
            <a:r>
              <a:rPr lang="en-US" dirty="0">
                <a:latin typeface="Courier New" pitchFamily="49" charset="0"/>
              </a:rPr>
              <a:t>(p-&gt;right) </a:t>
            </a:r>
            <a:r>
              <a:rPr lang="en-US" dirty="0" err="1" smtClean="0">
                <a:latin typeface="Arial" pitchFamily="34" charset="0"/>
              </a:rPr>
              <a:t>chênh</a:t>
            </a:r>
            <a:r>
              <a:rPr lang="en-US" dirty="0" smtClean="0">
                <a:latin typeface="Arial" pitchFamily="34" charset="0"/>
              </a:rPr>
              <a:t> </a:t>
            </a:r>
            <a:r>
              <a:rPr lang="en-US" dirty="0" err="1" smtClean="0">
                <a:latin typeface="Arial" pitchFamily="34" charset="0"/>
              </a:rPr>
              <a:t>lệch</a:t>
            </a:r>
            <a:r>
              <a:rPr lang="en-US" dirty="0" smtClean="0">
                <a:latin typeface="Arial" pitchFamily="34" charset="0"/>
              </a:rPr>
              <a:t> </a:t>
            </a:r>
            <a:r>
              <a:rPr lang="en-US" dirty="0" err="1" smtClean="0">
                <a:latin typeface="Arial" pitchFamily="34" charset="0"/>
              </a:rPr>
              <a:t>nhau</a:t>
            </a:r>
            <a:r>
              <a:rPr lang="en-US" dirty="0" smtClean="0">
                <a:latin typeface="Arial" pitchFamily="34" charset="0"/>
              </a:rPr>
              <a:t> </a:t>
            </a:r>
            <a:r>
              <a:rPr lang="en-US" dirty="0" err="1" smtClean="0">
                <a:latin typeface="Arial" pitchFamily="34" charset="0"/>
              </a:rPr>
              <a:t>không</a:t>
            </a:r>
            <a:r>
              <a:rPr lang="en-US" dirty="0" smtClean="0">
                <a:latin typeface="Arial" pitchFamily="34" charset="0"/>
              </a:rPr>
              <a:t> </a:t>
            </a:r>
            <a:r>
              <a:rPr lang="en-US" dirty="0" err="1" smtClean="0">
                <a:latin typeface="Arial" pitchFamily="34" charset="0"/>
              </a:rPr>
              <a:t>quá</a:t>
            </a:r>
            <a:r>
              <a:rPr lang="en-US" dirty="0" smtClean="0">
                <a:latin typeface="Arial" pitchFamily="34" charset="0"/>
              </a:rPr>
              <a:t> 1</a:t>
            </a:r>
          </a:p>
          <a:p>
            <a:pPr lvl="2">
              <a:buFontTx/>
              <a:buNone/>
            </a:pPr>
            <a:r>
              <a:rPr lang="en-US" sz="2400" dirty="0" smtClean="0">
                <a:latin typeface="Arial" pitchFamily="34" charset="0"/>
              </a:rPr>
              <a:t>	</a:t>
            </a:r>
            <a:r>
              <a:rPr lang="en-US" sz="2400" dirty="0" smtClean="0">
                <a:latin typeface="Courier New" pitchFamily="49" charset="0"/>
                <a:sym typeface="Symbol" pitchFamily="18" charset="2"/>
              </a:rPr>
              <a:t></a:t>
            </a:r>
            <a:r>
              <a:rPr lang="en-US" sz="2400" dirty="0" err="1" smtClean="0">
                <a:latin typeface="Courier New" pitchFamily="49" charset="0"/>
                <a:sym typeface="Symbol" pitchFamily="18" charset="2"/>
              </a:rPr>
              <a:t>pT</a:t>
            </a:r>
            <a:r>
              <a:rPr lang="en-US" sz="2400" baseline="-25000" dirty="0" err="1" smtClean="0">
                <a:latin typeface="Courier New" pitchFamily="49" charset="0"/>
                <a:sym typeface="Symbol" pitchFamily="18" charset="2"/>
              </a:rPr>
              <a:t>AVL</a:t>
            </a:r>
            <a:r>
              <a:rPr lang="en-US" sz="2400" dirty="0" smtClean="0">
                <a:latin typeface="Courier New" pitchFamily="49" charset="0"/>
                <a:sym typeface="Symbol" pitchFamily="18" charset="2"/>
              </a:rPr>
              <a:t>:</a:t>
            </a:r>
            <a:r>
              <a:rPr lang="en-US" sz="2400" baseline="-25000" dirty="0" smtClean="0">
                <a:latin typeface="Courier New" pitchFamily="49" charset="0"/>
                <a:sym typeface="Symbol" pitchFamily="18" charset="2"/>
              </a:rPr>
              <a:t> </a:t>
            </a:r>
            <a:r>
              <a:rPr lang="en-US" sz="2400" dirty="0" smtClean="0">
                <a:latin typeface="Courier New" pitchFamily="49" charset="0"/>
                <a:sym typeface="Symbol" pitchFamily="18" charset="2"/>
              </a:rPr>
              <a:t>abs(</a:t>
            </a:r>
            <a:r>
              <a:rPr lang="en-US" sz="2400" dirty="0" err="1" smtClean="0">
                <a:latin typeface="Courier New" pitchFamily="49" charset="0"/>
                <a:sym typeface="Symbol" pitchFamily="18" charset="2"/>
              </a:rPr>
              <a:t>h</a:t>
            </a:r>
            <a:r>
              <a:rPr lang="en-US" sz="2400" baseline="-25000" dirty="0" err="1" smtClean="0">
                <a:latin typeface="Courier New" pitchFamily="49" charset="0"/>
              </a:rPr>
              <a:t>p</a:t>
            </a:r>
            <a:r>
              <a:rPr lang="en-US" sz="2400" baseline="-25000" dirty="0" smtClean="0">
                <a:latin typeface="Courier New" pitchFamily="49" charset="0"/>
              </a:rPr>
              <a:t>-&gt;</a:t>
            </a:r>
            <a:r>
              <a:rPr lang="en-US" sz="2400" baseline="-25000" dirty="0">
                <a:latin typeface="Courier New" pitchFamily="49" charset="0"/>
              </a:rPr>
              <a:t>l</a:t>
            </a:r>
            <a:r>
              <a:rPr lang="en-US" sz="2400" baseline="-25000" dirty="0" smtClean="0">
                <a:latin typeface="Courier New" pitchFamily="49" charset="0"/>
              </a:rPr>
              <a:t>eft</a:t>
            </a:r>
            <a:r>
              <a:rPr lang="en-US" sz="2400" dirty="0" smtClean="0">
                <a:latin typeface="Courier New" pitchFamily="49" charset="0"/>
              </a:rPr>
              <a:t> - </a:t>
            </a:r>
            <a:r>
              <a:rPr lang="en-US" sz="2400" dirty="0" err="1" smtClean="0">
                <a:latin typeface="Courier New" pitchFamily="49" charset="0"/>
                <a:sym typeface="Symbol" pitchFamily="18" charset="2"/>
              </a:rPr>
              <a:t>h</a:t>
            </a:r>
            <a:r>
              <a:rPr lang="en-US" sz="2400" baseline="-25000" dirty="0" err="1" smtClean="0">
                <a:latin typeface="Courier New" pitchFamily="49" charset="0"/>
              </a:rPr>
              <a:t>p</a:t>
            </a:r>
            <a:r>
              <a:rPr lang="en-US" sz="2400" baseline="-25000" dirty="0" smtClean="0">
                <a:latin typeface="Courier New" pitchFamily="49" charset="0"/>
              </a:rPr>
              <a:t>-&gt;</a:t>
            </a:r>
            <a:r>
              <a:rPr lang="en-US" sz="2400" baseline="-25000" dirty="0">
                <a:latin typeface="Courier New" pitchFamily="49" charset="0"/>
              </a:rPr>
              <a:t>r</a:t>
            </a:r>
            <a:r>
              <a:rPr lang="en-US" sz="2400" baseline="-25000" dirty="0" smtClean="0">
                <a:latin typeface="Courier New" pitchFamily="49" charset="0"/>
              </a:rPr>
              <a:t>ight</a:t>
            </a:r>
            <a:r>
              <a:rPr lang="en-US" sz="2400" dirty="0" smtClean="0">
                <a:latin typeface="Courier New" pitchFamily="49" charset="0"/>
              </a:rPr>
              <a:t>)</a:t>
            </a:r>
            <a:r>
              <a:rPr lang="en-US" sz="2400" dirty="0" smtClean="0">
                <a:latin typeface="Courier New" pitchFamily="49" charset="0"/>
                <a:sym typeface="Symbol" pitchFamily="18" charset="2"/>
              </a:rPr>
              <a:t></a:t>
            </a:r>
            <a:r>
              <a:rPr lang="en-US" sz="2400" dirty="0" smtClean="0">
                <a:latin typeface="Courier New" pitchFamily="49" charset="0"/>
              </a:rPr>
              <a:t> 1</a:t>
            </a:r>
          </a:p>
          <a:p>
            <a:endParaRPr lang="en-US" sz="3200" dirty="0" smtClean="0"/>
          </a:p>
        </p:txBody>
      </p:sp>
    </p:spTree>
  </p:cSld>
  <p:clrMapOvr>
    <a:masterClrMapping/>
  </p:clrMapOvr>
  <p:transition>
    <p:strips dir="ru"/>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B887B9E5-9A15-4AD8-917F-8C6403451E6F}" type="slidenum">
              <a:rPr lang="en-US" sz="1000" smtClean="0">
                <a:latin typeface="Verdana" pitchFamily="34" charset="0"/>
              </a:rPr>
              <a:pPr eaLnBrk="1" hangingPunct="1"/>
              <a:t>131</a:t>
            </a:fld>
            <a:endParaRPr lang="en-US" sz="1000" dirty="0" smtClean="0">
              <a:latin typeface="Verdana" pitchFamily="34" charset="0"/>
            </a:endParaRPr>
          </a:p>
        </p:txBody>
      </p:sp>
      <p:sp>
        <p:nvSpPr>
          <p:cNvPr id="149507"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49508"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49509" name="Rectangle 2"/>
          <p:cNvSpPr>
            <a:spLocks noGrp="1" noChangeArrowheads="1"/>
          </p:cNvSpPr>
          <p:nvPr>
            <p:ph type="title"/>
          </p:nvPr>
        </p:nvSpPr>
        <p:spPr/>
        <p:txBody>
          <a:bodyPr/>
          <a:lstStyle/>
          <a:p>
            <a:r>
              <a:rPr lang="en-US" dirty="0" err="1"/>
              <a:t>Định</a:t>
            </a:r>
            <a:r>
              <a:rPr lang="en-US" dirty="0"/>
              <a:t> </a:t>
            </a:r>
            <a:r>
              <a:rPr lang="en-US" dirty="0" err="1"/>
              <a:t>nghĩa</a:t>
            </a:r>
            <a:r>
              <a:rPr lang="en-US" dirty="0"/>
              <a:t> </a:t>
            </a:r>
            <a:r>
              <a:rPr lang="en-US" dirty="0" err="1"/>
              <a:t>cây</a:t>
            </a:r>
            <a:r>
              <a:rPr lang="en-US" dirty="0"/>
              <a:t> AVL </a:t>
            </a:r>
            <a:r>
              <a:rPr lang="en-US" dirty="0" smtClean="0"/>
              <a:t>(2)</a:t>
            </a:r>
          </a:p>
        </p:txBody>
      </p:sp>
      <p:pic>
        <p:nvPicPr>
          <p:cNvPr id="4392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236" y="1600200"/>
            <a:ext cx="3156764"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92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6150" y="1565563"/>
            <a:ext cx="2533650" cy="3011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93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8437" y="1676400"/>
            <a:ext cx="2443163"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Box 6"/>
          <p:cNvSpPr txBox="1">
            <a:spLocks noChangeArrowheads="1"/>
          </p:cNvSpPr>
          <p:nvPr/>
        </p:nvSpPr>
        <p:spPr bwMode="auto">
          <a:xfrm>
            <a:off x="1371600" y="4960203"/>
            <a:ext cx="693419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dirty="0" err="1" smtClean="0">
                <a:latin typeface="Verdana" pitchFamily="34" charset="0"/>
              </a:rPr>
              <a:t>Chiều</a:t>
            </a:r>
            <a:r>
              <a:rPr lang="en-US" sz="2400" dirty="0" smtClean="0">
                <a:latin typeface="Verdana" pitchFamily="34" charset="0"/>
              </a:rPr>
              <a:t> </a:t>
            </a:r>
            <a:r>
              <a:rPr lang="en-US" sz="2400" dirty="0" err="1" smtClean="0">
                <a:latin typeface="Verdana" pitchFamily="34" charset="0"/>
              </a:rPr>
              <a:t>cao</a:t>
            </a:r>
            <a:r>
              <a:rPr lang="en-US" sz="2400" dirty="0" smtClean="0">
                <a:latin typeface="Verdana" pitchFamily="34" charset="0"/>
              </a:rPr>
              <a:t> 2 </a:t>
            </a:r>
            <a:r>
              <a:rPr lang="en-US" sz="2400" dirty="0" err="1" smtClean="0">
                <a:latin typeface="Verdana" pitchFamily="34" charset="0"/>
              </a:rPr>
              <a:t>cây</a:t>
            </a:r>
            <a:r>
              <a:rPr lang="en-US" sz="2400" dirty="0" smtClean="0">
                <a:latin typeface="Verdana" pitchFamily="34" charset="0"/>
              </a:rPr>
              <a:t> con left, right </a:t>
            </a:r>
            <a:r>
              <a:rPr lang="en-US" sz="2400" dirty="0" err="1" smtClean="0">
                <a:latin typeface="Verdana" pitchFamily="34" charset="0"/>
              </a:rPr>
              <a:t>chênh</a:t>
            </a:r>
            <a:r>
              <a:rPr lang="en-US" sz="2400" dirty="0" smtClean="0">
                <a:latin typeface="Verdana" pitchFamily="34" charset="0"/>
              </a:rPr>
              <a:t> </a:t>
            </a:r>
            <a:r>
              <a:rPr lang="en-US" sz="2400" dirty="0" err="1" smtClean="0">
                <a:latin typeface="Verdana" pitchFamily="34" charset="0"/>
              </a:rPr>
              <a:t>lệch</a:t>
            </a:r>
            <a:r>
              <a:rPr lang="en-US" sz="2400" dirty="0" smtClean="0">
                <a:latin typeface="Verdana" pitchFamily="34" charset="0"/>
              </a:rPr>
              <a:t> </a:t>
            </a:r>
            <a:r>
              <a:rPr lang="en-US" sz="2400" dirty="0" err="1" smtClean="0">
                <a:latin typeface="Verdana" pitchFamily="34" charset="0"/>
              </a:rPr>
              <a:t>không</a:t>
            </a:r>
            <a:r>
              <a:rPr lang="en-US" sz="2400" dirty="0" smtClean="0">
                <a:latin typeface="Verdana" pitchFamily="34" charset="0"/>
              </a:rPr>
              <a:t> </a:t>
            </a:r>
            <a:r>
              <a:rPr lang="en-US" sz="2400" dirty="0" err="1" smtClean="0">
                <a:latin typeface="Verdana" pitchFamily="34" charset="0"/>
              </a:rPr>
              <a:t>quá</a:t>
            </a:r>
            <a:r>
              <a:rPr lang="en-US" sz="2400" dirty="0" smtClean="0">
                <a:latin typeface="Verdana" pitchFamily="34" charset="0"/>
              </a:rPr>
              <a:t> 1</a:t>
            </a:r>
            <a:endParaRPr lang="en-US" sz="2400" dirty="0">
              <a:latin typeface="Verdana" pitchFamily="34" charset="0"/>
            </a:endParaRPr>
          </a:p>
        </p:txBody>
      </p:sp>
    </p:spTree>
  </p:cSld>
  <p:clrMapOvr>
    <a:masterClrMapping/>
  </p:clrMapOvr>
  <p:transition>
    <p:strips dir="ru"/>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A4021C21-B433-4A9B-9F61-D230AC920F74}" type="slidenum">
              <a:rPr lang="en-US" sz="1000" smtClean="0">
                <a:latin typeface="Verdana" pitchFamily="34" charset="0"/>
              </a:rPr>
              <a:pPr eaLnBrk="1" hangingPunct="1"/>
              <a:t>132</a:t>
            </a:fld>
            <a:endParaRPr lang="en-US" sz="1000" dirty="0" smtClean="0">
              <a:latin typeface="Verdana" pitchFamily="34" charset="0"/>
            </a:endParaRPr>
          </a:p>
        </p:txBody>
      </p:sp>
      <p:sp>
        <p:nvSpPr>
          <p:cNvPr id="150531"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50532"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50533" name="Rectangle 2"/>
          <p:cNvSpPr>
            <a:spLocks noGrp="1" noChangeArrowheads="1"/>
          </p:cNvSpPr>
          <p:nvPr>
            <p:ph type="title"/>
          </p:nvPr>
        </p:nvSpPr>
        <p:spPr/>
        <p:txBody>
          <a:bodyPr/>
          <a:lstStyle/>
          <a:p>
            <a:r>
              <a:rPr lang="en-US" dirty="0" err="1"/>
              <a:t>Định</a:t>
            </a:r>
            <a:r>
              <a:rPr lang="en-US" dirty="0"/>
              <a:t> </a:t>
            </a:r>
            <a:r>
              <a:rPr lang="en-US" dirty="0" err="1"/>
              <a:t>nghĩa</a:t>
            </a:r>
            <a:r>
              <a:rPr lang="en-US" dirty="0"/>
              <a:t> </a:t>
            </a:r>
            <a:r>
              <a:rPr lang="en-US" dirty="0" err="1"/>
              <a:t>cây</a:t>
            </a:r>
            <a:r>
              <a:rPr lang="en-US" dirty="0"/>
              <a:t> AVL </a:t>
            </a:r>
            <a:r>
              <a:rPr lang="en-US" dirty="0" smtClean="0"/>
              <a:t>(3)</a:t>
            </a:r>
          </a:p>
        </p:txBody>
      </p:sp>
      <p:sp>
        <p:nvSpPr>
          <p:cNvPr id="150534" name="Text Box 6"/>
          <p:cNvSpPr txBox="1">
            <a:spLocks noChangeArrowheads="1"/>
          </p:cNvSpPr>
          <p:nvPr/>
        </p:nvSpPr>
        <p:spPr bwMode="auto">
          <a:xfrm>
            <a:off x="682625" y="5160963"/>
            <a:ext cx="3128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dirty="0" err="1">
                <a:latin typeface="Verdana" pitchFamily="34" charset="0"/>
              </a:rPr>
              <a:t>Cây</a:t>
            </a:r>
            <a:r>
              <a:rPr lang="en-US" sz="2400" dirty="0">
                <a:latin typeface="Verdana" pitchFamily="34" charset="0"/>
              </a:rPr>
              <a:t> AVL ?</a:t>
            </a:r>
          </a:p>
        </p:txBody>
      </p:sp>
      <p:pic>
        <p:nvPicPr>
          <p:cNvPr id="15053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828800"/>
            <a:ext cx="3781425"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821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0538" y="1676400"/>
            <a:ext cx="4391025" cy="413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478216"/>
                                        </p:tgtEl>
                                        <p:attrNameLst>
                                          <p:attrName>style.visibility</p:attrName>
                                        </p:attrNameLst>
                                      </p:cBhvr>
                                      <p:to>
                                        <p:strVal val="visible"/>
                                      </p:to>
                                    </p:set>
                                    <p:animEffect transition="in" filter="checkerboard(across)">
                                      <p:cBhvr>
                                        <p:cTn id="7" dur="500"/>
                                        <p:tgtEl>
                                          <p:spTgt spid="478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B1B2B1B5-977B-4C2D-A9AB-7213C37A5BCF}" type="slidenum">
              <a:rPr lang="en-US" sz="1000" smtClean="0">
                <a:latin typeface="Verdana" pitchFamily="34" charset="0"/>
              </a:rPr>
              <a:pPr eaLnBrk="1" hangingPunct="1"/>
              <a:t>133</a:t>
            </a:fld>
            <a:endParaRPr lang="en-US" sz="1000" dirty="0" smtClean="0">
              <a:latin typeface="Verdana" pitchFamily="34" charset="0"/>
            </a:endParaRPr>
          </a:p>
        </p:txBody>
      </p:sp>
      <p:sp>
        <p:nvSpPr>
          <p:cNvPr id="151555"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51556"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51557" name="Rectangle 2"/>
          <p:cNvSpPr>
            <a:spLocks noGrp="1" noChangeArrowheads="1"/>
          </p:cNvSpPr>
          <p:nvPr>
            <p:ph type="title"/>
          </p:nvPr>
        </p:nvSpPr>
        <p:spPr/>
        <p:txBody>
          <a:bodyPr/>
          <a:lstStyle/>
          <a:p>
            <a:r>
              <a:rPr lang="en-US" dirty="0" err="1" smtClean="0"/>
              <a:t>Cài</a:t>
            </a:r>
            <a:r>
              <a:rPr lang="en-US" dirty="0" smtClean="0"/>
              <a:t> </a:t>
            </a:r>
            <a:r>
              <a:rPr lang="en-US" dirty="0" err="1" smtClean="0"/>
              <a:t>đặt</a:t>
            </a:r>
            <a:r>
              <a:rPr lang="en-US" dirty="0" smtClean="0"/>
              <a:t> </a:t>
            </a:r>
            <a:r>
              <a:rPr lang="en-US" dirty="0" err="1" smtClean="0"/>
              <a:t>cấu</a:t>
            </a:r>
            <a:r>
              <a:rPr lang="en-US" dirty="0" smtClean="0"/>
              <a:t> </a:t>
            </a:r>
            <a:r>
              <a:rPr lang="en-US" dirty="0" err="1" smtClean="0"/>
              <a:t>trúc</a:t>
            </a:r>
            <a:r>
              <a:rPr lang="en-US" dirty="0" smtClean="0"/>
              <a:t> </a:t>
            </a:r>
            <a:r>
              <a:rPr lang="en-US" dirty="0" err="1" smtClean="0"/>
              <a:t>dữ</a:t>
            </a:r>
            <a:r>
              <a:rPr lang="en-US" dirty="0" smtClean="0"/>
              <a:t> </a:t>
            </a:r>
            <a:r>
              <a:rPr lang="en-US" dirty="0" err="1" smtClean="0"/>
              <a:t>liệu</a:t>
            </a:r>
            <a:r>
              <a:rPr lang="en-US" dirty="0" smtClean="0"/>
              <a:t> (1)</a:t>
            </a:r>
          </a:p>
        </p:txBody>
      </p:sp>
      <p:sp>
        <p:nvSpPr>
          <p:cNvPr id="151558" name="Rectangle 3"/>
          <p:cNvSpPr>
            <a:spLocks noGrp="1" noChangeArrowheads="1"/>
          </p:cNvSpPr>
          <p:nvPr>
            <p:ph type="body" idx="1"/>
          </p:nvPr>
        </p:nvSpPr>
        <p:spPr/>
        <p:txBody>
          <a:bodyPr/>
          <a:lstStyle/>
          <a:p>
            <a:r>
              <a:rPr lang="en-US" dirty="0" err="1" smtClean="0"/>
              <a:t>Cấu</a:t>
            </a:r>
            <a:r>
              <a:rPr lang="en-US" dirty="0" smtClean="0"/>
              <a:t> </a:t>
            </a:r>
            <a:r>
              <a:rPr lang="en-US" dirty="0" err="1" smtClean="0"/>
              <a:t>trúc</a:t>
            </a:r>
            <a:r>
              <a:rPr lang="en-US" dirty="0" smtClean="0"/>
              <a:t> node, tree </a:t>
            </a:r>
            <a:r>
              <a:rPr lang="en-US" dirty="0" err="1" smtClean="0"/>
              <a:t>tương</a:t>
            </a:r>
            <a:r>
              <a:rPr lang="en-US" dirty="0" smtClean="0"/>
              <a:t> </a:t>
            </a:r>
            <a:r>
              <a:rPr lang="en-US" dirty="0" err="1" smtClean="0"/>
              <a:t>tự</a:t>
            </a:r>
            <a:r>
              <a:rPr lang="en-US" dirty="0" smtClean="0"/>
              <a:t> </a:t>
            </a:r>
            <a:r>
              <a:rPr lang="en-US" dirty="0" err="1" smtClean="0"/>
              <a:t>như</a:t>
            </a:r>
            <a:r>
              <a:rPr lang="en-US" dirty="0" smtClean="0"/>
              <a:t> BST</a:t>
            </a:r>
          </a:p>
          <a:p>
            <a:endParaRPr lang="en-US" dirty="0" smtClean="0"/>
          </a:p>
          <a:p>
            <a:r>
              <a:rPr lang="en-US" dirty="0" err="1" smtClean="0"/>
              <a:t>Thêm</a:t>
            </a:r>
            <a:r>
              <a:rPr lang="en-US" dirty="0" smtClean="0"/>
              <a:t> </a:t>
            </a:r>
            <a:r>
              <a:rPr lang="en-US" dirty="0" err="1" smtClean="0"/>
              <a:t>vào</a:t>
            </a:r>
            <a:r>
              <a:rPr lang="en-US" dirty="0" smtClean="0"/>
              <a:t> </a:t>
            </a:r>
            <a:r>
              <a:rPr lang="en-US" dirty="0" err="1" smtClean="0"/>
              <a:t>mỗi</a:t>
            </a:r>
            <a:r>
              <a:rPr lang="en-US" dirty="0" smtClean="0"/>
              <a:t> node </a:t>
            </a:r>
            <a:r>
              <a:rPr lang="en-US" dirty="0" err="1" smtClean="0"/>
              <a:t>một</a:t>
            </a:r>
            <a:r>
              <a:rPr lang="en-US" dirty="0" smtClean="0"/>
              <a:t> field </a:t>
            </a:r>
            <a:r>
              <a:rPr lang="en-US" i="1" dirty="0" smtClean="0">
                <a:solidFill>
                  <a:srgbClr val="FF3300"/>
                </a:solidFill>
              </a:rPr>
              <a:t>balance</a:t>
            </a:r>
            <a:r>
              <a:rPr lang="en-US" dirty="0" smtClean="0"/>
              <a:t>, </a:t>
            </a:r>
            <a:r>
              <a:rPr lang="en-US" dirty="0" err="1" smtClean="0"/>
              <a:t>diễn</a:t>
            </a:r>
            <a:r>
              <a:rPr lang="en-US" dirty="0" smtClean="0"/>
              <a:t> </a:t>
            </a:r>
            <a:r>
              <a:rPr lang="en-US" dirty="0" err="1" smtClean="0"/>
              <a:t>tả</a:t>
            </a:r>
            <a:r>
              <a:rPr lang="en-US" dirty="0" smtClean="0"/>
              <a:t> </a:t>
            </a:r>
            <a:r>
              <a:rPr lang="en-US" dirty="0" err="1" smtClean="0"/>
              <a:t>trạng</a:t>
            </a:r>
            <a:r>
              <a:rPr lang="en-US" dirty="0" smtClean="0"/>
              <a:t> </a:t>
            </a:r>
            <a:r>
              <a:rPr lang="en-US" dirty="0" err="1" smtClean="0"/>
              <a:t>thái</a:t>
            </a:r>
            <a:r>
              <a:rPr lang="en-US" dirty="0" smtClean="0"/>
              <a:t> </a:t>
            </a:r>
            <a:r>
              <a:rPr lang="en-US" dirty="0" err="1" smtClean="0"/>
              <a:t>cân</a:t>
            </a:r>
            <a:r>
              <a:rPr lang="en-US" dirty="0" smtClean="0"/>
              <a:t> </a:t>
            </a:r>
            <a:r>
              <a:rPr lang="en-US" dirty="0" err="1" smtClean="0"/>
              <a:t>bằng</a:t>
            </a:r>
            <a:r>
              <a:rPr lang="en-US" dirty="0" smtClean="0"/>
              <a:t> </a:t>
            </a:r>
            <a:r>
              <a:rPr lang="en-US" dirty="0" err="1" smtClean="0"/>
              <a:t>của</a:t>
            </a:r>
            <a:r>
              <a:rPr lang="en-US" dirty="0" smtClean="0"/>
              <a:t> node </a:t>
            </a:r>
            <a:r>
              <a:rPr lang="en-US" dirty="0" err="1" smtClean="0"/>
              <a:t>đó</a:t>
            </a:r>
            <a:r>
              <a:rPr lang="en-US" dirty="0" smtClean="0"/>
              <a:t>:</a:t>
            </a:r>
          </a:p>
          <a:p>
            <a:pPr lvl="1"/>
            <a:r>
              <a:rPr lang="en-US" b="1" i="1" dirty="0" smtClean="0">
                <a:latin typeface="Arial" pitchFamily="34" charset="0"/>
              </a:rPr>
              <a:t>balance = -1</a:t>
            </a:r>
            <a:r>
              <a:rPr lang="en-US" dirty="0" smtClean="0">
                <a:latin typeface="Arial" pitchFamily="34" charset="0"/>
              </a:rPr>
              <a:t>: node </a:t>
            </a:r>
            <a:r>
              <a:rPr lang="en-US" dirty="0" err="1" smtClean="0">
                <a:latin typeface="Arial" pitchFamily="34" charset="0"/>
              </a:rPr>
              <a:t>lệch</a:t>
            </a:r>
            <a:r>
              <a:rPr lang="en-US" dirty="0" smtClean="0">
                <a:latin typeface="Arial" pitchFamily="34" charset="0"/>
              </a:rPr>
              <a:t> </a:t>
            </a:r>
            <a:r>
              <a:rPr lang="en-US" dirty="0" err="1" smtClean="0">
                <a:latin typeface="Arial" pitchFamily="34" charset="0"/>
              </a:rPr>
              <a:t>trái</a:t>
            </a:r>
            <a:r>
              <a:rPr lang="en-US" dirty="0" smtClean="0">
                <a:latin typeface="Arial" pitchFamily="34" charset="0"/>
              </a:rPr>
              <a:t> (</a:t>
            </a:r>
            <a:r>
              <a:rPr lang="en-US" dirty="0" err="1" smtClean="0">
                <a:latin typeface="Arial" pitchFamily="34" charset="0"/>
              </a:rPr>
              <a:t>cây</a:t>
            </a:r>
            <a:r>
              <a:rPr lang="en-US" dirty="0" smtClean="0">
                <a:latin typeface="Arial" pitchFamily="34" charset="0"/>
              </a:rPr>
              <a:t> con </a:t>
            </a:r>
            <a:r>
              <a:rPr lang="en-US" dirty="0" err="1" smtClean="0">
                <a:latin typeface="Arial" pitchFamily="34" charset="0"/>
              </a:rPr>
              <a:t>trái</a:t>
            </a:r>
            <a:r>
              <a:rPr lang="en-US" dirty="0" smtClean="0">
                <a:latin typeface="Arial" pitchFamily="34" charset="0"/>
              </a:rPr>
              <a:t> </a:t>
            </a:r>
            <a:r>
              <a:rPr lang="en-US" dirty="0" err="1" smtClean="0">
                <a:latin typeface="Arial" pitchFamily="34" charset="0"/>
              </a:rPr>
              <a:t>cao</a:t>
            </a:r>
            <a:r>
              <a:rPr lang="en-US" dirty="0" smtClean="0">
                <a:latin typeface="Arial" pitchFamily="34" charset="0"/>
              </a:rPr>
              <a:t> </a:t>
            </a:r>
            <a:r>
              <a:rPr lang="en-US" dirty="0" err="1" smtClean="0">
                <a:latin typeface="Arial" pitchFamily="34" charset="0"/>
              </a:rPr>
              <a:t>hơn</a:t>
            </a:r>
            <a:r>
              <a:rPr lang="en-US" dirty="0" smtClean="0">
                <a:latin typeface="Arial" pitchFamily="34" charset="0"/>
              </a:rPr>
              <a:t> </a:t>
            </a:r>
            <a:r>
              <a:rPr lang="en-US" dirty="0" err="1" smtClean="0">
                <a:latin typeface="Arial" pitchFamily="34" charset="0"/>
              </a:rPr>
              <a:t>cây</a:t>
            </a:r>
            <a:r>
              <a:rPr lang="en-US" dirty="0" smtClean="0">
                <a:latin typeface="Arial" pitchFamily="34" charset="0"/>
              </a:rPr>
              <a:t> con </a:t>
            </a:r>
            <a:r>
              <a:rPr lang="en-US" dirty="0" err="1" smtClean="0">
                <a:latin typeface="Arial" pitchFamily="34" charset="0"/>
              </a:rPr>
              <a:t>phải</a:t>
            </a:r>
            <a:r>
              <a:rPr lang="en-US" dirty="0" smtClean="0">
                <a:latin typeface="Arial" pitchFamily="34" charset="0"/>
              </a:rPr>
              <a:t>)</a:t>
            </a:r>
          </a:p>
          <a:p>
            <a:pPr lvl="1"/>
            <a:r>
              <a:rPr lang="en-US" b="1" i="1" dirty="0" smtClean="0">
                <a:latin typeface="Arial" pitchFamily="34" charset="0"/>
              </a:rPr>
              <a:t>balance = 0</a:t>
            </a:r>
            <a:r>
              <a:rPr lang="en-US" dirty="0" smtClean="0">
                <a:latin typeface="Arial" pitchFamily="34" charset="0"/>
              </a:rPr>
              <a:t>: node </a:t>
            </a:r>
            <a:r>
              <a:rPr lang="en-US" dirty="0" err="1" smtClean="0">
                <a:latin typeface="Arial" pitchFamily="34" charset="0"/>
              </a:rPr>
              <a:t>cân</a:t>
            </a:r>
            <a:r>
              <a:rPr lang="en-US" dirty="0" smtClean="0">
                <a:latin typeface="Arial" pitchFamily="34" charset="0"/>
              </a:rPr>
              <a:t> </a:t>
            </a:r>
            <a:r>
              <a:rPr lang="en-US" dirty="0" err="1" smtClean="0">
                <a:latin typeface="Arial" pitchFamily="34" charset="0"/>
              </a:rPr>
              <a:t>bằng</a:t>
            </a:r>
            <a:r>
              <a:rPr lang="en-US" dirty="0" smtClean="0">
                <a:latin typeface="Arial" pitchFamily="34" charset="0"/>
              </a:rPr>
              <a:t> (</a:t>
            </a:r>
            <a:r>
              <a:rPr lang="en-US" dirty="0" err="1" smtClean="0">
                <a:latin typeface="Arial" pitchFamily="34" charset="0"/>
              </a:rPr>
              <a:t>cây</a:t>
            </a:r>
            <a:r>
              <a:rPr lang="en-US" dirty="0" smtClean="0">
                <a:latin typeface="Arial" pitchFamily="34" charset="0"/>
              </a:rPr>
              <a:t> con </a:t>
            </a:r>
            <a:r>
              <a:rPr lang="en-US" dirty="0" err="1" smtClean="0">
                <a:latin typeface="Arial" pitchFamily="34" charset="0"/>
              </a:rPr>
              <a:t>trái</a:t>
            </a:r>
            <a:r>
              <a:rPr lang="en-US" dirty="0" smtClean="0">
                <a:latin typeface="Arial" pitchFamily="34" charset="0"/>
              </a:rPr>
              <a:t> </a:t>
            </a:r>
            <a:r>
              <a:rPr lang="en-US" dirty="0" err="1" smtClean="0">
                <a:latin typeface="Arial" pitchFamily="34" charset="0"/>
              </a:rPr>
              <a:t>cao</a:t>
            </a:r>
            <a:r>
              <a:rPr lang="en-US" dirty="0" smtClean="0">
                <a:latin typeface="Arial" pitchFamily="34" charset="0"/>
              </a:rPr>
              <a:t> </a:t>
            </a:r>
            <a:r>
              <a:rPr lang="en-US" dirty="0" err="1" smtClean="0">
                <a:latin typeface="Arial" pitchFamily="34" charset="0"/>
              </a:rPr>
              <a:t>bằng</a:t>
            </a:r>
            <a:r>
              <a:rPr lang="en-US" dirty="0" smtClean="0">
                <a:latin typeface="Arial" pitchFamily="34" charset="0"/>
              </a:rPr>
              <a:t> </a:t>
            </a:r>
            <a:r>
              <a:rPr lang="en-US" dirty="0" err="1" smtClean="0">
                <a:latin typeface="Arial" pitchFamily="34" charset="0"/>
              </a:rPr>
              <a:t>cây</a:t>
            </a:r>
            <a:r>
              <a:rPr lang="en-US" dirty="0" smtClean="0">
                <a:latin typeface="Arial" pitchFamily="34" charset="0"/>
              </a:rPr>
              <a:t> con </a:t>
            </a:r>
            <a:r>
              <a:rPr lang="en-US" dirty="0" err="1" smtClean="0">
                <a:latin typeface="Arial" pitchFamily="34" charset="0"/>
              </a:rPr>
              <a:t>phải</a:t>
            </a:r>
            <a:r>
              <a:rPr lang="en-US" dirty="0" smtClean="0">
                <a:latin typeface="Arial" pitchFamily="34" charset="0"/>
              </a:rPr>
              <a:t>)</a:t>
            </a:r>
          </a:p>
          <a:p>
            <a:pPr lvl="1"/>
            <a:r>
              <a:rPr lang="en-US" b="1" i="1" dirty="0" smtClean="0">
                <a:latin typeface="Arial" pitchFamily="34" charset="0"/>
              </a:rPr>
              <a:t>balance = +1</a:t>
            </a:r>
            <a:r>
              <a:rPr lang="en-US" dirty="0" smtClean="0">
                <a:latin typeface="Arial" pitchFamily="34" charset="0"/>
              </a:rPr>
              <a:t>: node </a:t>
            </a:r>
            <a:r>
              <a:rPr lang="en-US" dirty="0" err="1" smtClean="0">
                <a:latin typeface="Arial" pitchFamily="34" charset="0"/>
              </a:rPr>
              <a:t>lệch</a:t>
            </a:r>
            <a:r>
              <a:rPr lang="en-US" dirty="0" smtClean="0">
                <a:latin typeface="Arial" pitchFamily="34" charset="0"/>
              </a:rPr>
              <a:t> </a:t>
            </a:r>
            <a:r>
              <a:rPr lang="en-US" dirty="0" err="1" smtClean="0">
                <a:latin typeface="Arial" pitchFamily="34" charset="0"/>
              </a:rPr>
              <a:t>phải</a:t>
            </a:r>
            <a:r>
              <a:rPr lang="en-US" dirty="0" smtClean="0">
                <a:latin typeface="Arial" pitchFamily="34" charset="0"/>
              </a:rPr>
              <a:t> (</a:t>
            </a:r>
            <a:r>
              <a:rPr lang="en-US" dirty="0" err="1" smtClean="0">
                <a:latin typeface="Arial" pitchFamily="34" charset="0"/>
              </a:rPr>
              <a:t>cây</a:t>
            </a:r>
            <a:r>
              <a:rPr lang="en-US" dirty="0" smtClean="0">
                <a:latin typeface="Arial" pitchFamily="34" charset="0"/>
              </a:rPr>
              <a:t> con </a:t>
            </a:r>
            <a:r>
              <a:rPr lang="en-US" dirty="0" err="1" smtClean="0">
                <a:latin typeface="Arial" pitchFamily="34" charset="0"/>
              </a:rPr>
              <a:t>phải</a:t>
            </a:r>
            <a:r>
              <a:rPr lang="en-US" dirty="0" smtClean="0">
                <a:latin typeface="Arial" pitchFamily="34" charset="0"/>
              </a:rPr>
              <a:t> </a:t>
            </a:r>
            <a:r>
              <a:rPr lang="en-US" dirty="0" err="1" smtClean="0">
                <a:latin typeface="Arial" pitchFamily="34" charset="0"/>
              </a:rPr>
              <a:t>cao</a:t>
            </a:r>
            <a:r>
              <a:rPr lang="en-US" dirty="0" smtClean="0">
                <a:latin typeface="Arial" pitchFamily="34" charset="0"/>
              </a:rPr>
              <a:t> </a:t>
            </a:r>
            <a:r>
              <a:rPr lang="en-US" dirty="0" err="1" smtClean="0">
                <a:latin typeface="Arial" pitchFamily="34" charset="0"/>
              </a:rPr>
              <a:t>hơn</a:t>
            </a:r>
            <a:r>
              <a:rPr lang="en-US" dirty="0" smtClean="0">
                <a:latin typeface="Arial" pitchFamily="34" charset="0"/>
              </a:rPr>
              <a:t> </a:t>
            </a:r>
            <a:r>
              <a:rPr lang="en-US" dirty="0" err="1" smtClean="0">
                <a:latin typeface="Arial" pitchFamily="34" charset="0"/>
              </a:rPr>
              <a:t>cây</a:t>
            </a:r>
            <a:r>
              <a:rPr lang="en-US" dirty="0" smtClean="0">
                <a:latin typeface="Arial" pitchFamily="34" charset="0"/>
              </a:rPr>
              <a:t> con </a:t>
            </a:r>
            <a:r>
              <a:rPr lang="en-US" dirty="0" err="1" smtClean="0">
                <a:latin typeface="Arial" pitchFamily="34" charset="0"/>
              </a:rPr>
              <a:t>trái</a:t>
            </a:r>
            <a:r>
              <a:rPr lang="en-US" dirty="0" smtClean="0">
                <a:latin typeface="Arial" pitchFamily="34" charset="0"/>
              </a:rPr>
              <a:t>)</a:t>
            </a:r>
          </a:p>
        </p:txBody>
      </p:sp>
    </p:spTree>
  </p:cSld>
  <p:clrMapOvr>
    <a:masterClrMapping/>
  </p:clrMapOvr>
  <p:transition>
    <p:strips dir="ru"/>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300E40CF-4274-4DA8-A48F-E157B9BB4308}" type="slidenum">
              <a:rPr lang="en-US" sz="1000" smtClean="0">
                <a:latin typeface="Verdana" pitchFamily="34" charset="0"/>
              </a:rPr>
              <a:pPr eaLnBrk="1" hangingPunct="1"/>
              <a:t>134</a:t>
            </a:fld>
            <a:endParaRPr lang="en-US" sz="1000" dirty="0" smtClean="0">
              <a:latin typeface="Verdana" pitchFamily="34" charset="0"/>
            </a:endParaRPr>
          </a:p>
        </p:txBody>
      </p:sp>
      <p:sp>
        <p:nvSpPr>
          <p:cNvPr id="152579"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52580"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52581" name="Rectangle 2"/>
          <p:cNvSpPr>
            <a:spLocks noGrp="1" noChangeArrowheads="1"/>
          </p:cNvSpPr>
          <p:nvPr>
            <p:ph type="title"/>
          </p:nvPr>
        </p:nvSpPr>
        <p:spPr/>
        <p:txBody>
          <a:bodyPr/>
          <a:lstStyle/>
          <a:p>
            <a:r>
              <a:rPr lang="en-US" dirty="0" err="1"/>
              <a:t>Cài</a:t>
            </a:r>
            <a:r>
              <a:rPr lang="en-US" dirty="0"/>
              <a:t> </a:t>
            </a:r>
            <a:r>
              <a:rPr lang="en-US" dirty="0" err="1"/>
              <a:t>đặt</a:t>
            </a:r>
            <a:r>
              <a:rPr lang="en-US" dirty="0"/>
              <a:t> </a:t>
            </a:r>
            <a:r>
              <a:rPr lang="en-US" dirty="0" err="1"/>
              <a:t>cấu</a:t>
            </a:r>
            <a:r>
              <a:rPr lang="en-US" dirty="0"/>
              <a:t> </a:t>
            </a:r>
            <a:r>
              <a:rPr lang="en-US" dirty="0" err="1"/>
              <a:t>trúc</a:t>
            </a:r>
            <a:r>
              <a:rPr lang="en-US" dirty="0"/>
              <a:t> </a:t>
            </a:r>
            <a:r>
              <a:rPr lang="en-US" dirty="0" err="1"/>
              <a:t>dữ</a:t>
            </a:r>
            <a:r>
              <a:rPr lang="en-US" dirty="0"/>
              <a:t> </a:t>
            </a:r>
            <a:r>
              <a:rPr lang="en-US" dirty="0" err="1"/>
              <a:t>liệu</a:t>
            </a:r>
            <a:r>
              <a:rPr lang="en-US" dirty="0"/>
              <a:t> </a:t>
            </a:r>
            <a:r>
              <a:rPr lang="en-US" dirty="0" smtClean="0"/>
              <a:t>(2)</a:t>
            </a:r>
          </a:p>
        </p:txBody>
      </p:sp>
      <p:grpSp>
        <p:nvGrpSpPr>
          <p:cNvPr id="152582" name="Group 21"/>
          <p:cNvGrpSpPr>
            <a:grpSpLocks/>
          </p:cNvGrpSpPr>
          <p:nvPr/>
        </p:nvGrpSpPr>
        <p:grpSpPr bwMode="auto">
          <a:xfrm>
            <a:off x="2058988" y="1371600"/>
            <a:ext cx="5561012" cy="4130675"/>
            <a:chOff x="1099" y="1284"/>
            <a:chExt cx="3677" cy="2602"/>
          </a:xfrm>
        </p:grpSpPr>
        <p:sp>
          <p:nvSpPr>
            <p:cNvPr id="152592" name="Oval 22"/>
            <p:cNvSpPr>
              <a:spLocks noChangeArrowheads="1"/>
            </p:cNvSpPr>
            <p:nvPr/>
          </p:nvSpPr>
          <p:spPr bwMode="auto">
            <a:xfrm>
              <a:off x="1099" y="1929"/>
              <a:ext cx="573" cy="511"/>
            </a:xfrm>
            <a:prstGeom prst="ellipse">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pPr>
              <a:r>
                <a:rPr lang="en-US" sz="2400"/>
                <a:t>10</a:t>
              </a:r>
            </a:p>
          </p:txBody>
        </p:sp>
        <p:sp>
          <p:nvSpPr>
            <p:cNvPr id="152593" name="Line 23"/>
            <p:cNvSpPr>
              <a:spLocks noChangeShapeType="1"/>
            </p:cNvSpPr>
            <p:nvPr/>
          </p:nvSpPr>
          <p:spPr bwMode="auto">
            <a:xfrm flipH="1">
              <a:off x="1618" y="1698"/>
              <a:ext cx="799" cy="266"/>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2594" name="Line 24"/>
            <p:cNvSpPr>
              <a:spLocks noChangeShapeType="1"/>
            </p:cNvSpPr>
            <p:nvPr/>
          </p:nvSpPr>
          <p:spPr bwMode="auto">
            <a:xfrm>
              <a:off x="2945" y="1716"/>
              <a:ext cx="596" cy="256"/>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2595" name="Oval 25"/>
            <p:cNvSpPr>
              <a:spLocks noChangeArrowheads="1"/>
            </p:cNvSpPr>
            <p:nvPr/>
          </p:nvSpPr>
          <p:spPr bwMode="auto">
            <a:xfrm>
              <a:off x="2399" y="1284"/>
              <a:ext cx="573" cy="511"/>
            </a:xfrm>
            <a:prstGeom prst="ellipse">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pPr>
              <a:r>
                <a:rPr lang="en-US" sz="2400"/>
                <a:t>20</a:t>
              </a:r>
            </a:p>
          </p:txBody>
        </p:sp>
        <p:sp>
          <p:nvSpPr>
            <p:cNvPr id="152596" name="Oval 26"/>
            <p:cNvSpPr>
              <a:spLocks noChangeArrowheads="1"/>
            </p:cNvSpPr>
            <p:nvPr/>
          </p:nvSpPr>
          <p:spPr bwMode="auto">
            <a:xfrm>
              <a:off x="3476" y="1896"/>
              <a:ext cx="572" cy="511"/>
            </a:xfrm>
            <a:prstGeom prst="ellipse">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pPr>
              <a:r>
                <a:rPr lang="en-US" sz="2400"/>
                <a:t>30</a:t>
              </a:r>
            </a:p>
          </p:txBody>
        </p:sp>
        <p:sp>
          <p:nvSpPr>
            <p:cNvPr id="152597" name="Oval 27"/>
            <p:cNvSpPr>
              <a:spLocks noChangeArrowheads="1"/>
            </p:cNvSpPr>
            <p:nvPr/>
          </p:nvSpPr>
          <p:spPr bwMode="auto">
            <a:xfrm>
              <a:off x="1865" y="2586"/>
              <a:ext cx="573" cy="511"/>
            </a:xfrm>
            <a:prstGeom prst="ellipse">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pPr>
              <a:r>
                <a:rPr lang="en-US" sz="2400"/>
                <a:t>15</a:t>
              </a:r>
            </a:p>
          </p:txBody>
        </p:sp>
        <p:sp>
          <p:nvSpPr>
            <p:cNvPr id="152598" name="Line 28"/>
            <p:cNvSpPr>
              <a:spLocks noChangeShapeType="1"/>
            </p:cNvSpPr>
            <p:nvPr/>
          </p:nvSpPr>
          <p:spPr bwMode="auto">
            <a:xfrm>
              <a:off x="1633" y="2372"/>
              <a:ext cx="328" cy="233"/>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2599" name="Oval 29"/>
            <p:cNvSpPr>
              <a:spLocks noChangeArrowheads="1"/>
            </p:cNvSpPr>
            <p:nvPr/>
          </p:nvSpPr>
          <p:spPr bwMode="auto">
            <a:xfrm>
              <a:off x="4203" y="2600"/>
              <a:ext cx="573" cy="510"/>
            </a:xfrm>
            <a:prstGeom prst="ellipse">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pPr>
              <a:r>
                <a:rPr lang="en-US" sz="2400"/>
                <a:t>40</a:t>
              </a:r>
            </a:p>
          </p:txBody>
        </p:sp>
        <p:sp>
          <p:nvSpPr>
            <p:cNvPr id="152600" name="Line 30"/>
            <p:cNvSpPr>
              <a:spLocks noChangeShapeType="1"/>
            </p:cNvSpPr>
            <p:nvPr/>
          </p:nvSpPr>
          <p:spPr bwMode="auto">
            <a:xfrm>
              <a:off x="3968" y="2372"/>
              <a:ext cx="340" cy="278"/>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2601" name="Oval 31"/>
            <p:cNvSpPr>
              <a:spLocks noChangeArrowheads="1"/>
            </p:cNvSpPr>
            <p:nvPr/>
          </p:nvSpPr>
          <p:spPr bwMode="auto">
            <a:xfrm>
              <a:off x="2766" y="2613"/>
              <a:ext cx="573" cy="511"/>
            </a:xfrm>
            <a:prstGeom prst="ellipse">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pPr>
              <a:r>
                <a:rPr lang="en-US" sz="2400"/>
                <a:t>26</a:t>
              </a:r>
            </a:p>
          </p:txBody>
        </p:sp>
        <p:sp>
          <p:nvSpPr>
            <p:cNvPr id="152602" name="Line 32"/>
            <p:cNvSpPr>
              <a:spLocks noChangeShapeType="1"/>
            </p:cNvSpPr>
            <p:nvPr/>
          </p:nvSpPr>
          <p:spPr bwMode="auto">
            <a:xfrm flipH="1">
              <a:off x="3249" y="2375"/>
              <a:ext cx="324" cy="255"/>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2603" name="Oval 33"/>
            <p:cNvSpPr>
              <a:spLocks noChangeArrowheads="1"/>
            </p:cNvSpPr>
            <p:nvPr/>
          </p:nvSpPr>
          <p:spPr bwMode="auto">
            <a:xfrm>
              <a:off x="3523" y="3290"/>
              <a:ext cx="573" cy="511"/>
            </a:xfrm>
            <a:prstGeom prst="ellipse">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pPr>
              <a:r>
                <a:rPr lang="en-US" sz="2400"/>
                <a:t>27</a:t>
              </a:r>
            </a:p>
          </p:txBody>
        </p:sp>
        <p:sp>
          <p:nvSpPr>
            <p:cNvPr id="152604" name="Line 34"/>
            <p:cNvSpPr>
              <a:spLocks noChangeShapeType="1"/>
            </p:cNvSpPr>
            <p:nvPr/>
          </p:nvSpPr>
          <p:spPr bwMode="auto">
            <a:xfrm>
              <a:off x="3291" y="3083"/>
              <a:ext cx="340" cy="278"/>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2605" name="Oval 35"/>
            <p:cNvSpPr>
              <a:spLocks noChangeArrowheads="1"/>
            </p:cNvSpPr>
            <p:nvPr/>
          </p:nvSpPr>
          <p:spPr bwMode="auto">
            <a:xfrm>
              <a:off x="2189" y="3375"/>
              <a:ext cx="573" cy="511"/>
            </a:xfrm>
            <a:prstGeom prst="ellipse">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pPr>
              <a:r>
                <a:rPr lang="en-US" sz="2400"/>
                <a:t>25</a:t>
              </a:r>
            </a:p>
          </p:txBody>
        </p:sp>
        <p:sp>
          <p:nvSpPr>
            <p:cNvPr id="152606" name="Line 36"/>
            <p:cNvSpPr>
              <a:spLocks noChangeShapeType="1"/>
            </p:cNvSpPr>
            <p:nvPr/>
          </p:nvSpPr>
          <p:spPr bwMode="auto">
            <a:xfrm flipH="1">
              <a:off x="2572" y="3108"/>
              <a:ext cx="324" cy="255"/>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152583" name="Text Box 37"/>
          <p:cNvSpPr txBox="1">
            <a:spLocks noChangeArrowheads="1"/>
          </p:cNvSpPr>
          <p:nvPr/>
        </p:nvSpPr>
        <p:spPr bwMode="auto">
          <a:xfrm>
            <a:off x="4800599" y="1295400"/>
            <a:ext cx="6461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b="1" dirty="0" smtClean="0">
                <a:solidFill>
                  <a:srgbClr val="FF3300"/>
                </a:solidFill>
              </a:rPr>
              <a:t>+1</a:t>
            </a:r>
            <a:endParaRPr lang="en-US" sz="2400" b="1" dirty="0">
              <a:solidFill>
                <a:srgbClr val="FF3300"/>
              </a:solidFill>
            </a:endParaRPr>
          </a:p>
        </p:txBody>
      </p:sp>
      <p:sp>
        <p:nvSpPr>
          <p:cNvPr id="152584" name="Text Box 38"/>
          <p:cNvSpPr txBox="1">
            <a:spLocks noChangeArrowheads="1"/>
          </p:cNvSpPr>
          <p:nvPr/>
        </p:nvSpPr>
        <p:spPr bwMode="auto">
          <a:xfrm>
            <a:off x="3505200" y="297180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b="1">
                <a:solidFill>
                  <a:srgbClr val="FF3300"/>
                </a:solidFill>
              </a:rPr>
              <a:t>0</a:t>
            </a:r>
          </a:p>
        </p:txBody>
      </p:sp>
      <p:sp>
        <p:nvSpPr>
          <p:cNvPr id="152585" name="Text Box 39"/>
          <p:cNvSpPr txBox="1">
            <a:spLocks noChangeArrowheads="1"/>
          </p:cNvSpPr>
          <p:nvPr/>
        </p:nvSpPr>
        <p:spPr bwMode="auto">
          <a:xfrm>
            <a:off x="6205538" y="2057400"/>
            <a:ext cx="6524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b="1">
                <a:solidFill>
                  <a:srgbClr val="FF3300"/>
                </a:solidFill>
              </a:rPr>
              <a:t>-1</a:t>
            </a:r>
          </a:p>
        </p:txBody>
      </p:sp>
      <p:sp>
        <p:nvSpPr>
          <p:cNvPr id="152586" name="Text Box 40"/>
          <p:cNvSpPr txBox="1">
            <a:spLocks noChangeArrowheads="1"/>
          </p:cNvSpPr>
          <p:nvPr/>
        </p:nvSpPr>
        <p:spPr bwMode="auto">
          <a:xfrm>
            <a:off x="7239000" y="3124200"/>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b="1">
                <a:solidFill>
                  <a:srgbClr val="FF3300"/>
                </a:solidFill>
              </a:rPr>
              <a:t>0</a:t>
            </a:r>
          </a:p>
        </p:txBody>
      </p:sp>
      <p:sp>
        <p:nvSpPr>
          <p:cNvPr id="152587" name="Text Box 41"/>
          <p:cNvSpPr txBox="1">
            <a:spLocks noChangeArrowheads="1"/>
          </p:cNvSpPr>
          <p:nvPr/>
        </p:nvSpPr>
        <p:spPr bwMode="auto">
          <a:xfrm>
            <a:off x="2209800" y="1981200"/>
            <a:ext cx="6567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b="1" dirty="0" smtClean="0">
                <a:solidFill>
                  <a:srgbClr val="FF3300"/>
                </a:solidFill>
              </a:rPr>
              <a:t>+1</a:t>
            </a:r>
            <a:endParaRPr lang="en-US" sz="2400" b="1" dirty="0">
              <a:solidFill>
                <a:srgbClr val="FF3300"/>
              </a:solidFill>
            </a:endParaRPr>
          </a:p>
        </p:txBody>
      </p:sp>
      <p:sp>
        <p:nvSpPr>
          <p:cNvPr id="152588" name="Text Box 42"/>
          <p:cNvSpPr txBox="1">
            <a:spLocks noChangeArrowheads="1"/>
          </p:cNvSpPr>
          <p:nvPr/>
        </p:nvSpPr>
        <p:spPr bwMode="auto">
          <a:xfrm>
            <a:off x="4673600" y="3048000"/>
            <a:ext cx="660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b="1">
                <a:solidFill>
                  <a:srgbClr val="FF3300"/>
                </a:solidFill>
              </a:rPr>
              <a:t>0</a:t>
            </a:r>
          </a:p>
        </p:txBody>
      </p:sp>
      <p:sp>
        <p:nvSpPr>
          <p:cNvPr id="152589" name="Text Box 43"/>
          <p:cNvSpPr txBox="1">
            <a:spLocks noChangeArrowheads="1"/>
          </p:cNvSpPr>
          <p:nvPr/>
        </p:nvSpPr>
        <p:spPr bwMode="auto">
          <a:xfrm>
            <a:off x="3903663" y="4267200"/>
            <a:ext cx="5159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b="1">
                <a:solidFill>
                  <a:srgbClr val="FF3300"/>
                </a:solidFill>
              </a:rPr>
              <a:t>0</a:t>
            </a:r>
          </a:p>
        </p:txBody>
      </p:sp>
      <p:sp>
        <p:nvSpPr>
          <p:cNvPr id="152590" name="Text Box 44"/>
          <p:cNvSpPr txBox="1">
            <a:spLocks noChangeArrowheads="1"/>
          </p:cNvSpPr>
          <p:nvPr/>
        </p:nvSpPr>
        <p:spPr bwMode="auto">
          <a:xfrm>
            <a:off x="5943600" y="4114800"/>
            <a:ext cx="4873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b="1">
                <a:solidFill>
                  <a:srgbClr val="FF3300"/>
                </a:solidFill>
              </a:rPr>
              <a:t>0</a:t>
            </a:r>
          </a:p>
        </p:txBody>
      </p:sp>
      <p:sp>
        <p:nvSpPr>
          <p:cNvPr id="152591" name="Text Box 45"/>
          <p:cNvSpPr txBox="1">
            <a:spLocks noChangeArrowheads="1"/>
          </p:cNvSpPr>
          <p:nvPr/>
        </p:nvSpPr>
        <p:spPr bwMode="auto">
          <a:xfrm>
            <a:off x="533400" y="5699125"/>
            <a:ext cx="84010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000">
                <a:latin typeface="Verdana" pitchFamily="34" charset="0"/>
              </a:rPr>
              <a:t>Hệ số cân bằng của các node trong cây AVL</a:t>
            </a:r>
          </a:p>
        </p:txBody>
      </p:sp>
    </p:spTree>
  </p:cSld>
  <p:clrMapOvr>
    <a:masterClrMapping/>
  </p:clrMapOvr>
  <p:transition>
    <p:strips dir="ru"/>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8762F984-92EF-45DC-900D-C12B909DBEDE}" type="slidenum">
              <a:rPr lang="en-US" sz="1000" smtClean="0">
                <a:latin typeface="Verdana" pitchFamily="34" charset="0"/>
              </a:rPr>
              <a:pPr eaLnBrk="1" hangingPunct="1"/>
              <a:t>135</a:t>
            </a:fld>
            <a:endParaRPr lang="en-US" sz="1000" dirty="0" smtClean="0">
              <a:latin typeface="Verdana" pitchFamily="34" charset="0"/>
            </a:endParaRPr>
          </a:p>
        </p:txBody>
      </p:sp>
      <p:sp>
        <p:nvSpPr>
          <p:cNvPr id="154627"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54628"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54629" name="Rectangle 2"/>
          <p:cNvSpPr>
            <a:spLocks noGrp="1" noChangeArrowheads="1"/>
          </p:cNvSpPr>
          <p:nvPr>
            <p:ph type="title"/>
          </p:nvPr>
        </p:nvSpPr>
        <p:spPr/>
        <p:txBody>
          <a:bodyPr/>
          <a:lstStyle/>
          <a:p>
            <a:r>
              <a:rPr lang="en-US" dirty="0" err="1"/>
              <a:t>Cài</a:t>
            </a:r>
            <a:r>
              <a:rPr lang="en-US" dirty="0"/>
              <a:t> </a:t>
            </a:r>
            <a:r>
              <a:rPr lang="en-US" dirty="0" err="1"/>
              <a:t>đặt</a:t>
            </a:r>
            <a:r>
              <a:rPr lang="en-US" dirty="0"/>
              <a:t> </a:t>
            </a:r>
            <a:r>
              <a:rPr lang="en-US" dirty="0" err="1"/>
              <a:t>cấu</a:t>
            </a:r>
            <a:r>
              <a:rPr lang="en-US" dirty="0"/>
              <a:t> </a:t>
            </a:r>
            <a:r>
              <a:rPr lang="en-US" dirty="0" err="1"/>
              <a:t>trúc</a:t>
            </a:r>
            <a:r>
              <a:rPr lang="en-US" dirty="0"/>
              <a:t> </a:t>
            </a:r>
            <a:r>
              <a:rPr lang="en-US" dirty="0" err="1"/>
              <a:t>dữ</a:t>
            </a:r>
            <a:r>
              <a:rPr lang="en-US" dirty="0"/>
              <a:t> </a:t>
            </a:r>
            <a:r>
              <a:rPr lang="en-US" dirty="0" err="1"/>
              <a:t>liệu</a:t>
            </a:r>
            <a:r>
              <a:rPr lang="en-US" dirty="0"/>
              <a:t> </a:t>
            </a:r>
            <a:r>
              <a:rPr lang="en-US" dirty="0" smtClean="0"/>
              <a:t>(3)</a:t>
            </a:r>
          </a:p>
        </p:txBody>
      </p:sp>
      <p:sp>
        <p:nvSpPr>
          <p:cNvPr id="154630" name="Rectangle 3"/>
          <p:cNvSpPr>
            <a:spLocks noGrp="1" noChangeArrowheads="1"/>
          </p:cNvSpPr>
          <p:nvPr>
            <p:ph type="body" idx="1"/>
          </p:nvPr>
        </p:nvSpPr>
        <p:spPr/>
        <p:txBody>
          <a:bodyPr/>
          <a:lstStyle/>
          <a:p>
            <a:pPr>
              <a:lnSpc>
                <a:spcPct val="90000"/>
              </a:lnSpc>
              <a:buNone/>
            </a:pPr>
            <a:r>
              <a:rPr lang="en-US" sz="1800" dirty="0">
                <a:latin typeface="Courier" pitchFamily="49" charset="0"/>
              </a:rPr>
              <a:t>template &lt;class T&gt; class </a:t>
            </a:r>
            <a:r>
              <a:rPr lang="en-US" sz="1800" dirty="0" err="1" smtClean="0">
                <a:latin typeface="Courier" pitchFamily="49" charset="0"/>
              </a:rPr>
              <a:t>AVLNode</a:t>
            </a:r>
            <a:r>
              <a:rPr lang="en-US" sz="1800" dirty="0" smtClean="0">
                <a:latin typeface="Courier" pitchFamily="49" charset="0"/>
              </a:rPr>
              <a:t> </a:t>
            </a:r>
            <a:r>
              <a:rPr lang="en-US" sz="1800" dirty="0">
                <a:latin typeface="Courier" pitchFamily="49" charset="0"/>
              </a:rPr>
              <a:t>{</a:t>
            </a:r>
          </a:p>
          <a:p>
            <a:pPr>
              <a:lnSpc>
                <a:spcPct val="90000"/>
              </a:lnSpc>
              <a:buNone/>
            </a:pPr>
            <a:r>
              <a:rPr lang="en-US" sz="1800" dirty="0">
                <a:latin typeface="Courier" pitchFamily="49" charset="0"/>
              </a:rPr>
              <a:t>	</a:t>
            </a:r>
            <a:r>
              <a:rPr lang="en-US" sz="1800" dirty="0">
                <a:latin typeface="Courier" pitchFamily="49" charset="0"/>
                <a:cs typeface="Times New Roman" pitchFamily="18" charset="0"/>
              </a:rPr>
              <a:t>public:</a:t>
            </a:r>
          </a:p>
          <a:p>
            <a:pPr>
              <a:lnSpc>
                <a:spcPct val="90000"/>
              </a:lnSpc>
              <a:buNone/>
            </a:pPr>
            <a:r>
              <a:rPr lang="en-US" sz="1800" dirty="0">
                <a:latin typeface="Courier" pitchFamily="49" charset="0"/>
                <a:cs typeface="Times New Roman" pitchFamily="18" charset="0"/>
              </a:rPr>
              <a:t>		T		key; 		// key of </a:t>
            </a:r>
            <a:r>
              <a:rPr lang="en-US" sz="1800" dirty="0" smtClean="0">
                <a:latin typeface="Courier" pitchFamily="49" charset="0"/>
                <a:cs typeface="Times New Roman" pitchFamily="18" charset="0"/>
              </a:rPr>
              <a:t>node</a:t>
            </a:r>
          </a:p>
          <a:p>
            <a:pPr>
              <a:lnSpc>
                <a:spcPct val="90000"/>
              </a:lnSpc>
              <a:buNone/>
            </a:pPr>
            <a:r>
              <a:rPr lang="en-US" sz="1800" dirty="0">
                <a:latin typeface="Courier" pitchFamily="49" charset="0"/>
                <a:cs typeface="Times New Roman" pitchFamily="18" charset="0"/>
              </a:rPr>
              <a:t>	</a:t>
            </a:r>
            <a:r>
              <a:rPr lang="en-US" sz="1800" dirty="0" smtClean="0">
                <a:latin typeface="Courier" pitchFamily="49" charset="0"/>
                <a:cs typeface="Times New Roman" pitchFamily="18" charset="0"/>
              </a:rPr>
              <a:t>	</a:t>
            </a:r>
            <a:r>
              <a:rPr lang="en-US" sz="1800" b="1" dirty="0" smtClean="0">
                <a:latin typeface="Courier" pitchFamily="49" charset="0"/>
                <a:cs typeface="Times New Roman" pitchFamily="18" charset="0"/>
              </a:rPr>
              <a:t>char		balance;	// balance status of node</a:t>
            </a:r>
            <a:endParaRPr lang="en-US" sz="1800" b="1" dirty="0">
              <a:latin typeface="Courier" pitchFamily="49" charset="0"/>
              <a:cs typeface="Times New Roman" pitchFamily="18" charset="0"/>
            </a:endParaRPr>
          </a:p>
          <a:p>
            <a:pPr>
              <a:lnSpc>
                <a:spcPct val="90000"/>
              </a:lnSpc>
              <a:buNone/>
            </a:pPr>
            <a:r>
              <a:rPr lang="en-US" sz="1800" dirty="0">
                <a:latin typeface="Courier" pitchFamily="49" charset="0"/>
                <a:cs typeface="Times New Roman" pitchFamily="18" charset="0"/>
              </a:rPr>
              <a:t>		</a:t>
            </a:r>
            <a:r>
              <a:rPr lang="en-US" sz="1800" dirty="0" err="1">
                <a:latin typeface="Courier" pitchFamily="49" charset="0"/>
                <a:cs typeface="Times New Roman" pitchFamily="18" charset="0"/>
              </a:rPr>
              <a:t>BSTNode</a:t>
            </a:r>
            <a:r>
              <a:rPr lang="en-US" sz="1800" dirty="0">
                <a:latin typeface="Courier" pitchFamily="49" charset="0"/>
                <a:cs typeface="Times New Roman" pitchFamily="18" charset="0"/>
              </a:rPr>
              <a:t>	*left; 	// pointer to left child</a:t>
            </a:r>
          </a:p>
          <a:p>
            <a:pPr>
              <a:lnSpc>
                <a:spcPct val="90000"/>
              </a:lnSpc>
              <a:buNone/>
            </a:pPr>
            <a:r>
              <a:rPr lang="en-US" sz="1800" dirty="0">
                <a:latin typeface="Courier" pitchFamily="49" charset="0"/>
                <a:cs typeface="Times New Roman" pitchFamily="18" charset="0"/>
              </a:rPr>
              <a:t>		</a:t>
            </a:r>
            <a:r>
              <a:rPr lang="en-US" sz="1800" dirty="0" err="1">
                <a:latin typeface="Courier" pitchFamily="49" charset="0"/>
                <a:cs typeface="Times New Roman" pitchFamily="18" charset="0"/>
              </a:rPr>
              <a:t>BSTNode</a:t>
            </a:r>
            <a:r>
              <a:rPr lang="en-US" sz="1800" dirty="0">
                <a:latin typeface="Courier" pitchFamily="49" charset="0"/>
                <a:cs typeface="Times New Roman" pitchFamily="18" charset="0"/>
              </a:rPr>
              <a:t>	*right; 	// pointer to right child</a:t>
            </a:r>
          </a:p>
          <a:p>
            <a:pPr>
              <a:lnSpc>
                <a:spcPct val="90000"/>
              </a:lnSpc>
              <a:buNone/>
            </a:pPr>
            <a:endParaRPr lang="en-US" sz="1800" dirty="0">
              <a:latin typeface="Courier" pitchFamily="49" charset="0"/>
              <a:cs typeface="Times New Roman" pitchFamily="18" charset="0"/>
            </a:endParaRPr>
          </a:p>
          <a:p>
            <a:pPr>
              <a:lnSpc>
                <a:spcPct val="90000"/>
              </a:lnSpc>
              <a:buNone/>
            </a:pPr>
            <a:r>
              <a:rPr lang="en-US" sz="1800" dirty="0">
                <a:latin typeface="Courier" pitchFamily="49" charset="0"/>
                <a:cs typeface="Times New Roman" pitchFamily="18" charset="0"/>
              </a:rPr>
              <a:t>		</a:t>
            </a:r>
            <a:r>
              <a:rPr lang="en-US" sz="1800" dirty="0" err="1">
                <a:latin typeface="Courier" pitchFamily="49" charset="0"/>
                <a:cs typeface="Times New Roman" pitchFamily="18" charset="0"/>
              </a:rPr>
              <a:t>BSTNode</a:t>
            </a:r>
            <a:r>
              <a:rPr lang="en-US" sz="1800" dirty="0">
                <a:latin typeface="Courier" pitchFamily="49" charset="0"/>
                <a:cs typeface="Times New Roman" pitchFamily="18" charset="0"/>
              </a:rPr>
              <a:t>() {	}</a:t>
            </a:r>
          </a:p>
          <a:p>
            <a:pPr>
              <a:lnSpc>
                <a:spcPct val="90000"/>
              </a:lnSpc>
              <a:buNone/>
            </a:pPr>
            <a:r>
              <a:rPr lang="en-US" sz="1800" dirty="0">
                <a:latin typeface="Courier" pitchFamily="49" charset="0"/>
                <a:cs typeface="Times New Roman" pitchFamily="18" charset="0"/>
              </a:rPr>
              <a:t>		</a:t>
            </a:r>
            <a:r>
              <a:rPr lang="en-US" sz="1800" dirty="0" err="1">
                <a:latin typeface="Courier" pitchFamily="49" charset="0"/>
                <a:cs typeface="Times New Roman" pitchFamily="18" charset="0"/>
              </a:rPr>
              <a:t>BSTNode</a:t>
            </a:r>
            <a:r>
              <a:rPr lang="en-US" sz="1800" dirty="0">
                <a:latin typeface="Courier" pitchFamily="49" charset="0"/>
                <a:cs typeface="Times New Roman" pitchFamily="18" charset="0"/>
              </a:rPr>
              <a:t>(T </a:t>
            </a:r>
            <a:r>
              <a:rPr lang="en-US" sz="1800" dirty="0" err="1">
                <a:latin typeface="Courier" pitchFamily="49" charset="0"/>
                <a:cs typeface="Times New Roman" pitchFamily="18" charset="0"/>
              </a:rPr>
              <a:t>aKey</a:t>
            </a:r>
            <a:r>
              <a:rPr lang="en-US" sz="1800" dirty="0">
                <a:latin typeface="Courier" pitchFamily="49" charset="0"/>
                <a:cs typeface="Times New Roman" pitchFamily="18" charset="0"/>
              </a:rPr>
              <a:t>)</a:t>
            </a:r>
          </a:p>
          <a:p>
            <a:pPr>
              <a:lnSpc>
                <a:spcPct val="90000"/>
              </a:lnSpc>
              <a:buNone/>
            </a:pPr>
            <a:r>
              <a:rPr lang="en-US" sz="1800" dirty="0">
                <a:latin typeface="Courier" pitchFamily="49" charset="0"/>
                <a:cs typeface="Times New Roman" pitchFamily="18" charset="0"/>
              </a:rPr>
              <a:t>		{</a:t>
            </a:r>
          </a:p>
          <a:p>
            <a:pPr>
              <a:lnSpc>
                <a:spcPct val="90000"/>
              </a:lnSpc>
              <a:buNone/>
            </a:pPr>
            <a:r>
              <a:rPr lang="en-US" sz="1800" dirty="0">
                <a:latin typeface="Courier" pitchFamily="49" charset="0"/>
                <a:cs typeface="Times New Roman" pitchFamily="18" charset="0"/>
              </a:rPr>
              <a:t>			key = </a:t>
            </a:r>
            <a:r>
              <a:rPr lang="en-US" sz="1800" dirty="0" err="1">
                <a:latin typeface="Courier" pitchFamily="49" charset="0"/>
                <a:cs typeface="Times New Roman" pitchFamily="18" charset="0"/>
              </a:rPr>
              <a:t>aKey</a:t>
            </a:r>
            <a:r>
              <a:rPr lang="en-US" sz="1800" dirty="0" smtClean="0">
                <a:latin typeface="Courier" pitchFamily="49" charset="0"/>
                <a:cs typeface="Times New Roman" pitchFamily="18" charset="0"/>
              </a:rPr>
              <a:t>;</a:t>
            </a:r>
          </a:p>
          <a:p>
            <a:pPr>
              <a:lnSpc>
                <a:spcPct val="90000"/>
              </a:lnSpc>
              <a:buNone/>
            </a:pPr>
            <a:r>
              <a:rPr lang="en-US" sz="1800" dirty="0">
                <a:latin typeface="Courier" pitchFamily="49" charset="0"/>
                <a:cs typeface="Times New Roman" pitchFamily="18" charset="0"/>
              </a:rPr>
              <a:t>	</a:t>
            </a:r>
            <a:r>
              <a:rPr lang="en-US" sz="1800" dirty="0" smtClean="0">
                <a:latin typeface="Courier" pitchFamily="49" charset="0"/>
                <a:cs typeface="Times New Roman" pitchFamily="18" charset="0"/>
              </a:rPr>
              <a:t>		balance = 0;</a:t>
            </a:r>
            <a:endParaRPr lang="en-US" sz="1800" dirty="0">
              <a:latin typeface="Courier" pitchFamily="49" charset="0"/>
              <a:cs typeface="Times New Roman" pitchFamily="18" charset="0"/>
            </a:endParaRPr>
          </a:p>
          <a:p>
            <a:pPr>
              <a:lnSpc>
                <a:spcPct val="90000"/>
              </a:lnSpc>
              <a:buNone/>
            </a:pPr>
            <a:r>
              <a:rPr lang="en-US" sz="1800" dirty="0">
                <a:latin typeface="Courier" pitchFamily="49" charset="0"/>
                <a:cs typeface="Times New Roman" pitchFamily="18" charset="0"/>
              </a:rPr>
              <a:t>			left = right = NULL;</a:t>
            </a:r>
          </a:p>
          <a:p>
            <a:pPr>
              <a:lnSpc>
                <a:spcPct val="90000"/>
              </a:lnSpc>
              <a:buNone/>
            </a:pPr>
            <a:r>
              <a:rPr lang="en-US" sz="1800" dirty="0">
                <a:latin typeface="Courier" pitchFamily="49" charset="0"/>
                <a:cs typeface="Times New Roman" pitchFamily="18" charset="0"/>
              </a:rPr>
              <a:t>		}</a:t>
            </a:r>
          </a:p>
          <a:p>
            <a:pPr>
              <a:lnSpc>
                <a:spcPct val="90000"/>
              </a:lnSpc>
              <a:buNone/>
            </a:pPr>
            <a:r>
              <a:rPr lang="en-US" sz="1800" dirty="0">
                <a:latin typeface="Courier" pitchFamily="49" charset="0"/>
                <a:cs typeface="Times New Roman" pitchFamily="18" charset="0"/>
              </a:rPr>
              <a:t>};	// end class </a:t>
            </a:r>
          </a:p>
          <a:p>
            <a:pPr>
              <a:buFont typeface="Wingdings" pitchFamily="2" charset="2"/>
              <a:buNone/>
            </a:pPr>
            <a:endParaRPr lang="en-US" sz="1800" dirty="0" smtClean="0"/>
          </a:p>
        </p:txBody>
      </p:sp>
    </p:spTree>
  </p:cSld>
  <p:clrMapOvr>
    <a:masterClrMapping/>
  </p:clrMapOvr>
  <p:transition>
    <p:strips dir="ru"/>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D3324972-07BD-483E-BCF6-DB7779349161}" type="slidenum">
              <a:rPr lang="en-US" sz="1000" smtClean="0">
                <a:latin typeface="Verdana" pitchFamily="34" charset="0"/>
              </a:rPr>
              <a:pPr eaLnBrk="1" hangingPunct="1"/>
              <a:t>136</a:t>
            </a:fld>
            <a:endParaRPr lang="en-US" sz="1000" dirty="0" smtClean="0">
              <a:latin typeface="Verdana" pitchFamily="34" charset="0"/>
            </a:endParaRPr>
          </a:p>
        </p:txBody>
      </p:sp>
      <p:sp>
        <p:nvSpPr>
          <p:cNvPr id="155651"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55652"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55653" name="Rectangle 2"/>
          <p:cNvSpPr>
            <a:spLocks noGrp="1" noChangeArrowheads="1"/>
          </p:cNvSpPr>
          <p:nvPr>
            <p:ph type="title"/>
          </p:nvPr>
        </p:nvSpPr>
        <p:spPr/>
        <p:txBody>
          <a:bodyPr/>
          <a:lstStyle/>
          <a:p>
            <a:pPr>
              <a:spcBef>
                <a:spcPts val="1200"/>
              </a:spcBef>
            </a:pPr>
            <a:r>
              <a:rPr lang="en-US" dirty="0" err="1"/>
              <a:t>Mất</a:t>
            </a:r>
            <a:r>
              <a:rPr lang="en-US" dirty="0"/>
              <a:t> </a:t>
            </a:r>
            <a:r>
              <a:rPr lang="en-US" dirty="0" err="1"/>
              <a:t>cân</a:t>
            </a:r>
            <a:r>
              <a:rPr lang="en-US" dirty="0"/>
              <a:t> </a:t>
            </a:r>
            <a:r>
              <a:rPr lang="en-US" dirty="0" err="1"/>
              <a:t>bằng</a:t>
            </a:r>
            <a:r>
              <a:rPr lang="en-US" dirty="0"/>
              <a:t> </a:t>
            </a:r>
            <a:r>
              <a:rPr lang="en-US" dirty="0" err="1"/>
              <a:t>khi</a:t>
            </a:r>
            <a:r>
              <a:rPr lang="en-US" dirty="0"/>
              <a:t> </a:t>
            </a:r>
            <a:r>
              <a:rPr lang="en-US" dirty="0" err="1"/>
              <a:t>thêm</a:t>
            </a:r>
            <a:r>
              <a:rPr lang="en-US" dirty="0"/>
              <a:t>/</a:t>
            </a:r>
            <a:r>
              <a:rPr lang="en-US" dirty="0" err="1"/>
              <a:t>xóa</a:t>
            </a:r>
            <a:r>
              <a:rPr lang="en-US" dirty="0"/>
              <a:t> </a:t>
            </a:r>
            <a:r>
              <a:rPr lang="en-US" dirty="0" smtClean="0"/>
              <a:t>node (1)</a:t>
            </a:r>
            <a:endParaRPr lang="en-US" sz="1800" dirty="0"/>
          </a:p>
        </p:txBody>
      </p:sp>
      <p:sp>
        <p:nvSpPr>
          <p:cNvPr id="155654" name="Rectangle 3"/>
          <p:cNvSpPr>
            <a:spLocks noGrp="1" noChangeArrowheads="1"/>
          </p:cNvSpPr>
          <p:nvPr>
            <p:ph type="body" idx="1"/>
          </p:nvPr>
        </p:nvSpPr>
        <p:spPr/>
        <p:txBody>
          <a:bodyPr/>
          <a:lstStyle/>
          <a:p>
            <a:r>
              <a:rPr lang="en-US" dirty="0" smtClean="0">
                <a:solidFill>
                  <a:srgbClr val="FF3300"/>
                </a:solidFill>
              </a:rPr>
              <a:t>[Insert – </a:t>
            </a:r>
            <a:r>
              <a:rPr lang="en-US" dirty="0" err="1" smtClean="0">
                <a:solidFill>
                  <a:srgbClr val="FF3300"/>
                </a:solidFill>
              </a:rPr>
              <a:t>Thêm</a:t>
            </a:r>
            <a:r>
              <a:rPr lang="en-US" dirty="0" smtClean="0">
                <a:solidFill>
                  <a:srgbClr val="FF3300"/>
                </a:solidFill>
              </a:rPr>
              <a:t> 1 </a:t>
            </a:r>
            <a:r>
              <a:rPr lang="en-US" dirty="0" err="1" smtClean="0">
                <a:solidFill>
                  <a:srgbClr val="FF3300"/>
                </a:solidFill>
              </a:rPr>
              <a:t>phần</a:t>
            </a:r>
            <a:r>
              <a:rPr lang="en-US" dirty="0" smtClean="0">
                <a:solidFill>
                  <a:srgbClr val="FF3300"/>
                </a:solidFill>
              </a:rPr>
              <a:t> </a:t>
            </a:r>
            <a:r>
              <a:rPr lang="en-US" dirty="0" err="1" smtClean="0">
                <a:solidFill>
                  <a:srgbClr val="FF3300"/>
                </a:solidFill>
              </a:rPr>
              <a:t>tử</a:t>
            </a:r>
            <a:r>
              <a:rPr lang="en-US" dirty="0" smtClean="0">
                <a:solidFill>
                  <a:srgbClr val="FF3300"/>
                </a:solidFill>
              </a:rPr>
              <a:t> </a:t>
            </a:r>
            <a:r>
              <a:rPr lang="en-US" dirty="0" err="1" smtClean="0">
                <a:solidFill>
                  <a:srgbClr val="FF3300"/>
                </a:solidFill>
              </a:rPr>
              <a:t>vào</a:t>
            </a:r>
            <a:r>
              <a:rPr lang="en-US" dirty="0" smtClean="0">
                <a:solidFill>
                  <a:srgbClr val="FF3300"/>
                </a:solidFill>
              </a:rPr>
              <a:t> </a:t>
            </a:r>
            <a:r>
              <a:rPr lang="en-US" dirty="0" err="1" smtClean="0">
                <a:solidFill>
                  <a:srgbClr val="FF3300"/>
                </a:solidFill>
              </a:rPr>
              <a:t>cây</a:t>
            </a:r>
            <a:r>
              <a:rPr lang="en-US" dirty="0" smtClean="0">
                <a:solidFill>
                  <a:srgbClr val="FF3300"/>
                </a:solidFill>
              </a:rPr>
              <a:t>]:</a:t>
            </a:r>
            <a:r>
              <a:rPr lang="en-US" dirty="0" smtClean="0"/>
              <a:t> </a:t>
            </a:r>
            <a:r>
              <a:rPr lang="en-US" dirty="0" err="1" smtClean="0"/>
              <a:t>có</a:t>
            </a:r>
            <a:r>
              <a:rPr lang="en-US" dirty="0" smtClean="0"/>
              <a:t> </a:t>
            </a:r>
            <a:r>
              <a:rPr lang="en-US" dirty="0" err="1" smtClean="0"/>
              <a:t>thể</a:t>
            </a:r>
            <a:r>
              <a:rPr lang="en-US" dirty="0" smtClean="0"/>
              <a:t> </a:t>
            </a:r>
            <a:r>
              <a:rPr lang="en-US" dirty="0" err="1" smtClean="0"/>
              <a:t>làm</a:t>
            </a:r>
            <a:r>
              <a:rPr lang="en-US" dirty="0" smtClean="0"/>
              <a:t> </a:t>
            </a:r>
            <a:r>
              <a:rPr lang="en-US" dirty="0" err="1" smtClean="0"/>
              <a:t>cây</a:t>
            </a:r>
            <a:r>
              <a:rPr lang="en-US" dirty="0" smtClean="0"/>
              <a:t> </a:t>
            </a:r>
            <a:r>
              <a:rPr lang="en-US" dirty="0" err="1" smtClean="0"/>
              <a:t>mất</a:t>
            </a:r>
            <a:r>
              <a:rPr lang="en-US" dirty="0" smtClean="0"/>
              <a:t> </a:t>
            </a:r>
            <a:r>
              <a:rPr lang="en-US" dirty="0" err="1" smtClean="0"/>
              <a:t>cân</a:t>
            </a:r>
            <a:r>
              <a:rPr lang="en-US" dirty="0" smtClean="0"/>
              <a:t> </a:t>
            </a:r>
            <a:r>
              <a:rPr lang="en-US" dirty="0" err="1" smtClean="0"/>
              <a:t>bằng</a:t>
            </a:r>
            <a:r>
              <a:rPr lang="en-US" dirty="0" smtClean="0"/>
              <a:t>.</a:t>
            </a:r>
          </a:p>
          <a:p>
            <a:pPr lvl="1"/>
            <a:r>
              <a:rPr lang="en-US" dirty="0" err="1">
                <a:latin typeface="Arial" pitchFamily="34" charset="0"/>
              </a:rPr>
              <a:t>D</a:t>
            </a:r>
            <a:r>
              <a:rPr lang="en-US" dirty="0" err="1" smtClean="0">
                <a:latin typeface="Arial" pitchFamily="34" charset="0"/>
              </a:rPr>
              <a:t>uyệt</a:t>
            </a:r>
            <a:r>
              <a:rPr lang="en-US" dirty="0" smtClean="0">
                <a:latin typeface="Arial" pitchFamily="34" charset="0"/>
              </a:rPr>
              <a:t> </a:t>
            </a:r>
            <a:r>
              <a:rPr lang="en-US" dirty="0" err="1" smtClean="0">
                <a:latin typeface="Arial" pitchFamily="34" charset="0"/>
              </a:rPr>
              <a:t>từ</a:t>
            </a:r>
            <a:r>
              <a:rPr lang="en-US" dirty="0" smtClean="0">
                <a:latin typeface="Arial" pitchFamily="34" charset="0"/>
              </a:rPr>
              <a:t> node </a:t>
            </a:r>
            <a:r>
              <a:rPr lang="en-US" dirty="0" err="1" smtClean="0">
                <a:latin typeface="Arial" pitchFamily="34" charset="0"/>
              </a:rPr>
              <a:t>vừa</a:t>
            </a:r>
            <a:r>
              <a:rPr lang="en-US" dirty="0" smtClean="0">
                <a:latin typeface="Arial" pitchFamily="34" charset="0"/>
              </a:rPr>
              <a:t> </a:t>
            </a:r>
            <a:r>
              <a:rPr lang="en-US" dirty="0" err="1" smtClean="0">
                <a:latin typeface="Arial" pitchFamily="34" charset="0"/>
              </a:rPr>
              <a:t>thêm</a:t>
            </a:r>
            <a:r>
              <a:rPr lang="en-US" dirty="0" smtClean="0">
                <a:latin typeface="Arial" pitchFamily="34" charset="0"/>
              </a:rPr>
              <a:t> </a:t>
            </a:r>
            <a:r>
              <a:rPr lang="en-US" dirty="0" err="1" smtClean="0">
                <a:latin typeface="Arial" pitchFamily="34" charset="0"/>
              </a:rPr>
              <a:t>ngược</a:t>
            </a:r>
            <a:r>
              <a:rPr lang="en-US" dirty="0" smtClean="0">
                <a:latin typeface="Arial" pitchFamily="34" charset="0"/>
              </a:rPr>
              <a:t> </a:t>
            </a:r>
            <a:r>
              <a:rPr lang="en-US" dirty="0" err="1" smtClean="0">
                <a:latin typeface="Arial" pitchFamily="34" charset="0"/>
              </a:rPr>
              <a:t>về</a:t>
            </a:r>
            <a:r>
              <a:rPr lang="en-US" dirty="0" smtClean="0">
                <a:latin typeface="Arial" pitchFamily="34" charset="0"/>
              </a:rPr>
              <a:t> node </a:t>
            </a:r>
            <a:r>
              <a:rPr lang="en-US" dirty="0" err="1" smtClean="0">
                <a:latin typeface="Arial" pitchFamily="34" charset="0"/>
              </a:rPr>
              <a:t>gốc</a:t>
            </a:r>
            <a:endParaRPr lang="en-US" dirty="0" smtClean="0">
              <a:latin typeface="Arial" pitchFamily="34" charset="0"/>
            </a:endParaRPr>
          </a:p>
          <a:p>
            <a:pPr lvl="1"/>
            <a:r>
              <a:rPr lang="en-US" dirty="0" err="1">
                <a:latin typeface="Arial" pitchFamily="34" charset="0"/>
              </a:rPr>
              <a:t>N</a:t>
            </a:r>
            <a:r>
              <a:rPr lang="en-US" dirty="0" err="1" smtClean="0">
                <a:latin typeface="Arial" pitchFamily="34" charset="0"/>
              </a:rPr>
              <a:t>ếu</a:t>
            </a:r>
            <a:r>
              <a:rPr lang="en-US" dirty="0" smtClean="0">
                <a:latin typeface="Arial" pitchFamily="34" charset="0"/>
              </a:rPr>
              <a:t> </a:t>
            </a:r>
            <a:r>
              <a:rPr lang="en-US" dirty="0" err="1" smtClean="0">
                <a:latin typeface="Arial" pitchFamily="34" charset="0"/>
              </a:rPr>
              <a:t>tìm</a:t>
            </a:r>
            <a:r>
              <a:rPr lang="en-US" dirty="0" smtClean="0">
                <a:latin typeface="Arial" pitchFamily="34" charset="0"/>
              </a:rPr>
              <a:t> </a:t>
            </a:r>
            <a:r>
              <a:rPr lang="en-US" dirty="0" err="1" smtClean="0">
                <a:latin typeface="Arial" pitchFamily="34" charset="0"/>
              </a:rPr>
              <a:t>thấy</a:t>
            </a:r>
            <a:r>
              <a:rPr lang="en-US" dirty="0" smtClean="0">
                <a:latin typeface="Arial" pitchFamily="34" charset="0"/>
              </a:rPr>
              <a:t> node P </a:t>
            </a:r>
            <a:r>
              <a:rPr lang="en-US" dirty="0" err="1" smtClean="0">
                <a:latin typeface="Arial" pitchFamily="34" charset="0"/>
              </a:rPr>
              <a:t>bị</a:t>
            </a:r>
            <a:r>
              <a:rPr lang="en-US" dirty="0" smtClean="0">
                <a:latin typeface="Arial" pitchFamily="34" charset="0"/>
              </a:rPr>
              <a:t> </a:t>
            </a:r>
            <a:r>
              <a:rPr lang="en-US" dirty="0" err="1" smtClean="0">
                <a:latin typeface="Arial" pitchFamily="34" charset="0"/>
              </a:rPr>
              <a:t>mất</a:t>
            </a:r>
            <a:r>
              <a:rPr lang="en-US" dirty="0" smtClean="0">
                <a:latin typeface="Arial" pitchFamily="34" charset="0"/>
              </a:rPr>
              <a:t> </a:t>
            </a:r>
            <a:r>
              <a:rPr lang="en-US" dirty="0" err="1" smtClean="0">
                <a:latin typeface="Arial" pitchFamily="34" charset="0"/>
              </a:rPr>
              <a:t>cân</a:t>
            </a:r>
            <a:r>
              <a:rPr lang="en-US" dirty="0" smtClean="0">
                <a:latin typeface="Arial" pitchFamily="34" charset="0"/>
              </a:rPr>
              <a:t> </a:t>
            </a:r>
            <a:r>
              <a:rPr lang="en-US" dirty="0" err="1" smtClean="0">
                <a:latin typeface="Arial" pitchFamily="34" charset="0"/>
              </a:rPr>
              <a:t>bằng</a:t>
            </a:r>
            <a:r>
              <a:rPr lang="en-US" dirty="0">
                <a:latin typeface="Arial" pitchFamily="34" charset="0"/>
              </a:rPr>
              <a:t> </a:t>
            </a:r>
            <a:r>
              <a:rPr lang="en-US" dirty="0" err="1" smtClean="0">
                <a:latin typeface="Arial" pitchFamily="34" charset="0"/>
              </a:rPr>
              <a:t>thì</a:t>
            </a:r>
            <a:r>
              <a:rPr lang="en-US" dirty="0" smtClean="0">
                <a:latin typeface="Arial" pitchFamily="34" charset="0"/>
              </a:rPr>
              <a:t> </a:t>
            </a:r>
            <a:r>
              <a:rPr lang="en-US" dirty="0" err="1" smtClean="0">
                <a:latin typeface="Arial" pitchFamily="34" charset="0"/>
              </a:rPr>
              <a:t>tiến</a:t>
            </a:r>
            <a:r>
              <a:rPr lang="en-US" dirty="0" smtClean="0">
                <a:latin typeface="Arial" pitchFamily="34" charset="0"/>
              </a:rPr>
              <a:t> </a:t>
            </a:r>
            <a:r>
              <a:rPr lang="en-US" dirty="0" err="1" smtClean="0">
                <a:latin typeface="Arial" pitchFamily="34" charset="0"/>
              </a:rPr>
              <a:t>hành</a:t>
            </a:r>
            <a:r>
              <a:rPr lang="en-US" dirty="0" smtClean="0">
                <a:latin typeface="Arial" pitchFamily="34" charset="0"/>
              </a:rPr>
              <a:t> </a:t>
            </a:r>
            <a:r>
              <a:rPr lang="en-US" dirty="0" err="1" smtClean="0">
                <a:latin typeface="Arial" pitchFamily="34" charset="0"/>
              </a:rPr>
              <a:t>xoay</a:t>
            </a:r>
            <a:r>
              <a:rPr lang="en-US" dirty="0" smtClean="0">
                <a:latin typeface="Arial" pitchFamily="34" charset="0"/>
              </a:rPr>
              <a:t> </a:t>
            </a:r>
            <a:r>
              <a:rPr lang="en-US" dirty="0" err="1" smtClean="0">
                <a:latin typeface="Arial" pitchFamily="34" charset="0"/>
              </a:rPr>
              <a:t>cây</a:t>
            </a:r>
            <a:r>
              <a:rPr lang="en-US" dirty="0" smtClean="0">
                <a:latin typeface="Arial" pitchFamily="34" charset="0"/>
              </a:rPr>
              <a:t> </a:t>
            </a:r>
            <a:r>
              <a:rPr lang="en-US" dirty="0" err="1" smtClean="0">
                <a:latin typeface="Arial" pitchFamily="34" charset="0"/>
              </a:rPr>
              <a:t>tại</a:t>
            </a:r>
            <a:r>
              <a:rPr lang="en-US" dirty="0" smtClean="0">
                <a:latin typeface="Arial" pitchFamily="34" charset="0"/>
              </a:rPr>
              <a:t> </a:t>
            </a:r>
            <a:r>
              <a:rPr lang="en-US" dirty="0" err="1" smtClean="0">
                <a:latin typeface="Arial" pitchFamily="34" charset="0"/>
              </a:rPr>
              <a:t>nút</a:t>
            </a:r>
            <a:r>
              <a:rPr lang="en-US" dirty="0" smtClean="0">
                <a:latin typeface="Arial" pitchFamily="34" charset="0"/>
              </a:rPr>
              <a:t> P (</a:t>
            </a:r>
            <a:r>
              <a:rPr lang="en-US" dirty="0" err="1" smtClean="0">
                <a:latin typeface="Arial" pitchFamily="34" charset="0"/>
              </a:rPr>
              <a:t>chỉ</a:t>
            </a:r>
            <a:r>
              <a:rPr lang="en-US" dirty="0" smtClean="0">
                <a:latin typeface="Arial" pitchFamily="34" charset="0"/>
              </a:rPr>
              <a:t> </a:t>
            </a:r>
            <a:r>
              <a:rPr lang="en-US" dirty="0" err="1" smtClean="0">
                <a:latin typeface="Arial" pitchFamily="34" charset="0"/>
              </a:rPr>
              <a:t>cần</a:t>
            </a:r>
            <a:r>
              <a:rPr lang="en-US" dirty="0" smtClean="0">
                <a:latin typeface="Arial" pitchFamily="34" charset="0"/>
              </a:rPr>
              <a:t> </a:t>
            </a:r>
            <a:r>
              <a:rPr lang="en-US" dirty="0" err="1" smtClean="0">
                <a:latin typeface="Arial" pitchFamily="34" charset="0"/>
              </a:rPr>
              <a:t>điều</a:t>
            </a:r>
            <a:r>
              <a:rPr lang="en-US" dirty="0" smtClean="0">
                <a:latin typeface="Arial" pitchFamily="34" charset="0"/>
              </a:rPr>
              <a:t> </a:t>
            </a:r>
            <a:r>
              <a:rPr lang="en-US" dirty="0" err="1" smtClean="0">
                <a:latin typeface="Arial" pitchFamily="34" charset="0"/>
              </a:rPr>
              <a:t>chỉnh</a:t>
            </a:r>
            <a:r>
              <a:rPr lang="en-US" dirty="0" smtClean="0">
                <a:latin typeface="Arial" pitchFamily="34" charset="0"/>
              </a:rPr>
              <a:t> 1 </a:t>
            </a:r>
            <a:r>
              <a:rPr lang="en-US" dirty="0" err="1" smtClean="0">
                <a:latin typeface="Arial" pitchFamily="34" charset="0"/>
              </a:rPr>
              <a:t>lần</a:t>
            </a:r>
            <a:r>
              <a:rPr lang="en-US" dirty="0" smtClean="0">
                <a:latin typeface="Arial" pitchFamily="34" charset="0"/>
              </a:rPr>
              <a:t> </a:t>
            </a:r>
            <a:r>
              <a:rPr lang="en-US" dirty="0" err="1" smtClean="0">
                <a:latin typeface="Arial" pitchFamily="34" charset="0"/>
              </a:rPr>
              <a:t>duy</a:t>
            </a:r>
            <a:r>
              <a:rPr lang="en-US" dirty="0" smtClean="0">
                <a:latin typeface="Arial" pitchFamily="34" charset="0"/>
              </a:rPr>
              <a:t> </a:t>
            </a:r>
            <a:r>
              <a:rPr lang="en-US" dirty="0" err="1" smtClean="0">
                <a:latin typeface="Arial" pitchFamily="34" charset="0"/>
              </a:rPr>
              <a:t>nhất</a:t>
            </a:r>
            <a:r>
              <a:rPr lang="en-US" dirty="0" smtClean="0">
                <a:latin typeface="Arial" pitchFamily="34" charset="0"/>
              </a:rPr>
              <a:t>)</a:t>
            </a:r>
          </a:p>
          <a:p>
            <a:endParaRPr lang="en-US" dirty="0" smtClean="0"/>
          </a:p>
        </p:txBody>
      </p:sp>
    </p:spTree>
  </p:cSld>
  <p:clrMapOvr>
    <a:masterClrMapping/>
  </p:clrMapOvr>
  <p:transition>
    <p:strips dir="ru"/>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2858117A-D438-40BB-9884-1D7E1F6F04DC}" type="slidenum">
              <a:rPr lang="en-US" sz="1000" smtClean="0">
                <a:latin typeface="Verdana" pitchFamily="34" charset="0"/>
              </a:rPr>
              <a:pPr eaLnBrk="1" hangingPunct="1"/>
              <a:t>137</a:t>
            </a:fld>
            <a:endParaRPr lang="en-US" sz="1000" dirty="0" smtClean="0">
              <a:latin typeface="Verdana" pitchFamily="34" charset="0"/>
            </a:endParaRPr>
          </a:p>
        </p:txBody>
      </p:sp>
      <p:sp>
        <p:nvSpPr>
          <p:cNvPr id="156675"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56676"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56677" name="Rectangle 2"/>
          <p:cNvSpPr>
            <a:spLocks noGrp="1" noChangeArrowheads="1"/>
          </p:cNvSpPr>
          <p:nvPr>
            <p:ph type="title"/>
          </p:nvPr>
        </p:nvSpPr>
        <p:spPr/>
        <p:txBody>
          <a:bodyPr/>
          <a:lstStyle/>
          <a:p>
            <a:pPr>
              <a:spcBef>
                <a:spcPts val="1200"/>
              </a:spcBef>
            </a:pPr>
            <a:r>
              <a:rPr lang="en-US" dirty="0" err="1"/>
              <a:t>Mất</a:t>
            </a:r>
            <a:r>
              <a:rPr lang="en-US" dirty="0"/>
              <a:t> </a:t>
            </a:r>
            <a:r>
              <a:rPr lang="en-US" dirty="0" err="1"/>
              <a:t>cân</a:t>
            </a:r>
            <a:r>
              <a:rPr lang="en-US" dirty="0"/>
              <a:t> </a:t>
            </a:r>
            <a:r>
              <a:rPr lang="en-US" dirty="0" err="1"/>
              <a:t>bằng</a:t>
            </a:r>
            <a:r>
              <a:rPr lang="en-US" dirty="0"/>
              <a:t> </a:t>
            </a:r>
            <a:r>
              <a:rPr lang="en-US" dirty="0" err="1"/>
              <a:t>khi</a:t>
            </a:r>
            <a:r>
              <a:rPr lang="en-US" dirty="0"/>
              <a:t> </a:t>
            </a:r>
            <a:r>
              <a:rPr lang="en-US" dirty="0" err="1"/>
              <a:t>thêm</a:t>
            </a:r>
            <a:r>
              <a:rPr lang="en-US" dirty="0"/>
              <a:t>/</a:t>
            </a:r>
            <a:r>
              <a:rPr lang="en-US" dirty="0" err="1"/>
              <a:t>xóa</a:t>
            </a:r>
            <a:r>
              <a:rPr lang="en-US" dirty="0"/>
              <a:t> node </a:t>
            </a:r>
            <a:r>
              <a:rPr lang="en-US" dirty="0" smtClean="0"/>
              <a:t>(2)</a:t>
            </a:r>
            <a:endParaRPr lang="en-US" sz="1800" dirty="0"/>
          </a:p>
        </p:txBody>
      </p:sp>
      <p:sp>
        <p:nvSpPr>
          <p:cNvPr id="156678" name="Rectangle 3"/>
          <p:cNvSpPr>
            <a:spLocks noGrp="1" noChangeArrowheads="1"/>
          </p:cNvSpPr>
          <p:nvPr>
            <p:ph type="body" idx="1"/>
          </p:nvPr>
        </p:nvSpPr>
        <p:spPr>
          <a:xfrm>
            <a:off x="609600" y="3657600"/>
            <a:ext cx="3352800" cy="1371600"/>
          </a:xfrm>
        </p:spPr>
        <p:txBody>
          <a:bodyPr/>
          <a:lstStyle/>
          <a:p>
            <a:pPr marL="0" indent="0">
              <a:lnSpc>
                <a:spcPct val="90000"/>
              </a:lnSpc>
              <a:buNone/>
            </a:pPr>
            <a:r>
              <a:rPr lang="en-US" sz="2400" dirty="0" err="1"/>
              <a:t>T</a:t>
            </a:r>
            <a:r>
              <a:rPr lang="en-US" sz="2400" dirty="0" err="1" smtClean="0"/>
              <a:t>hêm</a:t>
            </a:r>
            <a:r>
              <a:rPr lang="en-US" sz="2400" dirty="0" smtClean="0"/>
              <a:t> </a:t>
            </a:r>
            <a:r>
              <a:rPr lang="en-US" sz="2400" dirty="0" err="1" smtClean="0"/>
              <a:t>phần</a:t>
            </a:r>
            <a:r>
              <a:rPr lang="en-US" sz="2400" dirty="0" smtClean="0"/>
              <a:t> </a:t>
            </a:r>
            <a:r>
              <a:rPr lang="en-US" sz="2400" dirty="0" err="1" smtClean="0"/>
              <a:t>tử</a:t>
            </a:r>
            <a:r>
              <a:rPr lang="en-US" sz="2400" dirty="0" smtClean="0"/>
              <a:t> 54 </a:t>
            </a:r>
            <a:r>
              <a:rPr lang="en-US" sz="2400" dirty="0" err="1" smtClean="0"/>
              <a:t>làm</a:t>
            </a:r>
            <a:r>
              <a:rPr lang="en-US" sz="2400" dirty="0" smtClean="0"/>
              <a:t> </a:t>
            </a:r>
            <a:r>
              <a:rPr lang="en-US" sz="2400" dirty="0" err="1" smtClean="0"/>
              <a:t>cây</a:t>
            </a:r>
            <a:r>
              <a:rPr lang="en-US" sz="2400" dirty="0" smtClean="0"/>
              <a:t> </a:t>
            </a:r>
            <a:r>
              <a:rPr lang="en-US" sz="2400" dirty="0" err="1" smtClean="0"/>
              <a:t>mất</a:t>
            </a:r>
            <a:r>
              <a:rPr lang="en-US" sz="2400" dirty="0" smtClean="0"/>
              <a:t> </a:t>
            </a:r>
            <a:r>
              <a:rPr lang="en-US" sz="2400" dirty="0" err="1" smtClean="0"/>
              <a:t>cân</a:t>
            </a:r>
            <a:r>
              <a:rPr lang="en-US" sz="2400" dirty="0" smtClean="0"/>
              <a:t> </a:t>
            </a:r>
            <a:r>
              <a:rPr lang="en-US" sz="2400" dirty="0" err="1" smtClean="0"/>
              <a:t>bằng</a:t>
            </a:r>
            <a:r>
              <a:rPr lang="en-US" sz="2400" dirty="0" smtClean="0"/>
              <a:t> </a:t>
            </a:r>
            <a:r>
              <a:rPr lang="en-US" sz="2400" dirty="0" err="1" smtClean="0"/>
              <a:t>tại</a:t>
            </a:r>
            <a:r>
              <a:rPr lang="en-US" sz="2400" dirty="0" smtClean="0"/>
              <a:t> node P</a:t>
            </a:r>
          </a:p>
        </p:txBody>
      </p:sp>
      <p:sp>
        <p:nvSpPr>
          <p:cNvPr id="156679" name="Oval 4"/>
          <p:cNvSpPr>
            <a:spLocks noChangeArrowheads="1"/>
          </p:cNvSpPr>
          <p:nvPr/>
        </p:nvSpPr>
        <p:spPr bwMode="auto">
          <a:xfrm>
            <a:off x="5394325" y="1984375"/>
            <a:ext cx="555625" cy="533400"/>
          </a:xfrm>
          <a:prstGeom prst="ellipse">
            <a:avLst/>
          </a:prstGeom>
          <a:solidFill>
            <a:schemeClr val="bg1"/>
          </a:solidFill>
          <a:ln w="9525">
            <a:solidFill>
              <a:schemeClr val="tx1"/>
            </a:solidFill>
            <a:round/>
            <a:headEnd/>
            <a:tailEnd/>
          </a:ln>
        </p:spPr>
        <p:txBody>
          <a:bodyPr wrap="none" anchor="ctr">
            <a:spAutoFit/>
          </a:bodyPr>
          <a:lstStyle/>
          <a:p>
            <a:pPr algn="ctr">
              <a:spcBef>
                <a:spcPct val="0"/>
              </a:spcBef>
            </a:pPr>
            <a:r>
              <a:rPr lang="en-US" sz="2000"/>
              <a:t>44</a:t>
            </a:r>
          </a:p>
        </p:txBody>
      </p:sp>
      <p:sp>
        <p:nvSpPr>
          <p:cNvPr id="156680" name="Oval 5"/>
          <p:cNvSpPr>
            <a:spLocks noChangeArrowheads="1"/>
          </p:cNvSpPr>
          <p:nvPr/>
        </p:nvSpPr>
        <p:spPr bwMode="auto">
          <a:xfrm>
            <a:off x="4114800" y="2838450"/>
            <a:ext cx="555625" cy="533400"/>
          </a:xfrm>
          <a:prstGeom prst="ellipse">
            <a:avLst/>
          </a:prstGeom>
          <a:solidFill>
            <a:schemeClr val="bg1"/>
          </a:solidFill>
          <a:ln w="9525">
            <a:solidFill>
              <a:schemeClr val="tx1"/>
            </a:solidFill>
            <a:round/>
            <a:headEnd/>
            <a:tailEnd/>
          </a:ln>
        </p:spPr>
        <p:txBody>
          <a:bodyPr wrap="none" anchor="ctr">
            <a:spAutoFit/>
          </a:bodyPr>
          <a:lstStyle/>
          <a:p>
            <a:pPr algn="ctr">
              <a:spcBef>
                <a:spcPct val="0"/>
              </a:spcBef>
            </a:pPr>
            <a:r>
              <a:rPr lang="en-US" sz="2000"/>
              <a:t>17</a:t>
            </a:r>
          </a:p>
        </p:txBody>
      </p:sp>
      <p:sp>
        <p:nvSpPr>
          <p:cNvPr id="156681" name="Oval 6"/>
          <p:cNvSpPr>
            <a:spLocks noChangeArrowheads="1"/>
          </p:cNvSpPr>
          <p:nvPr/>
        </p:nvSpPr>
        <p:spPr bwMode="auto">
          <a:xfrm>
            <a:off x="6791325" y="2768600"/>
            <a:ext cx="557213" cy="533400"/>
          </a:xfrm>
          <a:prstGeom prst="ellipse">
            <a:avLst/>
          </a:prstGeom>
          <a:solidFill>
            <a:schemeClr val="bg1"/>
          </a:solidFill>
          <a:ln w="9525">
            <a:solidFill>
              <a:schemeClr val="tx1"/>
            </a:solidFill>
            <a:round/>
            <a:headEnd/>
            <a:tailEnd/>
          </a:ln>
        </p:spPr>
        <p:txBody>
          <a:bodyPr wrap="none" anchor="ctr">
            <a:spAutoFit/>
          </a:bodyPr>
          <a:lstStyle/>
          <a:p>
            <a:pPr algn="ctr">
              <a:spcBef>
                <a:spcPct val="0"/>
              </a:spcBef>
            </a:pPr>
            <a:r>
              <a:rPr lang="en-US" sz="2000"/>
              <a:t>78</a:t>
            </a:r>
          </a:p>
        </p:txBody>
      </p:sp>
      <p:sp>
        <p:nvSpPr>
          <p:cNvPr id="156682" name="Oval 7"/>
          <p:cNvSpPr>
            <a:spLocks noChangeArrowheads="1"/>
          </p:cNvSpPr>
          <p:nvPr/>
        </p:nvSpPr>
        <p:spPr bwMode="auto">
          <a:xfrm>
            <a:off x="4908550" y="3603625"/>
            <a:ext cx="555625" cy="534988"/>
          </a:xfrm>
          <a:prstGeom prst="ellipse">
            <a:avLst/>
          </a:prstGeom>
          <a:solidFill>
            <a:schemeClr val="bg1"/>
          </a:solidFill>
          <a:ln w="9525">
            <a:solidFill>
              <a:schemeClr val="tx1"/>
            </a:solidFill>
            <a:round/>
            <a:headEnd/>
            <a:tailEnd/>
          </a:ln>
        </p:spPr>
        <p:txBody>
          <a:bodyPr wrap="none" anchor="ctr">
            <a:spAutoFit/>
          </a:bodyPr>
          <a:lstStyle/>
          <a:p>
            <a:pPr algn="ctr">
              <a:spcBef>
                <a:spcPct val="0"/>
              </a:spcBef>
            </a:pPr>
            <a:r>
              <a:rPr lang="en-US" sz="2000"/>
              <a:t>32</a:t>
            </a:r>
          </a:p>
        </p:txBody>
      </p:sp>
      <p:sp>
        <p:nvSpPr>
          <p:cNvPr id="156683" name="Oval 8"/>
          <p:cNvSpPr>
            <a:spLocks noChangeArrowheads="1"/>
          </p:cNvSpPr>
          <p:nvPr/>
        </p:nvSpPr>
        <p:spPr bwMode="auto">
          <a:xfrm>
            <a:off x="5848350" y="3600450"/>
            <a:ext cx="555625" cy="534988"/>
          </a:xfrm>
          <a:prstGeom prst="ellipse">
            <a:avLst/>
          </a:prstGeom>
          <a:solidFill>
            <a:schemeClr val="bg1"/>
          </a:solidFill>
          <a:ln w="9525">
            <a:solidFill>
              <a:schemeClr val="tx1"/>
            </a:solidFill>
            <a:round/>
            <a:headEnd/>
            <a:tailEnd/>
          </a:ln>
        </p:spPr>
        <p:txBody>
          <a:bodyPr wrap="none" anchor="ctr">
            <a:spAutoFit/>
          </a:bodyPr>
          <a:lstStyle/>
          <a:p>
            <a:pPr algn="ctr">
              <a:spcBef>
                <a:spcPct val="0"/>
              </a:spcBef>
            </a:pPr>
            <a:r>
              <a:rPr lang="en-US" sz="2000"/>
              <a:t>50</a:t>
            </a:r>
          </a:p>
        </p:txBody>
      </p:sp>
      <p:sp>
        <p:nvSpPr>
          <p:cNvPr id="156684" name="Oval 9"/>
          <p:cNvSpPr>
            <a:spLocks noChangeArrowheads="1"/>
          </p:cNvSpPr>
          <p:nvPr/>
        </p:nvSpPr>
        <p:spPr bwMode="auto">
          <a:xfrm>
            <a:off x="7826375" y="3562350"/>
            <a:ext cx="555625" cy="534988"/>
          </a:xfrm>
          <a:prstGeom prst="ellipse">
            <a:avLst/>
          </a:prstGeom>
          <a:solidFill>
            <a:schemeClr val="bg1"/>
          </a:solidFill>
          <a:ln w="9525">
            <a:solidFill>
              <a:schemeClr val="tx1"/>
            </a:solidFill>
            <a:round/>
            <a:headEnd/>
            <a:tailEnd/>
          </a:ln>
        </p:spPr>
        <p:txBody>
          <a:bodyPr wrap="none" anchor="ctr">
            <a:spAutoFit/>
          </a:bodyPr>
          <a:lstStyle/>
          <a:p>
            <a:pPr algn="ctr">
              <a:spcBef>
                <a:spcPct val="0"/>
              </a:spcBef>
            </a:pPr>
            <a:r>
              <a:rPr lang="en-US" sz="2000"/>
              <a:t>88</a:t>
            </a:r>
          </a:p>
        </p:txBody>
      </p:sp>
      <p:sp>
        <p:nvSpPr>
          <p:cNvPr id="156685" name="Oval 10"/>
          <p:cNvSpPr>
            <a:spLocks noChangeArrowheads="1"/>
          </p:cNvSpPr>
          <p:nvPr/>
        </p:nvSpPr>
        <p:spPr bwMode="auto">
          <a:xfrm>
            <a:off x="5222875" y="4467225"/>
            <a:ext cx="555625" cy="533400"/>
          </a:xfrm>
          <a:prstGeom prst="ellipse">
            <a:avLst/>
          </a:prstGeom>
          <a:solidFill>
            <a:schemeClr val="bg1"/>
          </a:solidFill>
          <a:ln w="9525">
            <a:solidFill>
              <a:schemeClr val="tx1"/>
            </a:solidFill>
            <a:round/>
            <a:headEnd/>
            <a:tailEnd/>
          </a:ln>
        </p:spPr>
        <p:txBody>
          <a:bodyPr wrap="none" anchor="ctr">
            <a:spAutoFit/>
          </a:bodyPr>
          <a:lstStyle/>
          <a:p>
            <a:pPr algn="ctr">
              <a:spcBef>
                <a:spcPct val="0"/>
              </a:spcBef>
            </a:pPr>
            <a:r>
              <a:rPr lang="en-US" sz="2000"/>
              <a:t>48</a:t>
            </a:r>
          </a:p>
        </p:txBody>
      </p:sp>
      <p:sp>
        <p:nvSpPr>
          <p:cNvPr id="156686" name="Oval 11"/>
          <p:cNvSpPr>
            <a:spLocks noChangeArrowheads="1"/>
          </p:cNvSpPr>
          <p:nvPr/>
        </p:nvSpPr>
        <p:spPr bwMode="auto">
          <a:xfrm>
            <a:off x="6586538" y="4467225"/>
            <a:ext cx="555625" cy="533400"/>
          </a:xfrm>
          <a:prstGeom prst="ellipse">
            <a:avLst/>
          </a:prstGeom>
          <a:solidFill>
            <a:schemeClr val="bg1"/>
          </a:solidFill>
          <a:ln w="9525">
            <a:solidFill>
              <a:schemeClr val="tx1"/>
            </a:solidFill>
            <a:round/>
            <a:headEnd/>
            <a:tailEnd/>
          </a:ln>
        </p:spPr>
        <p:txBody>
          <a:bodyPr wrap="none" anchor="ctr">
            <a:spAutoFit/>
          </a:bodyPr>
          <a:lstStyle/>
          <a:p>
            <a:pPr algn="ctr">
              <a:spcBef>
                <a:spcPct val="0"/>
              </a:spcBef>
            </a:pPr>
            <a:r>
              <a:rPr lang="en-US" sz="2000"/>
              <a:t>62</a:t>
            </a:r>
          </a:p>
        </p:txBody>
      </p:sp>
      <p:cxnSp>
        <p:nvCxnSpPr>
          <p:cNvPr id="156687" name="AutoShape 12"/>
          <p:cNvCxnSpPr>
            <a:cxnSpLocks noChangeShapeType="1"/>
            <a:stCxn id="156679" idx="4"/>
            <a:endCxn id="156680" idx="0"/>
          </p:cNvCxnSpPr>
          <p:nvPr/>
        </p:nvCxnSpPr>
        <p:spPr bwMode="auto">
          <a:xfrm flipH="1">
            <a:off x="4392613" y="2517775"/>
            <a:ext cx="1279525" cy="32067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56688" name="AutoShape 13"/>
          <p:cNvCxnSpPr>
            <a:cxnSpLocks noChangeShapeType="1"/>
            <a:stCxn id="156680" idx="4"/>
            <a:endCxn id="156682" idx="0"/>
          </p:cNvCxnSpPr>
          <p:nvPr/>
        </p:nvCxnSpPr>
        <p:spPr bwMode="auto">
          <a:xfrm>
            <a:off x="4392613" y="3371850"/>
            <a:ext cx="793750" cy="23177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56689" name="AutoShape 14"/>
          <p:cNvCxnSpPr>
            <a:cxnSpLocks noChangeShapeType="1"/>
            <a:stCxn id="156679" idx="4"/>
            <a:endCxn id="156681" idx="0"/>
          </p:cNvCxnSpPr>
          <p:nvPr/>
        </p:nvCxnSpPr>
        <p:spPr bwMode="auto">
          <a:xfrm>
            <a:off x="5672138" y="2517775"/>
            <a:ext cx="1398587" cy="25082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56690" name="AutoShape 15"/>
          <p:cNvCxnSpPr>
            <a:cxnSpLocks noChangeShapeType="1"/>
            <a:stCxn id="156681" idx="4"/>
            <a:endCxn id="156683" idx="0"/>
          </p:cNvCxnSpPr>
          <p:nvPr/>
        </p:nvCxnSpPr>
        <p:spPr bwMode="auto">
          <a:xfrm flipH="1">
            <a:off x="6126163" y="3302000"/>
            <a:ext cx="944562" cy="2984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56691" name="AutoShape 16"/>
          <p:cNvCxnSpPr>
            <a:cxnSpLocks noChangeShapeType="1"/>
            <a:endCxn id="156684" idx="0"/>
          </p:cNvCxnSpPr>
          <p:nvPr/>
        </p:nvCxnSpPr>
        <p:spPr bwMode="auto">
          <a:xfrm>
            <a:off x="7070725" y="3302000"/>
            <a:ext cx="1033463" cy="2603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56692" name="AutoShape 17"/>
          <p:cNvCxnSpPr>
            <a:cxnSpLocks noChangeShapeType="1"/>
            <a:stCxn id="156683" idx="4"/>
            <a:endCxn id="156685" idx="0"/>
          </p:cNvCxnSpPr>
          <p:nvPr/>
        </p:nvCxnSpPr>
        <p:spPr bwMode="auto">
          <a:xfrm flipH="1">
            <a:off x="5500688" y="4135438"/>
            <a:ext cx="625475" cy="331787"/>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56693" name="AutoShape 18"/>
          <p:cNvCxnSpPr>
            <a:cxnSpLocks noChangeShapeType="1"/>
            <a:stCxn id="156683" idx="4"/>
            <a:endCxn id="156686" idx="0"/>
          </p:cNvCxnSpPr>
          <p:nvPr/>
        </p:nvCxnSpPr>
        <p:spPr bwMode="auto">
          <a:xfrm>
            <a:off x="6126163" y="4135438"/>
            <a:ext cx="738187" cy="331787"/>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492563" name="Oval 19"/>
          <p:cNvSpPr>
            <a:spLocks noChangeArrowheads="1"/>
          </p:cNvSpPr>
          <p:nvPr/>
        </p:nvSpPr>
        <p:spPr bwMode="auto">
          <a:xfrm>
            <a:off x="5919788" y="5381625"/>
            <a:ext cx="584200" cy="561975"/>
          </a:xfrm>
          <a:prstGeom prst="ellipse">
            <a:avLst/>
          </a:prstGeom>
          <a:solidFill>
            <a:schemeClr val="bg1"/>
          </a:solidFill>
          <a:ln w="38100">
            <a:solidFill>
              <a:schemeClr val="tx1"/>
            </a:solidFill>
            <a:round/>
            <a:headEnd/>
            <a:tailEnd/>
          </a:ln>
        </p:spPr>
        <p:txBody>
          <a:bodyPr wrap="none" anchor="ctr">
            <a:spAutoFit/>
          </a:bodyPr>
          <a:lstStyle/>
          <a:p>
            <a:pPr algn="ctr">
              <a:spcBef>
                <a:spcPct val="0"/>
              </a:spcBef>
            </a:pPr>
            <a:r>
              <a:rPr lang="en-US" sz="2000"/>
              <a:t>54</a:t>
            </a:r>
          </a:p>
        </p:txBody>
      </p:sp>
      <p:cxnSp>
        <p:nvCxnSpPr>
          <p:cNvPr id="492564" name="AutoShape 20"/>
          <p:cNvCxnSpPr>
            <a:cxnSpLocks noChangeShapeType="1"/>
            <a:stCxn id="156686" idx="4"/>
            <a:endCxn id="492563" idx="0"/>
          </p:cNvCxnSpPr>
          <p:nvPr/>
        </p:nvCxnSpPr>
        <p:spPr bwMode="auto">
          <a:xfrm flipH="1">
            <a:off x="6211888" y="5000625"/>
            <a:ext cx="652462" cy="361950"/>
          </a:xfrm>
          <a:prstGeom prst="straightConnector1">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492565" name="AutoShape 21"/>
          <p:cNvCxnSpPr>
            <a:cxnSpLocks noChangeShapeType="1"/>
            <a:stCxn id="156686" idx="4"/>
            <a:endCxn id="492563" idx="0"/>
          </p:cNvCxnSpPr>
          <p:nvPr/>
        </p:nvCxnSpPr>
        <p:spPr bwMode="auto">
          <a:xfrm flipH="1">
            <a:off x="6211888" y="5000625"/>
            <a:ext cx="652462" cy="361950"/>
          </a:xfrm>
          <a:prstGeom prst="straightConnector1">
            <a:avLst/>
          </a:prstGeom>
          <a:noFill/>
          <a:ln w="76200">
            <a:solidFill>
              <a:srgbClr val="FF3300"/>
            </a:solidFill>
            <a:round/>
            <a:headEnd type="triangle" w="med" len="med"/>
            <a:tailEnd/>
          </a:ln>
          <a:extLst>
            <a:ext uri="{909E8E84-426E-40DD-AFC4-6F175D3DCCD1}">
              <a14:hiddenFill xmlns:a14="http://schemas.microsoft.com/office/drawing/2010/main">
                <a:noFill/>
              </a14:hiddenFill>
            </a:ext>
          </a:extLst>
        </p:spPr>
      </p:cxnSp>
      <p:cxnSp>
        <p:nvCxnSpPr>
          <p:cNvPr id="492566" name="AutoShape 22"/>
          <p:cNvCxnSpPr>
            <a:cxnSpLocks noChangeShapeType="1"/>
            <a:stCxn id="156683" idx="4"/>
            <a:endCxn id="156686" idx="0"/>
          </p:cNvCxnSpPr>
          <p:nvPr/>
        </p:nvCxnSpPr>
        <p:spPr bwMode="auto">
          <a:xfrm>
            <a:off x="6126163" y="4135438"/>
            <a:ext cx="738187" cy="331787"/>
          </a:xfrm>
          <a:prstGeom prst="straightConnector1">
            <a:avLst/>
          </a:prstGeom>
          <a:noFill/>
          <a:ln w="76200">
            <a:solidFill>
              <a:srgbClr val="FF3300"/>
            </a:solidFill>
            <a:round/>
            <a:headEnd type="triangle" w="med" len="med"/>
            <a:tailEnd/>
          </a:ln>
          <a:extLst>
            <a:ext uri="{909E8E84-426E-40DD-AFC4-6F175D3DCCD1}">
              <a14:hiddenFill xmlns:a14="http://schemas.microsoft.com/office/drawing/2010/main">
                <a:noFill/>
              </a14:hiddenFill>
            </a:ext>
          </a:extLst>
        </p:spPr>
      </p:cxnSp>
      <p:cxnSp>
        <p:nvCxnSpPr>
          <p:cNvPr id="492567" name="AutoShape 23"/>
          <p:cNvCxnSpPr>
            <a:cxnSpLocks noChangeShapeType="1"/>
            <a:stCxn id="156681" idx="4"/>
            <a:endCxn id="156683" idx="0"/>
          </p:cNvCxnSpPr>
          <p:nvPr/>
        </p:nvCxnSpPr>
        <p:spPr bwMode="auto">
          <a:xfrm flipH="1">
            <a:off x="6126163" y="3302000"/>
            <a:ext cx="944562" cy="298450"/>
          </a:xfrm>
          <a:prstGeom prst="straightConnector1">
            <a:avLst/>
          </a:prstGeom>
          <a:noFill/>
          <a:ln w="76200">
            <a:solidFill>
              <a:srgbClr val="FF3300"/>
            </a:solidFill>
            <a:round/>
            <a:headEnd type="triangle" w="med" len="med"/>
            <a:tailEnd/>
          </a:ln>
          <a:extLst>
            <a:ext uri="{909E8E84-426E-40DD-AFC4-6F175D3DCCD1}">
              <a14:hiddenFill xmlns:a14="http://schemas.microsoft.com/office/drawing/2010/main">
                <a:noFill/>
              </a14:hiddenFill>
            </a:ext>
          </a:extLst>
        </p:spPr>
      </p:cxnSp>
      <p:sp>
        <p:nvSpPr>
          <p:cNvPr id="492568" name="Oval 24"/>
          <p:cNvSpPr>
            <a:spLocks noChangeArrowheads="1"/>
          </p:cNvSpPr>
          <p:nvPr/>
        </p:nvSpPr>
        <p:spPr bwMode="auto">
          <a:xfrm>
            <a:off x="6788150" y="2735263"/>
            <a:ext cx="584200" cy="561975"/>
          </a:xfrm>
          <a:prstGeom prst="ellipse">
            <a:avLst/>
          </a:prstGeom>
          <a:solidFill>
            <a:schemeClr val="accent2"/>
          </a:solidFill>
          <a:ln w="38100">
            <a:solidFill>
              <a:schemeClr val="tx1"/>
            </a:solidFill>
            <a:round/>
            <a:headEnd/>
            <a:tailEnd/>
          </a:ln>
        </p:spPr>
        <p:txBody>
          <a:bodyPr wrap="none" anchor="ctr">
            <a:spAutoFit/>
          </a:bodyPr>
          <a:lstStyle/>
          <a:p>
            <a:pPr algn="ctr">
              <a:spcBef>
                <a:spcPct val="0"/>
              </a:spcBef>
            </a:pPr>
            <a:r>
              <a:rPr lang="en-US" sz="2000"/>
              <a:t>78</a:t>
            </a:r>
          </a:p>
        </p:txBody>
      </p:sp>
      <p:grpSp>
        <p:nvGrpSpPr>
          <p:cNvPr id="2" name="Group 25"/>
          <p:cNvGrpSpPr>
            <a:grpSpLocks/>
          </p:cNvGrpSpPr>
          <p:nvPr/>
        </p:nvGrpSpPr>
        <p:grpSpPr bwMode="auto">
          <a:xfrm>
            <a:off x="7259638" y="2165350"/>
            <a:ext cx="1514475" cy="598488"/>
            <a:chOff x="4479" y="1463"/>
            <a:chExt cx="954" cy="377"/>
          </a:xfrm>
        </p:grpSpPr>
        <p:sp>
          <p:nvSpPr>
            <p:cNvPr id="156701" name="Rectangle 26"/>
            <p:cNvSpPr>
              <a:spLocks noChangeArrowheads="1"/>
            </p:cNvSpPr>
            <p:nvPr/>
          </p:nvSpPr>
          <p:spPr bwMode="auto">
            <a:xfrm>
              <a:off x="4900" y="1463"/>
              <a:ext cx="533" cy="309"/>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spcBef>
                  <a:spcPct val="0"/>
                </a:spcBef>
              </a:pPr>
              <a:r>
                <a:rPr lang="en-US" sz="2400" b="1">
                  <a:solidFill>
                    <a:schemeClr val="bg1"/>
                  </a:solidFill>
                </a:rPr>
                <a:t>P</a:t>
              </a:r>
            </a:p>
          </p:txBody>
        </p:sp>
        <p:sp>
          <p:nvSpPr>
            <p:cNvPr id="156702" name="Line 27"/>
            <p:cNvSpPr>
              <a:spLocks noChangeShapeType="1"/>
            </p:cNvSpPr>
            <p:nvPr/>
          </p:nvSpPr>
          <p:spPr bwMode="auto">
            <a:xfrm flipH="1">
              <a:off x="4479" y="1668"/>
              <a:ext cx="413" cy="17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Tree>
  </p:cSld>
  <p:clrMapOvr>
    <a:masterClrMapping/>
  </p:clrMapOvr>
  <p:transition>
    <p:strips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nodeType="clickEffect">
                                  <p:stCondLst>
                                    <p:cond delay="0"/>
                                  </p:stCondLst>
                                  <p:childTnLst>
                                    <p:set>
                                      <p:cBhvr>
                                        <p:cTn id="6" dur="1" fill="hold">
                                          <p:stCondLst>
                                            <p:cond delay="0"/>
                                          </p:stCondLst>
                                        </p:cTn>
                                        <p:tgtEl>
                                          <p:spTgt spid="492564"/>
                                        </p:tgtEl>
                                        <p:attrNameLst>
                                          <p:attrName>style.visibility</p:attrName>
                                        </p:attrNameLst>
                                      </p:cBhvr>
                                      <p:to>
                                        <p:strVal val="visible"/>
                                      </p:to>
                                    </p:set>
                                    <p:animEffect transition="in" filter="strips(downLeft)">
                                      <p:cBhvr>
                                        <p:cTn id="7" dur="500"/>
                                        <p:tgtEl>
                                          <p:spTgt spid="4925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92563"/>
                                        </p:tgtEl>
                                        <p:attrNameLst>
                                          <p:attrName>style.visibility</p:attrName>
                                        </p:attrNameLst>
                                      </p:cBhvr>
                                      <p:to>
                                        <p:strVal val="visible"/>
                                      </p:to>
                                    </p:set>
                                    <p:animEffect transition="in" filter="dissolve">
                                      <p:cBhvr>
                                        <p:cTn id="12" dur="500"/>
                                        <p:tgtEl>
                                          <p:spTgt spid="49256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3" fill="hold" nodeType="clickEffect">
                                  <p:stCondLst>
                                    <p:cond delay="0"/>
                                  </p:stCondLst>
                                  <p:childTnLst>
                                    <p:set>
                                      <p:cBhvr>
                                        <p:cTn id="16" dur="1" fill="hold">
                                          <p:stCondLst>
                                            <p:cond delay="0"/>
                                          </p:stCondLst>
                                        </p:cTn>
                                        <p:tgtEl>
                                          <p:spTgt spid="492565"/>
                                        </p:tgtEl>
                                        <p:attrNameLst>
                                          <p:attrName>style.visibility</p:attrName>
                                        </p:attrNameLst>
                                      </p:cBhvr>
                                      <p:to>
                                        <p:strVal val="visible"/>
                                      </p:to>
                                    </p:set>
                                    <p:animEffect transition="in" filter="strips(upRight)">
                                      <p:cBhvr>
                                        <p:cTn id="17" dur="500"/>
                                        <p:tgtEl>
                                          <p:spTgt spid="49256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9" fill="hold" nodeType="clickEffect">
                                  <p:stCondLst>
                                    <p:cond delay="0"/>
                                  </p:stCondLst>
                                  <p:childTnLst>
                                    <p:set>
                                      <p:cBhvr>
                                        <p:cTn id="21" dur="1" fill="hold">
                                          <p:stCondLst>
                                            <p:cond delay="0"/>
                                          </p:stCondLst>
                                        </p:cTn>
                                        <p:tgtEl>
                                          <p:spTgt spid="492566"/>
                                        </p:tgtEl>
                                        <p:attrNameLst>
                                          <p:attrName>style.visibility</p:attrName>
                                        </p:attrNameLst>
                                      </p:cBhvr>
                                      <p:to>
                                        <p:strVal val="visible"/>
                                      </p:to>
                                    </p:set>
                                    <p:animEffect transition="in" filter="strips(upLeft)">
                                      <p:cBhvr>
                                        <p:cTn id="22" dur="500"/>
                                        <p:tgtEl>
                                          <p:spTgt spid="49256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3" fill="hold" nodeType="clickEffect">
                                  <p:stCondLst>
                                    <p:cond delay="0"/>
                                  </p:stCondLst>
                                  <p:childTnLst>
                                    <p:set>
                                      <p:cBhvr>
                                        <p:cTn id="26" dur="1" fill="hold">
                                          <p:stCondLst>
                                            <p:cond delay="0"/>
                                          </p:stCondLst>
                                        </p:cTn>
                                        <p:tgtEl>
                                          <p:spTgt spid="492567"/>
                                        </p:tgtEl>
                                        <p:attrNameLst>
                                          <p:attrName>style.visibility</p:attrName>
                                        </p:attrNameLst>
                                      </p:cBhvr>
                                      <p:to>
                                        <p:strVal val="visible"/>
                                      </p:to>
                                    </p:set>
                                    <p:animEffect transition="in" filter="strips(upRight)">
                                      <p:cBhvr>
                                        <p:cTn id="27" dur="500"/>
                                        <p:tgtEl>
                                          <p:spTgt spid="49256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3" presetClass="entr" presetSubtype="288" fill="hold" grpId="0" nodeType="clickEffect">
                                  <p:stCondLst>
                                    <p:cond delay="0"/>
                                  </p:stCondLst>
                                  <p:childTnLst>
                                    <p:set>
                                      <p:cBhvr>
                                        <p:cTn id="31" dur="1" fill="hold">
                                          <p:stCondLst>
                                            <p:cond delay="0"/>
                                          </p:stCondLst>
                                        </p:cTn>
                                        <p:tgtEl>
                                          <p:spTgt spid="492568"/>
                                        </p:tgtEl>
                                        <p:attrNameLst>
                                          <p:attrName>style.visibility</p:attrName>
                                        </p:attrNameLst>
                                      </p:cBhvr>
                                      <p:to>
                                        <p:strVal val="visible"/>
                                      </p:to>
                                    </p:set>
                                    <p:anim calcmode="lin" valueType="num">
                                      <p:cBhvr>
                                        <p:cTn id="32" dur="500" fill="hold"/>
                                        <p:tgtEl>
                                          <p:spTgt spid="492568"/>
                                        </p:tgtEl>
                                        <p:attrNameLst>
                                          <p:attrName>ppt_w</p:attrName>
                                        </p:attrNameLst>
                                      </p:cBhvr>
                                      <p:tavLst>
                                        <p:tav tm="0">
                                          <p:val>
                                            <p:strVal val="4/3*#ppt_w"/>
                                          </p:val>
                                        </p:tav>
                                        <p:tav tm="100000">
                                          <p:val>
                                            <p:strVal val="#ppt_w"/>
                                          </p:val>
                                        </p:tav>
                                      </p:tavLst>
                                    </p:anim>
                                    <p:anim calcmode="lin" valueType="num">
                                      <p:cBhvr>
                                        <p:cTn id="33" dur="500" fill="hold"/>
                                        <p:tgtEl>
                                          <p:spTgt spid="492568"/>
                                        </p:tgtEl>
                                        <p:attrNameLst>
                                          <p:attrName>ppt_h</p:attrName>
                                        </p:attrNameLst>
                                      </p:cBhvr>
                                      <p:tavLst>
                                        <p:tav tm="0">
                                          <p:val>
                                            <p:strVal val="4/3*#ppt_h"/>
                                          </p:val>
                                        </p:tav>
                                        <p:tav tm="100000">
                                          <p:val>
                                            <p:strVal val="#ppt_h"/>
                                          </p:val>
                                        </p:tav>
                                      </p:tavLst>
                                    </p:anim>
                                  </p:childTnLst>
                                </p:cTn>
                              </p:par>
                              <p:par>
                                <p:cTn id="34" presetID="14" presetClass="entr" presetSubtype="10" fill="hold" nodeType="with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randombar(horizontal)">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2563" grpId="0" animBg="1" autoUpdateAnimBg="0"/>
      <p:bldP spid="492568" grpId="0" animBg="1" autoUpdateAnimBg="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FCBA8A51-2B5F-4C87-8FA1-4EC75E2CB87C}" type="slidenum">
              <a:rPr lang="en-US" sz="1000" smtClean="0">
                <a:latin typeface="Verdana" pitchFamily="34" charset="0"/>
              </a:rPr>
              <a:pPr eaLnBrk="1" hangingPunct="1"/>
              <a:t>138</a:t>
            </a:fld>
            <a:endParaRPr lang="en-US" sz="1000" dirty="0" smtClean="0">
              <a:latin typeface="Verdana" pitchFamily="34" charset="0"/>
            </a:endParaRPr>
          </a:p>
        </p:txBody>
      </p:sp>
      <p:sp>
        <p:nvSpPr>
          <p:cNvPr id="157699"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57700"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57701" name="Rectangle 2"/>
          <p:cNvSpPr>
            <a:spLocks noGrp="1" noChangeArrowheads="1"/>
          </p:cNvSpPr>
          <p:nvPr>
            <p:ph type="title"/>
          </p:nvPr>
        </p:nvSpPr>
        <p:spPr/>
        <p:txBody>
          <a:bodyPr/>
          <a:lstStyle/>
          <a:p>
            <a:pPr>
              <a:spcBef>
                <a:spcPts val="1200"/>
              </a:spcBef>
            </a:pPr>
            <a:r>
              <a:rPr lang="en-US" dirty="0" err="1"/>
              <a:t>Mất</a:t>
            </a:r>
            <a:r>
              <a:rPr lang="en-US" dirty="0"/>
              <a:t> </a:t>
            </a:r>
            <a:r>
              <a:rPr lang="en-US" dirty="0" err="1"/>
              <a:t>cân</a:t>
            </a:r>
            <a:r>
              <a:rPr lang="en-US" dirty="0"/>
              <a:t> </a:t>
            </a:r>
            <a:r>
              <a:rPr lang="en-US" dirty="0" err="1"/>
              <a:t>bằng</a:t>
            </a:r>
            <a:r>
              <a:rPr lang="en-US" dirty="0"/>
              <a:t> </a:t>
            </a:r>
            <a:r>
              <a:rPr lang="en-US" dirty="0" err="1"/>
              <a:t>khi</a:t>
            </a:r>
            <a:r>
              <a:rPr lang="en-US" dirty="0"/>
              <a:t> </a:t>
            </a:r>
            <a:r>
              <a:rPr lang="en-US" dirty="0" err="1"/>
              <a:t>thêm</a:t>
            </a:r>
            <a:r>
              <a:rPr lang="en-US" dirty="0"/>
              <a:t>/</a:t>
            </a:r>
            <a:r>
              <a:rPr lang="en-US" dirty="0" err="1"/>
              <a:t>xóa</a:t>
            </a:r>
            <a:r>
              <a:rPr lang="en-US" dirty="0"/>
              <a:t> node </a:t>
            </a:r>
            <a:r>
              <a:rPr lang="en-US" dirty="0" smtClean="0"/>
              <a:t>(3)</a:t>
            </a:r>
            <a:endParaRPr lang="en-US" sz="1800" dirty="0"/>
          </a:p>
        </p:txBody>
      </p:sp>
      <p:sp>
        <p:nvSpPr>
          <p:cNvPr id="157702" name="Rectangle 3"/>
          <p:cNvSpPr>
            <a:spLocks noGrp="1" noChangeArrowheads="1"/>
          </p:cNvSpPr>
          <p:nvPr>
            <p:ph type="body" idx="1"/>
          </p:nvPr>
        </p:nvSpPr>
        <p:spPr/>
        <p:txBody>
          <a:bodyPr/>
          <a:lstStyle/>
          <a:p>
            <a:r>
              <a:rPr lang="en-US" dirty="0" smtClean="0">
                <a:solidFill>
                  <a:srgbClr val="FF3300"/>
                </a:solidFill>
              </a:rPr>
              <a:t>[Delete – </a:t>
            </a:r>
            <a:r>
              <a:rPr lang="en-US" dirty="0" err="1" smtClean="0">
                <a:solidFill>
                  <a:srgbClr val="FF3300"/>
                </a:solidFill>
              </a:rPr>
              <a:t>Xóa</a:t>
            </a:r>
            <a:r>
              <a:rPr lang="en-US" dirty="0" smtClean="0">
                <a:solidFill>
                  <a:srgbClr val="FF3300"/>
                </a:solidFill>
              </a:rPr>
              <a:t> 1 </a:t>
            </a:r>
            <a:r>
              <a:rPr lang="en-US" dirty="0" err="1" smtClean="0">
                <a:solidFill>
                  <a:srgbClr val="FF3300"/>
                </a:solidFill>
              </a:rPr>
              <a:t>phần</a:t>
            </a:r>
            <a:r>
              <a:rPr lang="en-US" dirty="0" smtClean="0">
                <a:solidFill>
                  <a:srgbClr val="FF3300"/>
                </a:solidFill>
              </a:rPr>
              <a:t> </a:t>
            </a:r>
            <a:r>
              <a:rPr lang="en-US" dirty="0" err="1" smtClean="0">
                <a:solidFill>
                  <a:srgbClr val="FF3300"/>
                </a:solidFill>
              </a:rPr>
              <a:t>tử</a:t>
            </a:r>
            <a:r>
              <a:rPr lang="en-US" dirty="0" smtClean="0">
                <a:solidFill>
                  <a:srgbClr val="FF3300"/>
                </a:solidFill>
              </a:rPr>
              <a:t>]:</a:t>
            </a:r>
            <a:r>
              <a:rPr lang="en-US" dirty="0" smtClean="0"/>
              <a:t> </a:t>
            </a:r>
            <a:r>
              <a:rPr lang="en-US" dirty="0" err="1" smtClean="0"/>
              <a:t>có</a:t>
            </a:r>
            <a:r>
              <a:rPr lang="en-US" dirty="0" smtClean="0"/>
              <a:t> </a:t>
            </a:r>
            <a:r>
              <a:rPr lang="en-US" dirty="0" err="1" smtClean="0"/>
              <a:t>thể</a:t>
            </a:r>
            <a:r>
              <a:rPr lang="en-US" dirty="0" smtClean="0"/>
              <a:t> </a:t>
            </a:r>
            <a:r>
              <a:rPr lang="en-US" dirty="0" err="1" smtClean="0"/>
              <a:t>làm</a:t>
            </a:r>
            <a:r>
              <a:rPr lang="en-US" dirty="0" smtClean="0"/>
              <a:t> </a:t>
            </a:r>
            <a:r>
              <a:rPr lang="en-US" dirty="0" err="1" smtClean="0"/>
              <a:t>cây</a:t>
            </a:r>
            <a:r>
              <a:rPr lang="en-US" dirty="0" smtClean="0"/>
              <a:t> </a:t>
            </a:r>
            <a:r>
              <a:rPr lang="en-US" dirty="0" err="1" smtClean="0"/>
              <a:t>mất</a:t>
            </a:r>
            <a:r>
              <a:rPr lang="en-US" dirty="0" smtClean="0"/>
              <a:t> </a:t>
            </a:r>
            <a:r>
              <a:rPr lang="en-US" dirty="0" err="1" smtClean="0"/>
              <a:t>cân</a:t>
            </a:r>
            <a:r>
              <a:rPr lang="en-US" dirty="0" smtClean="0"/>
              <a:t> </a:t>
            </a:r>
            <a:r>
              <a:rPr lang="en-US" dirty="0" err="1" smtClean="0"/>
              <a:t>bằng</a:t>
            </a:r>
            <a:r>
              <a:rPr lang="en-US" dirty="0" smtClean="0"/>
              <a:t>.</a:t>
            </a:r>
          </a:p>
          <a:p>
            <a:pPr lvl="1"/>
            <a:r>
              <a:rPr lang="en-US" dirty="0" err="1">
                <a:latin typeface="Arial" pitchFamily="34" charset="0"/>
              </a:rPr>
              <a:t>D</a:t>
            </a:r>
            <a:r>
              <a:rPr lang="en-US" dirty="0" err="1" smtClean="0">
                <a:latin typeface="Arial" pitchFamily="34" charset="0"/>
              </a:rPr>
              <a:t>uyệt</a:t>
            </a:r>
            <a:r>
              <a:rPr lang="en-US" dirty="0" smtClean="0">
                <a:latin typeface="Arial" pitchFamily="34" charset="0"/>
              </a:rPr>
              <a:t> </a:t>
            </a:r>
            <a:r>
              <a:rPr lang="en-US" dirty="0" err="1" smtClean="0">
                <a:latin typeface="Arial" pitchFamily="34" charset="0"/>
              </a:rPr>
              <a:t>từ</a:t>
            </a:r>
            <a:r>
              <a:rPr lang="en-US" dirty="0" smtClean="0">
                <a:latin typeface="Arial" pitchFamily="34" charset="0"/>
              </a:rPr>
              <a:t> node </a:t>
            </a:r>
            <a:r>
              <a:rPr lang="en-US" dirty="0" err="1" smtClean="0">
                <a:latin typeface="Arial" pitchFamily="34" charset="0"/>
              </a:rPr>
              <a:t>vừa</a:t>
            </a:r>
            <a:r>
              <a:rPr lang="en-US" dirty="0" smtClean="0">
                <a:latin typeface="Arial" pitchFamily="34" charset="0"/>
              </a:rPr>
              <a:t> </a:t>
            </a:r>
            <a:r>
              <a:rPr lang="en-US" dirty="0" err="1" smtClean="0">
                <a:latin typeface="Arial" pitchFamily="34" charset="0"/>
              </a:rPr>
              <a:t>xóa</a:t>
            </a:r>
            <a:r>
              <a:rPr lang="en-US" dirty="0" smtClean="0">
                <a:latin typeface="Arial" pitchFamily="34" charset="0"/>
              </a:rPr>
              <a:t> </a:t>
            </a:r>
            <a:r>
              <a:rPr lang="en-US" dirty="0" err="1" smtClean="0">
                <a:latin typeface="Arial" pitchFamily="34" charset="0"/>
              </a:rPr>
              <a:t>ngược</a:t>
            </a:r>
            <a:r>
              <a:rPr lang="en-US" dirty="0" smtClean="0">
                <a:latin typeface="Arial" pitchFamily="34" charset="0"/>
              </a:rPr>
              <a:t> </a:t>
            </a:r>
            <a:r>
              <a:rPr lang="en-US" dirty="0" err="1" smtClean="0">
                <a:latin typeface="Arial" pitchFamily="34" charset="0"/>
              </a:rPr>
              <a:t>về</a:t>
            </a:r>
            <a:r>
              <a:rPr lang="en-US" dirty="0" smtClean="0">
                <a:latin typeface="Arial" pitchFamily="34" charset="0"/>
              </a:rPr>
              <a:t> node </a:t>
            </a:r>
            <a:r>
              <a:rPr lang="en-US" dirty="0" err="1" smtClean="0">
                <a:latin typeface="Arial" pitchFamily="34" charset="0"/>
              </a:rPr>
              <a:t>gốc</a:t>
            </a:r>
            <a:endParaRPr lang="en-US" dirty="0" smtClean="0">
              <a:latin typeface="Arial" pitchFamily="34" charset="0"/>
            </a:endParaRPr>
          </a:p>
          <a:p>
            <a:pPr lvl="1"/>
            <a:r>
              <a:rPr lang="en-US" dirty="0" err="1" smtClean="0">
                <a:latin typeface="Arial" pitchFamily="34" charset="0"/>
              </a:rPr>
              <a:t>Nếu</a:t>
            </a:r>
            <a:r>
              <a:rPr lang="en-US" dirty="0" smtClean="0">
                <a:latin typeface="Arial" pitchFamily="34" charset="0"/>
              </a:rPr>
              <a:t> </a:t>
            </a:r>
            <a:r>
              <a:rPr lang="en-US" dirty="0" err="1" smtClean="0">
                <a:latin typeface="Arial" pitchFamily="34" charset="0"/>
              </a:rPr>
              <a:t>tìm</a:t>
            </a:r>
            <a:r>
              <a:rPr lang="en-US" dirty="0" smtClean="0">
                <a:latin typeface="Arial" pitchFamily="34" charset="0"/>
              </a:rPr>
              <a:t> </a:t>
            </a:r>
            <a:r>
              <a:rPr lang="en-US" dirty="0" err="1" smtClean="0">
                <a:latin typeface="Arial" pitchFamily="34" charset="0"/>
              </a:rPr>
              <a:t>thấy</a:t>
            </a:r>
            <a:r>
              <a:rPr lang="en-US" dirty="0" smtClean="0">
                <a:latin typeface="Arial" pitchFamily="34" charset="0"/>
              </a:rPr>
              <a:t> node P </a:t>
            </a:r>
            <a:r>
              <a:rPr lang="en-US" dirty="0" err="1" smtClean="0">
                <a:latin typeface="Arial" pitchFamily="34" charset="0"/>
              </a:rPr>
              <a:t>bị</a:t>
            </a:r>
            <a:r>
              <a:rPr lang="en-US" dirty="0" smtClean="0">
                <a:latin typeface="Arial" pitchFamily="34" charset="0"/>
              </a:rPr>
              <a:t> </a:t>
            </a:r>
            <a:r>
              <a:rPr lang="en-US" dirty="0" err="1" smtClean="0">
                <a:latin typeface="Arial" pitchFamily="34" charset="0"/>
              </a:rPr>
              <a:t>mất</a:t>
            </a:r>
            <a:r>
              <a:rPr lang="en-US" dirty="0" smtClean="0">
                <a:latin typeface="Arial" pitchFamily="34" charset="0"/>
              </a:rPr>
              <a:t> </a:t>
            </a:r>
            <a:r>
              <a:rPr lang="en-US" dirty="0" err="1" smtClean="0">
                <a:latin typeface="Arial" pitchFamily="34" charset="0"/>
              </a:rPr>
              <a:t>cân</a:t>
            </a:r>
            <a:r>
              <a:rPr lang="en-US" dirty="0" smtClean="0">
                <a:latin typeface="Arial" pitchFamily="34" charset="0"/>
              </a:rPr>
              <a:t> </a:t>
            </a:r>
            <a:r>
              <a:rPr lang="en-US" dirty="0" err="1" smtClean="0">
                <a:latin typeface="Arial" pitchFamily="34" charset="0"/>
              </a:rPr>
              <a:t>bằng</a:t>
            </a:r>
            <a:r>
              <a:rPr lang="en-US" dirty="0" smtClean="0">
                <a:latin typeface="Arial" pitchFamily="34" charset="0"/>
              </a:rPr>
              <a:t> </a:t>
            </a:r>
            <a:r>
              <a:rPr lang="en-US" dirty="0" err="1" smtClean="0">
                <a:latin typeface="Arial" pitchFamily="34" charset="0"/>
              </a:rPr>
              <a:t>thì</a:t>
            </a:r>
            <a:r>
              <a:rPr lang="en-US" dirty="0" smtClean="0">
                <a:latin typeface="Arial" pitchFamily="34" charset="0"/>
              </a:rPr>
              <a:t> </a:t>
            </a:r>
            <a:r>
              <a:rPr lang="en-US" dirty="0" err="1" smtClean="0">
                <a:latin typeface="Arial" pitchFamily="34" charset="0"/>
              </a:rPr>
              <a:t>tiến</a:t>
            </a:r>
            <a:r>
              <a:rPr lang="en-US" dirty="0" smtClean="0">
                <a:latin typeface="Arial" pitchFamily="34" charset="0"/>
              </a:rPr>
              <a:t> </a:t>
            </a:r>
            <a:r>
              <a:rPr lang="en-US" dirty="0" err="1" smtClean="0">
                <a:latin typeface="Arial" pitchFamily="34" charset="0"/>
              </a:rPr>
              <a:t>hành</a:t>
            </a:r>
            <a:r>
              <a:rPr lang="en-US" dirty="0" smtClean="0">
                <a:latin typeface="Arial" pitchFamily="34" charset="0"/>
              </a:rPr>
              <a:t> </a:t>
            </a:r>
            <a:r>
              <a:rPr lang="en-US" dirty="0" err="1" smtClean="0">
                <a:latin typeface="Arial" pitchFamily="34" charset="0"/>
              </a:rPr>
              <a:t>xoay</a:t>
            </a:r>
            <a:r>
              <a:rPr lang="en-US" dirty="0" smtClean="0">
                <a:latin typeface="Arial" pitchFamily="34" charset="0"/>
              </a:rPr>
              <a:t> </a:t>
            </a:r>
            <a:r>
              <a:rPr lang="en-US" dirty="0" err="1" smtClean="0">
                <a:latin typeface="Arial" pitchFamily="34" charset="0"/>
              </a:rPr>
              <a:t>cây</a:t>
            </a:r>
            <a:r>
              <a:rPr lang="en-US" dirty="0" smtClean="0">
                <a:latin typeface="Arial" pitchFamily="34" charset="0"/>
              </a:rPr>
              <a:t> </a:t>
            </a:r>
            <a:r>
              <a:rPr lang="en-US" dirty="0" err="1" smtClean="0">
                <a:latin typeface="Arial" pitchFamily="34" charset="0"/>
              </a:rPr>
              <a:t>tại</a:t>
            </a:r>
            <a:r>
              <a:rPr lang="en-US" dirty="0" smtClean="0">
                <a:latin typeface="Arial" pitchFamily="34" charset="0"/>
              </a:rPr>
              <a:t> node P</a:t>
            </a:r>
          </a:p>
          <a:p>
            <a:pPr lvl="1"/>
            <a:r>
              <a:rPr lang="en-US" i="1" u="sng" dirty="0" err="1" smtClean="0">
                <a:latin typeface="Arial" pitchFamily="34" charset="0"/>
              </a:rPr>
              <a:t>Lưu</a:t>
            </a:r>
            <a:r>
              <a:rPr lang="en-US" i="1" u="sng" dirty="0" smtClean="0">
                <a:latin typeface="Arial" pitchFamily="34" charset="0"/>
              </a:rPr>
              <a:t> ý:</a:t>
            </a:r>
            <a:r>
              <a:rPr lang="en-US" dirty="0" smtClean="0">
                <a:latin typeface="Arial" pitchFamily="34" charset="0"/>
              </a:rPr>
              <a:t> Thao </a:t>
            </a:r>
            <a:r>
              <a:rPr lang="en-US" dirty="0" err="1" smtClean="0">
                <a:latin typeface="Arial" pitchFamily="34" charset="0"/>
              </a:rPr>
              <a:t>tác</a:t>
            </a:r>
            <a:r>
              <a:rPr lang="en-US" dirty="0" smtClean="0">
                <a:latin typeface="Arial" pitchFamily="34" charset="0"/>
              </a:rPr>
              <a:t> </a:t>
            </a:r>
            <a:r>
              <a:rPr lang="en-US" dirty="0" err="1" smtClean="0">
                <a:latin typeface="Arial" pitchFamily="34" charset="0"/>
              </a:rPr>
              <a:t>điều</a:t>
            </a:r>
            <a:r>
              <a:rPr lang="en-US" dirty="0" smtClean="0">
                <a:latin typeface="Arial" pitchFamily="34" charset="0"/>
              </a:rPr>
              <a:t> </a:t>
            </a:r>
            <a:r>
              <a:rPr lang="en-US" dirty="0" err="1" smtClean="0">
                <a:latin typeface="Arial" pitchFamily="34" charset="0"/>
              </a:rPr>
              <a:t>chỉnh</a:t>
            </a:r>
            <a:r>
              <a:rPr lang="en-US" dirty="0" smtClean="0">
                <a:latin typeface="Arial" pitchFamily="34" charset="0"/>
              </a:rPr>
              <a:t> </a:t>
            </a:r>
            <a:r>
              <a:rPr lang="en-US" dirty="0" err="1" smtClean="0">
                <a:latin typeface="Arial" pitchFamily="34" charset="0"/>
              </a:rPr>
              <a:t>có</a:t>
            </a:r>
            <a:r>
              <a:rPr lang="en-US" dirty="0" smtClean="0">
                <a:latin typeface="Arial" pitchFamily="34" charset="0"/>
              </a:rPr>
              <a:t> </a:t>
            </a:r>
            <a:r>
              <a:rPr lang="en-US" dirty="0" err="1" smtClean="0">
                <a:latin typeface="Arial" pitchFamily="34" charset="0"/>
              </a:rPr>
              <a:t>thể</a:t>
            </a:r>
            <a:r>
              <a:rPr lang="en-US" dirty="0" smtClean="0">
                <a:latin typeface="Arial" pitchFamily="34" charset="0"/>
              </a:rPr>
              <a:t> </a:t>
            </a:r>
            <a:r>
              <a:rPr lang="en-US" dirty="0" err="1" smtClean="0">
                <a:latin typeface="Arial" pitchFamily="34" charset="0"/>
              </a:rPr>
              <a:t>làm</a:t>
            </a:r>
            <a:r>
              <a:rPr lang="en-US" dirty="0" smtClean="0">
                <a:latin typeface="Arial" pitchFamily="34" charset="0"/>
              </a:rPr>
              <a:t> </a:t>
            </a:r>
            <a:r>
              <a:rPr lang="en-US" dirty="0" err="1" smtClean="0">
                <a:latin typeface="Arial" pitchFamily="34" charset="0"/>
              </a:rPr>
              <a:t>cho</a:t>
            </a:r>
            <a:r>
              <a:rPr lang="en-US" dirty="0" smtClean="0">
                <a:latin typeface="Arial" pitchFamily="34" charset="0"/>
              </a:rPr>
              <a:t> </a:t>
            </a:r>
            <a:r>
              <a:rPr lang="en-US" dirty="0" err="1" smtClean="0">
                <a:latin typeface="Arial" pitchFamily="34" charset="0"/>
              </a:rPr>
              <a:t>những</a:t>
            </a:r>
            <a:r>
              <a:rPr lang="en-US" dirty="0" smtClean="0">
                <a:latin typeface="Arial" pitchFamily="34" charset="0"/>
              </a:rPr>
              <a:t> node </a:t>
            </a:r>
            <a:r>
              <a:rPr lang="en-US" dirty="0" err="1" smtClean="0">
                <a:latin typeface="Arial" pitchFamily="34" charset="0"/>
              </a:rPr>
              <a:t>phía</a:t>
            </a:r>
            <a:r>
              <a:rPr lang="en-US" dirty="0" smtClean="0">
                <a:latin typeface="Arial" pitchFamily="34" charset="0"/>
              </a:rPr>
              <a:t> </a:t>
            </a:r>
            <a:r>
              <a:rPr lang="en-US" dirty="0" err="1" smtClean="0">
                <a:latin typeface="Arial" pitchFamily="34" charset="0"/>
              </a:rPr>
              <a:t>trên</a:t>
            </a:r>
            <a:r>
              <a:rPr lang="en-US" dirty="0" smtClean="0">
                <a:latin typeface="Arial" pitchFamily="34" charset="0"/>
              </a:rPr>
              <a:t> </a:t>
            </a:r>
            <a:r>
              <a:rPr lang="en-US" dirty="0" err="1" smtClean="0">
                <a:latin typeface="Arial" pitchFamily="34" charset="0"/>
              </a:rPr>
              <a:t>của</a:t>
            </a:r>
            <a:r>
              <a:rPr lang="en-US" dirty="0" smtClean="0">
                <a:latin typeface="Arial" pitchFamily="34" charset="0"/>
              </a:rPr>
              <a:t> node P </a:t>
            </a:r>
            <a:r>
              <a:rPr lang="en-US" dirty="0" err="1" smtClean="0">
                <a:latin typeface="Arial" pitchFamily="34" charset="0"/>
              </a:rPr>
              <a:t>bị</a:t>
            </a:r>
            <a:r>
              <a:rPr lang="en-US" dirty="0" smtClean="0">
                <a:latin typeface="Arial" pitchFamily="34" charset="0"/>
              </a:rPr>
              <a:t> </a:t>
            </a:r>
            <a:r>
              <a:rPr lang="en-US" dirty="0" err="1" smtClean="0">
                <a:latin typeface="Arial" pitchFamily="34" charset="0"/>
              </a:rPr>
              <a:t>mất</a:t>
            </a:r>
            <a:r>
              <a:rPr lang="en-US" dirty="0" smtClean="0">
                <a:latin typeface="Arial" pitchFamily="34" charset="0"/>
              </a:rPr>
              <a:t> </a:t>
            </a:r>
            <a:r>
              <a:rPr lang="en-US" dirty="0" err="1" smtClean="0">
                <a:latin typeface="Arial" pitchFamily="34" charset="0"/>
              </a:rPr>
              <a:t>cân</a:t>
            </a:r>
            <a:r>
              <a:rPr lang="en-US" dirty="0" smtClean="0">
                <a:latin typeface="Arial" pitchFamily="34" charset="0"/>
              </a:rPr>
              <a:t> </a:t>
            </a:r>
            <a:r>
              <a:rPr lang="en-US" dirty="0" err="1" smtClean="0">
                <a:latin typeface="Arial" pitchFamily="34" charset="0"/>
              </a:rPr>
              <a:t>bằng</a:t>
            </a:r>
            <a:r>
              <a:rPr lang="en-US" dirty="0" smtClean="0">
                <a:latin typeface="Arial" pitchFamily="34" charset="0"/>
              </a:rPr>
              <a:t> </a:t>
            </a:r>
            <a:r>
              <a:rPr lang="en-US" dirty="0" smtClean="0">
                <a:latin typeface="Arial" pitchFamily="34" charset="0"/>
                <a:sym typeface="Wingdings" pitchFamily="2" charset="2"/>
              </a:rPr>
              <a:t> </a:t>
            </a:r>
            <a:r>
              <a:rPr lang="en-US" dirty="0" err="1" smtClean="0">
                <a:latin typeface="Arial" pitchFamily="34" charset="0"/>
                <a:sym typeface="Wingdings" pitchFamily="2" charset="2"/>
              </a:rPr>
              <a:t>cần</a:t>
            </a:r>
            <a:r>
              <a:rPr lang="en-US" dirty="0" smtClean="0">
                <a:latin typeface="Arial" pitchFamily="34" charset="0"/>
                <a:sym typeface="Wingdings" pitchFamily="2" charset="2"/>
              </a:rPr>
              <a:t> </a:t>
            </a:r>
            <a:r>
              <a:rPr lang="en-US" dirty="0" err="1" smtClean="0">
                <a:latin typeface="Arial" pitchFamily="34" charset="0"/>
                <a:sym typeface="Wingdings" pitchFamily="2" charset="2"/>
              </a:rPr>
              <a:t>điều</a:t>
            </a:r>
            <a:r>
              <a:rPr lang="en-US" dirty="0" smtClean="0">
                <a:latin typeface="Arial" pitchFamily="34" charset="0"/>
                <a:sym typeface="Wingdings" pitchFamily="2" charset="2"/>
              </a:rPr>
              <a:t> </a:t>
            </a:r>
            <a:r>
              <a:rPr lang="en-US" dirty="0" err="1" smtClean="0">
                <a:latin typeface="Arial" pitchFamily="34" charset="0"/>
                <a:sym typeface="Wingdings" pitchFamily="2" charset="2"/>
              </a:rPr>
              <a:t>chỉnh</a:t>
            </a:r>
            <a:r>
              <a:rPr lang="en-US" dirty="0" smtClean="0">
                <a:latin typeface="Arial" pitchFamily="34" charset="0"/>
                <a:sym typeface="Wingdings" pitchFamily="2" charset="2"/>
              </a:rPr>
              <a:t> </a:t>
            </a:r>
            <a:r>
              <a:rPr lang="en-US" dirty="0" err="1" smtClean="0">
                <a:latin typeface="Arial" pitchFamily="34" charset="0"/>
                <a:sym typeface="Wingdings" pitchFamily="2" charset="2"/>
              </a:rPr>
              <a:t>cho</a:t>
            </a:r>
            <a:r>
              <a:rPr lang="en-US" dirty="0" smtClean="0">
                <a:latin typeface="Arial" pitchFamily="34" charset="0"/>
                <a:sym typeface="Wingdings" pitchFamily="2" charset="2"/>
              </a:rPr>
              <a:t> </a:t>
            </a:r>
            <a:r>
              <a:rPr lang="en-US" dirty="0" err="1" smtClean="0">
                <a:latin typeface="Arial" pitchFamily="34" charset="0"/>
                <a:sym typeface="Wingdings" pitchFamily="2" charset="2"/>
              </a:rPr>
              <a:t>đến</a:t>
            </a:r>
            <a:r>
              <a:rPr lang="en-US" dirty="0" smtClean="0">
                <a:latin typeface="Arial" pitchFamily="34" charset="0"/>
                <a:sym typeface="Wingdings" pitchFamily="2" charset="2"/>
              </a:rPr>
              <a:t> </a:t>
            </a:r>
            <a:r>
              <a:rPr lang="en-US" dirty="0" err="1" smtClean="0">
                <a:latin typeface="Arial" pitchFamily="34" charset="0"/>
                <a:sym typeface="Wingdings" pitchFamily="2" charset="2"/>
              </a:rPr>
              <a:t>khi</a:t>
            </a:r>
            <a:r>
              <a:rPr lang="en-US" dirty="0" smtClean="0">
                <a:latin typeface="Arial" pitchFamily="34" charset="0"/>
                <a:sym typeface="Wingdings" pitchFamily="2" charset="2"/>
              </a:rPr>
              <a:t> </a:t>
            </a:r>
            <a:r>
              <a:rPr lang="en-US" dirty="0" err="1" smtClean="0">
                <a:latin typeface="Arial" pitchFamily="34" charset="0"/>
                <a:sym typeface="Wingdings" pitchFamily="2" charset="2"/>
              </a:rPr>
              <a:t>không</a:t>
            </a:r>
            <a:r>
              <a:rPr lang="en-US" dirty="0" smtClean="0">
                <a:latin typeface="Arial" pitchFamily="34" charset="0"/>
                <a:sym typeface="Wingdings" pitchFamily="2" charset="2"/>
              </a:rPr>
              <a:t> </a:t>
            </a:r>
            <a:r>
              <a:rPr lang="en-US" dirty="0" err="1" smtClean="0">
                <a:latin typeface="Arial" pitchFamily="34" charset="0"/>
                <a:sym typeface="Wingdings" pitchFamily="2" charset="2"/>
              </a:rPr>
              <a:t>còn</a:t>
            </a:r>
            <a:r>
              <a:rPr lang="en-US" dirty="0" smtClean="0">
                <a:latin typeface="Arial" pitchFamily="34" charset="0"/>
                <a:sym typeface="Wingdings" pitchFamily="2" charset="2"/>
              </a:rPr>
              <a:t> node </a:t>
            </a:r>
            <a:r>
              <a:rPr lang="en-US" dirty="0" err="1" smtClean="0">
                <a:latin typeface="Arial" pitchFamily="34" charset="0"/>
                <a:sym typeface="Wingdings" pitchFamily="2" charset="2"/>
              </a:rPr>
              <a:t>nào</a:t>
            </a:r>
            <a:r>
              <a:rPr lang="en-US" dirty="0" smtClean="0">
                <a:latin typeface="Arial" pitchFamily="34" charset="0"/>
                <a:sym typeface="Wingdings" pitchFamily="2" charset="2"/>
              </a:rPr>
              <a:t> </a:t>
            </a:r>
            <a:r>
              <a:rPr lang="en-US" dirty="0" err="1" smtClean="0">
                <a:latin typeface="Arial" pitchFamily="34" charset="0"/>
                <a:sym typeface="Wingdings" pitchFamily="2" charset="2"/>
              </a:rPr>
              <a:t>bị</a:t>
            </a:r>
            <a:r>
              <a:rPr lang="en-US" dirty="0" smtClean="0">
                <a:latin typeface="Arial" pitchFamily="34" charset="0"/>
                <a:sym typeface="Wingdings" pitchFamily="2" charset="2"/>
              </a:rPr>
              <a:t> </a:t>
            </a:r>
            <a:r>
              <a:rPr lang="en-US" dirty="0" err="1" smtClean="0">
                <a:latin typeface="Arial" pitchFamily="34" charset="0"/>
                <a:sym typeface="Wingdings" pitchFamily="2" charset="2"/>
              </a:rPr>
              <a:t>mất</a:t>
            </a:r>
            <a:r>
              <a:rPr lang="en-US" dirty="0" smtClean="0">
                <a:latin typeface="Arial" pitchFamily="34" charset="0"/>
                <a:sym typeface="Wingdings" pitchFamily="2" charset="2"/>
              </a:rPr>
              <a:t> </a:t>
            </a:r>
            <a:r>
              <a:rPr lang="en-US" dirty="0" err="1" smtClean="0">
                <a:latin typeface="Arial" pitchFamily="34" charset="0"/>
                <a:sym typeface="Wingdings" pitchFamily="2" charset="2"/>
              </a:rPr>
              <a:t>cân</a:t>
            </a:r>
            <a:r>
              <a:rPr lang="en-US" dirty="0" smtClean="0">
                <a:latin typeface="Arial" pitchFamily="34" charset="0"/>
                <a:sym typeface="Wingdings" pitchFamily="2" charset="2"/>
              </a:rPr>
              <a:t> </a:t>
            </a:r>
            <a:r>
              <a:rPr lang="en-US" dirty="0" err="1" smtClean="0">
                <a:latin typeface="Arial" pitchFamily="34" charset="0"/>
                <a:sym typeface="Wingdings" pitchFamily="2" charset="2"/>
              </a:rPr>
              <a:t>bằng</a:t>
            </a:r>
            <a:r>
              <a:rPr lang="en-US" dirty="0" smtClean="0">
                <a:latin typeface="Arial" pitchFamily="34" charset="0"/>
                <a:sym typeface="Wingdings" pitchFamily="2" charset="2"/>
              </a:rPr>
              <a:t> </a:t>
            </a:r>
            <a:r>
              <a:rPr lang="en-US" dirty="0" err="1" smtClean="0">
                <a:latin typeface="Arial" pitchFamily="34" charset="0"/>
                <a:sym typeface="Wingdings" pitchFamily="2" charset="2"/>
              </a:rPr>
              <a:t>nữa</a:t>
            </a:r>
            <a:r>
              <a:rPr lang="en-US" dirty="0" smtClean="0">
                <a:latin typeface="Arial" pitchFamily="34" charset="0"/>
                <a:sym typeface="Wingdings" pitchFamily="2" charset="2"/>
              </a:rPr>
              <a:t> (</a:t>
            </a:r>
            <a:r>
              <a:rPr lang="en-US" dirty="0" err="1" smtClean="0">
                <a:latin typeface="Arial" pitchFamily="34" charset="0"/>
                <a:sym typeface="Wingdings" pitchFamily="2" charset="2"/>
              </a:rPr>
              <a:t>lùi</a:t>
            </a:r>
            <a:r>
              <a:rPr lang="en-US" dirty="0" smtClean="0">
                <a:latin typeface="Arial" pitchFamily="34" charset="0"/>
                <a:sym typeface="Wingdings" pitchFamily="2" charset="2"/>
              </a:rPr>
              <a:t> </a:t>
            </a:r>
            <a:r>
              <a:rPr lang="en-US" dirty="0" err="1" smtClean="0">
                <a:latin typeface="Arial" pitchFamily="34" charset="0"/>
                <a:sym typeface="Wingdings" pitchFamily="2" charset="2"/>
              </a:rPr>
              <a:t>dần</a:t>
            </a:r>
            <a:r>
              <a:rPr lang="en-US" dirty="0" smtClean="0">
                <a:latin typeface="Arial" pitchFamily="34" charset="0"/>
                <a:sym typeface="Wingdings" pitchFamily="2" charset="2"/>
              </a:rPr>
              <a:t> </a:t>
            </a:r>
            <a:r>
              <a:rPr lang="en-US" dirty="0" err="1" smtClean="0">
                <a:latin typeface="Arial" pitchFamily="34" charset="0"/>
                <a:sym typeface="Wingdings" pitchFamily="2" charset="2"/>
              </a:rPr>
              <a:t>về</a:t>
            </a:r>
            <a:r>
              <a:rPr lang="en-US" dirty="0" smtClean="0">
                <a:latin typeface="Arial" pitchFamily="34" charset="0"/>
                <a:sym typeface="Wingdings" pitchFamily="2" charset="2"/>
              </a:rPr>
              <a:t> node </a:t>
            </a:r>
            <a:r>
              <a:rPr lang="en-US" dirty="0" err="1" smtClean="0">
                <a:latin typeface="Arial" pitchFamily="34" charset="0"/>
                <a:sym typeface="Wingdings" pitchFamily="2" charset="2"/>
              </a:rPr>
              <a:t>gốc</a:t>
            </a:r>
            <a:r>
              <a:rPr lang="en-US" dirty="0" smtClean="0">
                <a:latin typeface="Arial" pitchFamily="34" charset="0"/>
                <a:sym typeface="Wingdings" pitchFamily="2" charset="2"/>
              </a:rPr>
              <a:t>)</a:t>
            </a:r>
          </a:p>
        </p:txBody>
      </p:sp>
    </p:spTree>
  </p:cSld>
  <p:clrMapOvr>
    <a:masterClrMapping/>
  </p:clrMapOvr>
  <p:transition>
    <p:strips dir="ru"/>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Mất</a:t>
            </a:r>
            <a:r>
              <a:rPr lang="en-US" dirty="0"/>
              <a:t> </a:t>
            </a:r>
            <a:r>
              <a:rPr lang="en-US" dirty="0" err="1"/>
              <a:t>cân</a:t>
            </a:r>
            <a:r>
              <a:rPr lang="en-US" dirty="0"/>
              <a:t> </a:t>
            </a:r>
            <a:r>
              <a:rPr lang="en-US" dirty="0" err="1"/>
              <a:t>bằng</a:t>
            </a:r>
            <a:r>
              <a:rPr lang="en-US" dirty="0"/>
              <a:t> </a:t>
            </a:r>
            <a:r>
              <a:rPr lang="en-US" dirty="0" err="1"/>
              <a:t>khi</a:t>
            </a:r>
            <a:r>
              <a:rPr lang="en-US" dirty="0"/>
              <a:t> </a:t>
            </a:r>
            <a:r>
              <a:rPr lang="en-US" dirty="0" err="1"/>
              <a:t>thêm</a:t>
            </a:r>
            <a:r>
              <a:rPr lang="en-US" dirty="0"/>
              <a:t>/</a:t>
            </a:r>
            <a:r>
              <a:rPr lang="en-US" dirty="0" err="1"/>
              <a:t>xóa</a:t>
            </a:r>
            <a:r>
              <a:rPr lang="en-US" dirty="0"/>
              <a:t> node </a:t>
            </a:r>
            <a:r>
              <a:rPr lang="en-US" dirty="0" smtClean="0"/>
              <a:t>(4)</a:t>
            </a:r>
            <a:endParaRPr lang="en-US" dirty="0"/>
          </a:p>
        </p:txBody>
      </p:sp>
      <p:sp>
        <p:nvSpPr>
          <p:cNvPr id="4" name="Slide Number Placeholder 3"/>
          <p:cNvSpPr>
            <a:spLocks noGrp="1"/>
          </p:cNvSpPr>
          <p:nvPr>
            <p:ph type="sldNum" sz="quarter" idx="10"/>
          </p:nvPr>
        </p:nvSpPr>
        <p:spPr/>
        <p:txBody>
          <a:bodyPr/>
          <a:lstStyle/>
          <a:p>
            <a:pPr>
              <a:defRPr/>
            </a:pPr>
            <a:fld id="{9CEE71B8-37E4-43B1-A1AB-7166D8C040FC}" type="slidenum">
              <a:rPr lang="en-US" smtClean="0"/>
              <a:pPr>
                <a:defRPr/>
              </a:pPr>
              <a:t>139</a:t>
            </a:fld>
            <a:endParaRPr lang="en-US" dirty="0"/>
          </a:p>
        </p:txBody>
      </p:sp>
      <p:sp>
        <p:nvSpPr>
          <p:cNvPr id="5" name="Date Placeholder 4"/>
          <p:cNvSpPr>
            <a:spLocks noGrp="1"/>
          </p:cNvSpPr>
          <p:nvPr>
            <p:ph type="dt" sz="half" idx="11"/>
          </p:nvPr>
        </p:nvSpPr>
        <p:spPr/>
        <p:txBody>
          <a:bodyPr/>
          <a:lstStyle/>
          <a:p>
            <a:pPr>
              <a:defRPr/>
            </a:pPr>
            <a:r>
              <a:rPr lang="en-US" smtClean="0"/>
              <a:t>Winter 2012</a:t>
            </a:r>
            <a:endParaRPr lang="en-US"/>
          </a:p>
        </p:txBody>
      </p:sp>
      <p:sp>
        <p:nvSpPr>
          <p:cNvPr id="6" name="Footer Placeholder 5"/>
          <p:cNvSpPr>
            <a:spLocks noGrp="1"/>
          </p:cNvSpPr>
          <p:nvPr>
            <p:ph type="ftr" sz="quarter" idx="12"/>
          </p:nvPr>
        </p:nvSpPr>
        <p:spPr/>
        <p:txBody>
          <a:bodyPr/>
          <a:lstStyle/>
          <a:p>
            <a:pPr>
              <a:defRPr/>
            </a:pPr>
            <a:r>
              <a:rPr lang="en-US" smtClean="0"/>
              <a:t>(C) Nguyen Tri Tuan - DH.KHTN Tp.HCM</a:t>
            </a:r>
            <a:endParaRPr lang="en-US"/>
          </a:p>
        </p:txBody>
      </p:sp>
      <p:sp>
        <p:nvSpPr>
          <p:cNvPr id="7" name="Rectangle 3"/>
          <p:cNvSpPr txBox="1">
            <a:spLocks noChangeArrowheads="1"/>
          </p:cNvSpPr>
          <p:nvPr/>
        </p:nvSpPr>
        <p:spPr bwMode="auto">
          <a:xfrm>
            <a:off x="609600" y="3657600"/>
            <a:ext cx="3352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150000"/>
              <a:buFont typeface="Wingdings" pitchFamily="2" charset="2"/>
              <a:buChar char="§"/>
              <a:defRPr sz="28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400">
                <a:solidFill>
                  <a:schemeClr val="tx1"/>
                </a:solidFill>
                <a:latin typeface="Arial" charset="0"/>
                <a:ea typeface="MS PGothic" pitchFamily="34" charset="-128"/>
              </a:defRPr>
            </a:lvl2pPr>
            <a:lvl3pPr marL="1143000" indent="-228600" algn="l" rtl="0" eaLnBrk="0" fontAlgn="base" hangingPunct="0">
              <a:spcBef>
                <a:spcPct val="20000"/>
              </a:spcBef>
              <a:spcAft>
                <a:spcPct val="0"/>
              </a:spcAft>
              <a:buClr>
                <a:schemeClr val="tx1"/>
              </a:buClr>
              <a:buChar char="•"/>
              <a:defRPr sz="2000">
                <a:solidFill>
                  <a:schemeClr val="tx1"/>
                </a:solidFill>
                <a:latin typeface="Arial" charset="0"/>
                <a:ea typeface="MS PGothic" pitchFamily="34" charset="-128"/>
              </a:defRPr>
            </a:lvl3pPr>
            <a:lvl4pPr marL="1600200" indent="-228600" algn="l" rtl="0" eaLnBrk="0" fontAlgn="base" hangingPunct="0">
              <a:spcBef>
                <a:spcPct val="20000"/>
              </a:spcBef>
              <a:spcAft>
                <a:spcPct val="0"/>
              </a:spcAft>
              <a:buChar char="–"/>
              <a:defRPr>
                <a:solidFill>
                  <a:schemeClr val="tx1"/>
                </a:solidFill>
                <a:latin typeface="Arial" charset="0"/>
                <a:ea typeface="MS PGothic" pitchFamily="34" charset="-128"/>
              </a:defRPr>
            </a:lvl4pPr>
            <a:lvl5pPr marL="2057400" indent="-228600" algn="l" rtl="0" eaLnBrk="0" fontAlgn="base" hangingPunct="0">
              <a:spcBef>
                <a:spcPct val="20000"/>
              </a:spcBef>
              <a:spcAft>
                <a:spcPct val="0"/>
              </a:spcAft>
              <a:buChar char="»"/>
              <a:defRPr sz="1600">
                <a:solidFill>
                  <a:schemeClr val="tx1"/>
                </a:solidFill>
                <a:latin typeface="Arial" charset="0"/>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a:lstStyle>
          <a:p>
            <a:pPr marL="0" indent="0">
              <a:lnSpc>
                <a:spcPct val="90000"/>
              </a:lnSpc>
              <a:buFont typeface="Wingdings" pitchFamily="2" charset="2"/>
              <a:buNone/>
            </a:pPr>
            <a:r>
              <a:rPr lang="en-US" sz="2400" dirty="0" err="1" smtClean="0"/>
              <a:t>Xóa</a:t>
            </a:r>
            <a:r>
              <a:rPr lang="en-US" sz="2400" dirty="0" smtClean="0"/>
              <a:t> </a:t>
            </a:r>
            <a:r>
              <a:rPr lang="en-US" sz="2400" dirty="0" err="1" smtClean="0"/>
              <a:t>phần</a:t>
            </a:r>
            <a:r>
              <a:rPr lang="en-US" sz="2400" dirty="0" smtClean="0"/>
              <a:t> </a:t>
            </a:r>
            <a:r>
              <a:rPr lang="en-US" sz="2400" dirty="0" err="1" smtClean="0"/>
              <a:t>tử</a:t>
            </a:r>
            <a:r>
              <a:rPr lang="en-US" sz="2400" dirty="0" smtClean="0"/>
              <a:t> 32 </a:t>
            </a:r>
            <a:r>
              <a:rPr lang="en-US" sz="2400" dirty="0" err="1" smtClean="0"/>
              <a:t>làm</a:t>
            </a:r>
            <a:r>
              <a:rPr lang="en-US" sz="2400" dirty="0" smtClean="0"/>
              <a:t> </a:t>
            </a:r>
            <a:r>
              <a:rPr lang="en-US" sz="2400" dirty="0" err="1" smtClean="0"/>
              <a:t>cây</a:t>
            </a:r>
            <a:r>
              <a:rPr lang="en-US" sz="2400" dirty="0" smtClean="0"/>
              <a:t> </a:t>
            </a:r>
            <a:r>
              <a:rPr lang="en-US" sz="2400" dirty="0" err="1" smtClean="0"/>
              <a:t>mất</a:t>
            </a:r>
            <a:r>
              <a:rPr lang="en-US" sz="2400" dirty="0" smtClean="0"/>
              <a:t> </a:t>
            </a:r>
            <a:r>
              <a:rPr lang="en-US" sz="2400" dirty="0" err="1" smtClean="0"/>
              <a:t>cân</a:t>
            </a:r>
            <a:r>
              <a:rPr lang="en-US" sz="2400" dirty="0" smtClean="0"/>
              <a:t> </a:t>
            </a:r>
            <a:r>
              <a:rPr lang="en-US" sz="2400" dirty="0" err="1" smtClean="0"/>
              <a:t>bằng</a:t>
            </a:r>
            <a:r>
              <a:rPr lang="en-US" sz="2400" dirty="0" smtClean="0"/>
              <a:t> </a:t>
            </a:r>
            <a:r>
              <a:rPr lang="en-US" sz="2400" dirty="0" err="1" smtClean="0"/>
              <a:t>tại</a:t>
            </a:r>
            <a:r>
              <a:rPr lang="en-US" sz="2400" dirty="0" smtClean="0"/>
              <a:t> node P</a:t>
            </a:r>
          </a:p>
        </p:txBody>
      </p:sp>
      <p:sp>
        <p:nvSpPr>
          <p:cNvPr id="8" name="Oval 4"/>
          <p:cNvSpPr>
            <a:spLocks noChangeArrowheads="1"/>
          </p:cNvSpPr>
          <p:nvPr/>
        </p:nvSpPr>
        <p:spPr bwMode="auto">
          <a:xfrm>
            <a:off x="5394325" y="1984375"/>
            <a:ext cx="555625" cy="533400"/>
          </a:xfrm>
          <a:prstGeom prst="ellipse">
            <a:avLst/>
          </a:prstGeom>
          <a:solidFill>
            <a:schemeClr val="bg1"/>
          </a:solidFill>
          <a:ln w="9525">
            <a:solidFill>
              <a:schemeClr val="tx1"/>
            </a:solidFill>
            <a:round/>
            <a:headEnd/>
            <a:tailEnd/>
          </a:ln>
        </p:spPr>
        <p:txBody>
          <a:bodyPr wrap="none" anchor="ctr">
            <a:spAutoFit/>
          </a:bodyPr>
          <a:lstStyle/>
          <a:p>
            <a:pPr algn="ctr">
              <a:spcBef>
                <a:spcPct val="0"/>
              </a:spcBef>
            </a:pPr>
            <a:r>
              <a:rPr lang="en-US" sz="2000"/>
              <a:t>44</a:t>
            </a:r>
          </a:p>
        </p:txBody>
      </p:sp>
      <p:sp>
        <p:nvSpPr>
          <p:cNvPr id="9" name="Oval 5"/>
          <p:cNvSpPr>
            <a:spLocks noChangeArrowheads="1"/>
          </p:cNvSpPr>
          <p:nvPr/>
        </p:nvSpPr>
        <p:spPr bwMode="auto">
          <a:xfrm>
            <a:off x="4114800" y="2838450"/>
            <a:ext cx="555625" cy="533400"/>
          </a:xfrm>
          <a:prstGeom prst="ellipse">
            <a:avLst/>
          </a:prstGeom>
          <a:solidFill>
            <a:schemeClr val="bg1"/>
          </a:solidFill>
          <a:ln w="9525">
            <a:solidFill>
              <a:schemeClr val="tx1"/>
            </a:solidFill>
            <a:round/>
            <a:headEnd/>
            <a:tailEnd/>
          </a:ln>
        </p:spPr>
        <p:txBody>
          <a:bodyPr wrap="none" anchor="ctr">
            <a:spAutoFit/>
          </a:bodyPr>
          <a:lstStyle/>
          <a:p>
            <a:pPr algn="ctr">
              <a:spcBef>
                <a:spcPct val="0"/>
              </a:spcBef>
            </a:pPr>
            <a:r>
              <a:rPr lang="en-US" sz="2000"/>
              <a:t>17</a:t>
            </a:r>
          </a:p>
        </p:txBody>
      </p:sp>
      <p:sp>
        <p:nvSpPr>
          <p:cNvPr id="10" name="Oval 6"/>
          <p:cNvSpPr>
            <a:spLocks noChangeArrowheads="1"/>
          </p:cNvSpPr>
          <p:nvPr/>
        </p:nvSpPr>
        <p:spPr bwMode="auto">
          <a:xfrm>
            <a:off x="6791325" y="2768600"/>
            <a:ext cx="557213" cy="533400"/>
          </a:xfrm>
          <a:prstGeom prst="ellipse">
            <a:avLst/>
          </a:prstGeom>
          <a:solidFill>
            <a:schemeClr val="bg1"/>
          </a:solidFill>
          <a:ln w="9525">
            <a:solidFill>
              <a:schemeClr val="tx1"/>
            </a:solidFill>
            <a:round/>
            <a:headEnd/>
            <a:tailEnd/>
          </a:ln>
        </p:spPr>
        <p:txBody>
          <a:bodyPr wrap="none" anchor="ctr">
            <a:spAutoFit/>
          </a:bodyPr>
          <a:lstStyle/>
          <a:p>
            <a:pPr algn="ctr">
              <a:spcBef>
                <a:spcPct val="0"/>
              </a:spcBef>
            </a:pPr>
            <a:r>
              <a:rPr lang="en-US" sz="2000"/>
              <a:t>78</a:t>
            </a:r>
          </a:p>
        </p:txBody>
      </p:sp>
      <p:sp>
        <p:nvSpPr>
          <p:cNvPr id="11" name="Oval 7"/>
          <p:cNvSpPr>
            <a:spLocks noChangeArrowheads="1"/>
          </p:cNvSpPr>
          <p:nvPr/>
        </p:nvSpPr>
        <p:spPr bwMode="auto">
          <a:xfrm>
            <a:off x="4908550" y="3603625"/>
            <a:ext cx="555625" cy="534988"/>
          </a:xfrm>
          <a:prstGeom prst="ellipse">
            <a:avLst/>
          </a:prstGeom>
          <a:solidFill>
            <a:schemeClr val="bg1"/>
          </a:solidFill>
          <a:ln w="9525">
            <a:solidFill>
              <a:schemeClr val="tx1"/>
            </a:solidFill>
            <a:round/>
            <a:headEnd/>
            <a:tailEnd/>
          </a:ln>
        </p:spPr>
        <p:txBody>
          <a:bodyPr wrap="none" anchor="ctr">
            <a:spAutoFit/>
          </a:bodyPr>
          <a:lstStyle/>
          <a:p>
            <a:pPr algn="ctr">
              <a:spcBef>
                <a:spcPct val="0"/>
              </a:spcBef>
            </a:pPr>
            <a:r>
              <a:rPr lang="en-US" sz="2000"/>
              <a:t>32</a:t>
            </a:r>
          </a:p>
        </p:txBody>
      </p:sp>
      <p:sp>
        <p:nvSpPr>
          <p:cNvPr id="12" name="Oval 8"/>
          <p:cNvSpPr>
            <a:spLocks noChangeArrowheads="1"/>
          </p:cNvSpPr>
          <p:nvPr/>
        </p:nvSpPr>
        <p:spPr bwMode="auto">
          <a:xfrm>
            <a:off x="5848350" y="3600450"/>
            <a:ext cx="555625" cy="534988"/>
          </a:xfrm>
          <a:prstGeom prst="ellipse">
            <a:avLst/>
          </a:prstGeom>
          <a:solidFill>
            <a:schemeClr val="bg1"/>
          </a:solidFill>
          <a:ln w="9525">
            <a:solidFill>
              <a:schemeClr val="tx1"/>
            </a:solidFill>
            <a:round/>
            <a:headEnd/>
            <a:tailEnd/>
          </a:ln>
        </p:spPr>
        <p:txBody>
          <a:bodyPr wrap="none" anchor="ctr">
            <a:spAutoFit/>
          </a:bodyPr>
          <a:lstStyle/>
          <a:p>
            <a:pPr algn="ctr">
              <a:spcBef>
                <a:spcPct val="0"/>
              </a:spcBef>
            </a:pPr>
            <a:r>
              <a:rPr lang="en-US" sz="2000"/>
              <a:t>50</a:t>
            </a:r>
          </a:p>
        </p:txBody>
      </p:sp>
      <p:sp>
        <p:nvSpPr>
          <p:cNvPr id="13" name="Oval 9"/>
          <p:cNvSpPr>
            <a:spLocks noChangeArrowheads="1"/>
          </p:cNvSpPr>
          <p:nvPr/>
        </p:nvSpPr>
        <p:spPr bwMode="auto">
          <a:xfrm>
            <a:off x="7826375" y="3562350"/>
            <a:ext cx="555625" cy="534988"/>
          </a:xfrm>
          <a:prstGeom prst="ellipse">
            <a:avLst/>
          </a:prstGeom>
          <a:solidFill>
            <a:schemeClr val="bg1"/>
          </a:solidFill>
          <a:ln w="9525">
            <a:solidFill>
              <a:schemeClr val="tx1"/>
            </a:solidFill>
            <a:round/>
            <a:headEnd/>
            <a:tailEnd/>
          </a:ln>
        </p:spPr>
        <p:txBody>
          <a:bodyPr wrap="none" anchor="ctr">
            <a:spAutoFit/>
          </a:bodyPr>
          <a:lstStyle/>
          <a:p>
            <a:pPr algn="ctr">
              <a:spcBef>
                <a:spcPct val="0"/>
              </a:spcBef>
            </a:pPr>
            <a:r>
              <a:rPr lang="en-US" sz="2000"/>
              <a:t>88</a:t>
            </a:r>
          </a:p>
        </p:txBody>
      </p:sp>
      <p:sp>
        <p:nvSpPr>
          <p:cNvPr id="14" name="Oval 10"/>
          <p:cNvSpPr>
            <a:spLocks noChangeArrowheads="1"/>
          </p:cNvSpPr>
          <p:nvPr/>
        </p:nvSpPr>
        <p:spPr bwMode="auto">
          <a:xfrm>
            <a:off x="5222875" y="4467225"/>
            <a:ext cx="555625" cy="533400"/>
          </a:xfrm>
          <a:prstGeom prst="ellipse">
            <a:avLst/>
          </a:prstGeom>
          <a:solidFill>
            <a:schemeClr val="bg1"/>
          </a:solidFill>
          <a:ln w="9525">
            <a:solidFill>
              <a:schemeClr val="tx1"/>
            </a:solidFill>
            <a:round/>
            <a:headEnd/>
            <a:tailEnd/>
          </a:ln>
        </p:spPr>
        <p:txBody>
          <a:bodyPr wrap="none" anchor="ctr">
            <a:spAutoFit/>
          </a:bodyPr>
          <a:lstStyle/>
          <a:p>
            <a:pPr algn="ctr">
              <a:spcBef>
                <a:spcPct val="0"/>
              </a:spcBef>
            </a:pPr>
            <a:r>
              <a:rPr lang="en-US" sz="2000"/>
              <a:t>48</a:t>
            </a:r>
          </a:p>
        </p:txBody>
      </p:sp>
      <p:sp>
        <p:nvSpPr>
          <p:cNvPr id="15" name="Oval 11"/>
          <p:cNvSpPr>
            <a:spLocks noChangeArrowheads="1"/>
          </p:cNvSpPr>
          <p:nvPr/>
        </p:nvSpPr>
        <p:spPr bwMode="auto">
          <a:xfrm>
            <a:off x="6586538" y="4467225"/>
            <a:ext cx="555625" cy="533400"/>
          </a:xfrm>
          <a:prstGeom prst="ellipse">
            <a:avLst/>
          </a:prstGeom>
          <a:solidFill>
            <a:schemeClr val="bg1"/>
          </a:solidFill>
          <a:ln w="9525">
            <a:solidFill>
              <a:schemeClr val="tx1"/>
            </a:solidFill>
            <a:round/>
            <a:headEnd/>
            <a:tailEnd/>
          </a:ln>
        </p:spPr>
        <p:txBody>
          <a:bodyPr wrap="none" anchor="ctr">
            <a:spAutoFit/>
          </a:bodyPr>
          <a:lstStyle/>
          <a:p>
            <a:pPr algn="ctr">
              <a:spcBef>
                <a:spcPct val="0"/>
              </a:spcBef>
            </a:pPr>
            <a:r>
              <a:rPr lang="en-US" sz="2000"/>
              <a:t>62</a:t>
            </a:r>
          </a:p>
        </p:txBody>
      </p:sp>
      <p:cxnSp>
        <p:nvCxnSpPr>
          <p:cNvPr id="16" name="AutoShape 12"/>
          <p:cNvCxnSpPr>
            <a:cxnSpLocks noChangeShapeType="1"/>
            <a:stCxn id="8" idx="4"/>
            <a:endCxn id="9" idx="0"/>
          </p:cNvCxnSpPr>
          <p:nvPr/>
        </p:nvCxnSpPr>
        <p:spPr bwMode="auto">
          <a:xfrm flipH="1">
            <a:off x="4392613" y="2517775"/>
            <a:ext cx="1279525" cy="32067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7" name="AutoShape 13"/>
          <p:cNvCxnSpPr>
            <a:cxnSpLocks noChangeShapeType="1"/>
            <a:stCxn id="9" idx="4"/>
            <a:endCxn id="11" idx="0"/>
          </p:cNvCxnSpPr>
          <p:nvPr/>
        </p:nvCxnSpPr>
        <p:spPr bwMode="auto">
          <a:xfrm>
            <a:off x="4392613" y="3371850"/>
            <a:ext cx="793750" cy="23177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8" name="AutoShape 14"/>
          <p:cNvCxnSpPr>
            <a:cxnSpLocks noChangeShapeType="1"/>
            <a:stCxn id="8" idx="4"/>
            <a:endCxn id="10" idx="0"/>
          </p:cNvCxnSpPr>
          <p:nvPr/>
        </p:nvCxnSpPr>
        <p:spPr bwMode="auto">
          <a:xfrm>
            <a:off x="5672138" y="2517775"/>
            <a:ext cx="1398587" cy="25082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9" name="AutoShape 15"/>
          <p:cNvCxnSpPr>
            <a:cxnSpLocks noChangeShapeType="1"/>
            <a:stCxn id="10" idx="4"/>
            <a:endCxn id="12" idx="0"/>
          </p:cNvCxnSpPr>
          <p:nvPr/>
        </p:nvCxnSpPr>
        <p:spPr bwMode="auto">
          <a:xfrm flipH="1">
            <a:off x="6126163" y="3302000"/>
            <a:ext cx="944562" cy="2984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0" name="AutoShape 16"/>
          <p:cNvCxnSpPr>
            <a:cxnSpLocks noChangeShapeType="1"/>
            <a:endCxn id="13" idx="0"/>
          </p:cNvCxnSpPr>
          <p:nvPr/>
        </p:nvCxnSpPr>
        <p:spPr bwMode="auto">
          <a:xfrm>
            <a:off x="7070725" y="3302000"/>
            <a:ext cx="1033463" cy="2603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1" name="AutoShape 17"/>
          <p:cNvCxnSpPr>
            <a:cxnSpLocks noChangeShapeType="1"/>
            <a:stCxn id="12" idx="4"/>
            <a:endCxn id="14" idx="0"/>
          </p:cNvCxnSpPr>
          <p:nvPr/>
        </p:nvCxnSpPr>
        <p:spPr bwMode="auto">
          <a:xfrm flipH="1">
            <a:off x="5500688" y="4135438"/>
            <a:ext cx="625475" cy="331787"/>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2" name="AutoShape 18"/>
          <p:cNvCxnSpPr>
            <a:cxnSpLocks noChangeShapeType="1"/>
            <a:stCxn id="12" idx="4"/>
            <a:endCxn id="15" idx="0"/>
          </p:cNvCxnSpPr>
          <p:nvPr/>
        </p:nvCxnSpPr>
        <p:spPr bwMode="auto">
          <a:xfrm>
            <a:off x="6126163" y="4135438"/>
            <a:ext cx="738187" cy="331787"/>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6" name="AutoShape 22"/>
          <p:cNvCxnSpPr>
            <a:cxnSpLocks noChangeShapeType="1"/>
            <a:stCxn id="9" idx="4"/>
          </p:cNvCxnSpPr>
          <p:nvPr/>
        </p:nvCxnSpPr>
        <p:spPr bwMode="auto">
          <a:xfrm>
            <a:off x="4392613" y="3371850"/>
            <a:ext cx="738186" cy="212581"/>
          </a:xfrm>
          <a:prstGeom prst="straightConnector1">
            <a:avLst/>
          </a:prstGeom>
          <a:noFill/>
          <a:ln w="76200">
            <a:solidFill>
              <a:srgbClr val="FF3300"/>
            </a:solidFill>
            <a:round/>
            <a:headEnd type="triangle" w="med" len="med"/>
            <a:tailEnd/>
          </a:ln>
          <a:extLst>
            <a:ext uri="{909E8E84-426E-40DD-AFC4-6F175D3DCCD1}">
              <a14:hiddenFill xmlns:a14="http://schemas.microsoft.com/office/drawing/2010/main">
                <a:noFill/>
              </a14:hiddenFill>
            </a:ext>
          </a:extLst>
        </p:spPr>
      </p:cxnSp>
      <p:cxnSp>
        <p:nvCxnSpPr>
          <p:cNvPr id="27" name="AutoShape 23"/>
          <p:cNvCxnSpPr>
            <a:cxnSpLocks noChangeShapeType="1"/>
            <a:stCxn id="8" idx="4"/>
          </p:cNvCxnSpPr>
          <p:nvPr/>
        </p:nvCxnSpPr>
        <p:spPr bwMode="auto">
          <a:xfrm flipH="1">
            <a:off x="4436269" y="2517775"/>
            <a:ext cx="1235869" cy="320675"/>
          </a:xfrm>
          <a:prstGeom prst="straightConnector1">
            <a:avLst/>
          </a:prstGeom>
          <a:noFill/>
          <a:ln w="76200">
            <a:solidFill>
              <a:srgbClr val="FF3300"/>
            </a:solidFill>
            <a:round/>
            <a:headEnd type="triangle" w="med" len="med"/>
            <a:tailEnd/>
          </a:ln>
          <a:extLst>
            <a:ext uri="{909E8E84-426E-40DD-AFC4-6F175D3DCCD1}">
              <a14:hiddenFill xmlns:a14="http://schemas.microsoft.com/office/drawing/2010/main">
                <a:noFill/>
              </a14:hiddenFill>
            </a:ext>
          </a:extLst>
        </p:spPr>
      </p:cxnSp>
      <p:sp>
        <p:nvSpPr>
          <p:cNvPr id="28" name="Oval 24"/>
          <p:cNvSpPr>
            <a:spLocks noChangeArrowheads="1"/>
          </p:cNvSpPr>
          <p:nvPr/>
        </p:nvSpPr>
        <p:spPr bwMode="auto">
          <a:xfrm>
            <a:off x="5376257" y="1955473"/>
            <a:ext cx="620335" cy="562630"/>
          </a:xfrm>
          <a:prstGeom prst="ellipse">
            <a:avLst/>
          </a:prstGeom>
          <a:solidFill>
            <a:schemeClr val="accent2"/>
          </a:solidFill>
          <a:ln w="38100">
            <a:solidFill>
              <a:schemeClr val="tx1"/>
            </a:solidFill>
            <a:round/>
            <a:headEnd/>
            <a:tailEnd/>
          </a:ln>
        </p:spPr>
        <p:txBody>
          <a:bodyPr wrap="none" anchor="ctr">
            <a:spAutoFit/>
          </a:bodyPr>
          <a:lstStyle/>
          <a:p>
            <a:pPr algn="ctr">
              <a:spcBef>
                <a:spcPct val="0"/>
              </a:spcBef>
            </a:pPr>
            <a:r>
              <a:rPr lang="en-US" sz="2000" dirty="0" smtClean="0"/>
              <a:t>44</a:t>
            </a:r>
            <a:endParaRPr lang="en-US" sz="2000" dirty="0"/>
          </a:p>
        </p:txBody>
      </p:sp>
      <p:grpSp>
        <p:nvGrpSpPr>
          <p:cNvPr id="29" name="Group 25"/>
          <p:cNvGrpSpPr>
            <a:grpSpLocks/>
          </p:cNvGrpSpPr>
          <p:nvPr/>
        </p:nvGrpSpPr>
        <p:grpSpPr bwMode="auto">
          <a:xfrm>
            <a:off x="6029325" y="1514619"/>
            <a:ext cx="1514475" cy="598488"/>
            <a:chOff x="4479" y="1463"/>
            <a:chExt cx="954" cy="377"/>
          </a:xfrm>
        </p:grpSpPr>
        <p:sp>
          <p:nvSpPr>
            <p:cNvPr id="30" name="Rectangle 26"/>
            <p:cNvSpPr>
              <a:spLocks noChangeArrowheads="1"/>
            </p:cNvSpPr>
            <p:nvPr/>
          </p:nvSpPr>
          <p:spPr bwMode="auto">
            <a:xfrm>
              <a:off x="4900" y="1463"/>
              <a:ext cx="533" cy="309"/>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spcBef>
                  <a:spcPct val="0"/>
                </a:spcBef>
              </a:pPr>
              <a:r>
                <a:rPr lang="en-US" sz="2400" b="1" dirty="0">
                  <a:solidFill>
                    <a:schemeClr val="bg1"/>
                  </a:solidFill>
                </a:rPr>
                <a:t>P</a:t>
              </a:r>
            </a:p>
          </p:txBody>
        </p:sp>
        <p:sp>
          <p:nvSpPr>
            <p:cNvPr id="31" name="Line 27"/>
            <p:cNvSpPr>
              <a:spLocks noChangeShapeType="1"/>
            </p:cNvSpPr>
            <p:nvPr/>
          </p:nvSpPr>
          <p:spPr bwMode="auto">
            <a:xfrm flipH="1">
              <a:off x="4479" y="1668"/>
              <a:ext cx="413" cy="17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cxnSp>
        <p:nvCxnSpPr>
          <p:cNvPr id="36" name="Straight Connector 35"/>
          <p:cNvCxnSpPr/>
          <p:nvPr/>
        </p:nvCxnSpPr>
        <p:spPr bwMode="auto">
          <a:xfrm flipH="1">
            <a:off x="4918724" y="3603625"/>
            <a:ext cx="592138" cy="550286"/>
          </a:xfrm>
          <a:prstGeom prst="line">
            <a:avLst/>
          </a:prstGeom>
          <a:noFill/>
          <a:ln w="28575" cap="flat" cmpd="sng" algn="ctr">
            <a:solidFill>
              <a:srgbClr val="FF0000"/>
            </a:solidFill>
            <a:prstDash val="solid"/>
            <a:round/>
            <a:headEnd type="none" w="med" len="med"/>
            <a:tailEnd type="none" w="med" len="med"/>
          </a:ln>
          <a:effectLst/>
        </p:spPr>
      </p:cxnSp>
      <p:cxnSp>
        <p:nvCxnSpPr>
          <p:cNvPr id="38" name="Straight Connector 37"/>
          <p:cNvCxnSpPr/>
          <p:nvPr/>
        </p:nvCxnSpPr>
        <p:spPr bwMode="auto">
          <a:xfrm>
            <a:off x="4908550" y="3603625"/>
            <a:ext cx="555625" cy="550286"/>
          </a:xfrm>
          <a:prstGeom prst="line">
            <a:avLst/>
          </a:prstGeom>
          <a:noFill/>
          <a:ln w="28575"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3310511986"/>
      </p:ext>
    </p:extLst>
  </p:cSld>
  <p:clrMapOvr>
    <a:masterClrMapping/>
  </p:clrMapOvr>
  <p:transition>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9"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strips(upLeft)">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strips(upRight)">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288"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p:cTn id="17" dur="500" fill="hold"/>
                                        <p:tgtEl>
                                          <p:spTgt spid="28"/>
                                        </p:tgtEl>
                                        <p:attrNameLst>
                                          <p:attrName>ppt_w</p:attrName>
                                        </p:attrNameLst>
                                      </p:cBhvr>
                                      <p:tavLst>
                                        <p:tav tm="0">
                                          <p:val>
                                            <p:strVal val="4/3*#ppt_w"/>
                                          </p:val>
                                        </p:tav>
                                        <p:tav tm="100000">
                                          <p:val>
                                            <p:strVal val="#ppt_w"/>
                                          </p:val>
                                        </p:tav>
                                      </p:tavLst>
                                    </p:anim>
                                    <p:anim calcmode="lin" valueType="num">
                                      <p:cBhvr>
                                        <p:cTn id="18" dur="500" fill="hold"/>
                                        <p:tgtEl>
                                          <p:spTgt spid="28"/>
                                        </p:tgtEl>
                                        <p:attrNameLst>
                                          <p:attrName>ppt_h</p:attrName>
                                        </p:attrNameLst>
                                      </p:cBhvr>
                                      <p:tavLst>
                                        <p:tav tm="0">
                                          <p:val>
                                            <p:strVal val="4/3*#ppt_h"/>
                                          </p:val>
                                        </p:tav>
                                        <p:tav tm="100000">
                                          <p:val>
                                            <p:strVal val="#ppt_h"/>
                                          </p:val>
                                        </p:tav>
                                      </p:tavLst>
                                    </p:anim>
                                  </p:childTnLst>
                                </p:cTn>
                              </p:par>
                              <p:par>
                                <p:cTn id="19" presetID="14" presetClass="entr" presetSubtype="1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randombar(horizontal)">
                                      <p:cBhvr>
                                        <p:cTn id="2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6B0FF16E-637F-4624-9E1D-A8F71EF4D79F}" type="slidenum">
              <a:rPr lang="en-US" sz="1000" smtClean="0">
                <a:latin typeface="Verdana" pitchFamily="34" charset="0"/>
              </a:rPr>
              <a:pPr eaLnBrk="1" hangingPunct="1"/>
              <a:t>14</a:t>
            </a:fld>
            <a:endParaRPr lang="en-US" sz="1000" dirty="0" smtClean="0">
              <a:latin typeface="Verdana" pitchFamily="34" charset="0"/>
            </a:endParaRPr>
          </a:p>
        </p:txBody>
      </p:sp>
      <p:sp>
        <p:nvSpPr>
          <p:cNvPr id="15363"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5364"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5365" name="Rectangle 2"/>
          <p:cNvSpPr>
            <a:spLocks noGrp="1" noChangeArrowheads="1"/>
          </p:cNvSpPr>
          <p:nvPr>
            <p:ph type="title"/>
          </p:nvPr>
        </p:nvSpPr>
        <p:spPr>
          <a:xfrm>
            <a:off x="1371600" y="233363"/>
            <a:ext cx="7391400" cy="563562"/>
          </a:xfrm>
        </p:spPr>
        <p:txBody>
          <a:bodyPr/>
          <a:lstStyle/>
          <a:p>
            <a:r>
              <a:rPr lang="en-US" dirty="0" err="1" smtClean="0"/>
              <a:t>Danh</a:t>
            </a:r>
            <a:r>
              <a:rPr lang="en-US" dirty="0" smtClean="0"/>
              <a:t> </a:t>
            </a:r>
            <a:r>
              <a:rPr lang="en-US" dirty="0" err="1" smtClean="0"/>
              <a:t>sách</a:t>
            </a:r>
            <a:r>
              <a:rPr lang="en-US" dirty="0" smtClean="0"/>
              <a:t> </a:t>
            </a:r>
            <a:r>
              <a:rPr lang="en-US" dirty="0" err="1" smtClean="0"/>
              <a:t>liên</a:t>
            </a:r>
            <a:r>
              <a:rPr lang="en-US" dirty="0" smtClean="0"/>
              <a:t> </a:t>
            </a:r>
            <a:r>
              <a:rPr lang="en-US" dirty="0" err="1" smtClean="0"/>
              <a:t>kết</a:t>
            </a:r>
            <a:r>
              <a:rPr lang="en-US" dirty="0" smtClean="0"/>
              <a:t> </a:t>
            </a:r>
            <a:r>
              <a:rPr lang="en-US" dirty="0" err="1" smtClean="0"/>
              <a:t>đơn</a:t>
            </a:r>
            <a:r>
              <a:rPr lang="en-US" dirty="0" smtClean="0"/>
              <a:t> (2)</a:t>
            </a:r>
          </a:p>
        </p:txBody>
      </p:sp>
      <p:sp>
        <p:nvSpPr>
          <p:cNvPr id="15366" name="Rectangle 3"/>
          <p:cNvSpPr>
            <a:spLocks noGrp="1" noChangeArrowheads="1"/>
          </p:cNvSpPr>
          <p:nvPr>
            <p:ph type="body" idx="1"/>
          </p:nvPr>
        </p:nvSpPr>
        <p:spPr/>
        <p:txBody>
          <a:bodyPr/>
          <a:lstStyle/>
          <a:p>
            <a:r>
              <a:rPr lang="en-US" dirty="0" err="1"/>
              <a:t>Các</a:t>
            </a:r>
            <a:r>
              <a:rPr lang="en-US" dirty="0"/>
              <a:t> </a:t>
            </a:r>
            <a:r>
              <a:rPr lang="en-US" dirty="0" err="1"/>
              <a:t>thao</a:t>
            </a:r>
            <a:r>
              <a:rPr lang="en-US" dirty="0"/>
              <a:t> </a:t>
            </a:r>
            <a:r>
              <a:rPr lang="en-US" dirty="0" err="1"/>
              <a:t>tác</a:t>
            </a:r>
            <a:r>
              <a:rPr lang="en-US" dirty="0"/>
              <a:t> </a:t>
            </a:r>
            <a:r>
              <a:rPr lang="en-US" dirty="0" err="1"/>
              <a:t>cơ</a:t>
            </a:r>
            <a:r>
              <a:rPr lang="en-US" dirty="0"/>
              <a:t> </a:t>
            </a:r>
            <a:r>
              <a:rPr lang="en-US" dirty="0" err="1"/>
              <a:t>bản</a:t>
            </a:r>
            <a:endParaRPr lang="en-US" dirty="0"/>
          </a:p>
          <a:p>
            <a:pPr lvl="1"/>
            <a:r>
              <a:rPr lang="en-US" dirty="0" err="1">
                <a:latin typeface="+mn-lt"/>
                <a:cs typeface="+mn-cs"/>
              </a:rPr>
              <a:t>Khởi</a:t>
            </a:r>
            <a:r>
              <a:rPr lang="en-US" dirty="0">
                <a:latin typeface="+mn-lt"/>
                <a:cs typeface="+mn-cs"/>
              </a:rPr>
              <a:t> </a:t>
            </a:r>
            <a:r>
              <a:rPr lang="en-US" dirty="0" err="1">
                <a:latin typeface="+mn-lt"/>
                <a:cs typeface="+mn-cs"/>
              </a:rPr>
              <a:t>tạo</a:t>
            </a:r>
            <a:r>
              <a:rPr lang="en-US" dirty="0">
                <a:latin typeface="+mn-lt"/>
                <a:cs typeface="+mn-cs"/>
              </a:rPr>
              <a:t> </a:t>
            </a:r>
            <a:r>
              <a:rPr lang="en-US" dirty="0" err="1">
                <a:latin typeface="+mn-lt"/>
                <a:cs typeface="+mn-cs"/>
              </a:rPr>
              <a:t>danh</a:t>
            </a:r>
            <a:r>
              <a:rPr lang="en-US" dirty="0">
                <a:latin typeface="+mn-lt"/>
                <a:cs typeface="+mn-cs"/>
              </a:rPr>
              <a:t> </a:t>
            </a:r>
            <a:r>
              <a:rPr lang="en-US" dirty="0" err="1">
                <a:latin typeface="+mn-lt"/>
                <a:cs typeface="+mn-cs"/>
              </a:rPr>
              <a:t>sách</a:t>
            </a:r>
            <a:endParaRPr lang="en-US" dirty="0">
              <a:latin typeface="+mn-lt"/>
              <a:cs typeface="+mn-cs"/>
            </a:endParaRPr>
          </a:p>
          <a:p>
            <a:pPr lvl="1"/>
            <a:r>
              <a:rPr lang="en-US" dirty="0" err="1">
                <a:latin typeface="+mn-lt"/>
                <a:cs typeface="+mn-cs"/>
              </a:rPr>
              <a:t>Xóa</a:t>
            </a:r>
            <a:r>
              <a:rPr lang="en-US" dirty="0">
                <a:latin typeface="+mn-lt"/>
                <a:cs typeface="+mn-cs"/>
              </a:rPr>
              <a:t> </a:t>
            </a:r>
            <a:r>
              <a:rPr lang="en-US" dirty="0" err="1">
                <a:latin typeface="+mn-lt"/>
                <a:cs typeface="+mn-cs"/>
              </a:rPr>
              <a:t>danh</a:t>
            </a:r>
            <a:r>
              <a:rPr lang="en-US" dirty="0">
                <a:latin typeface="+mn-lt"/>
                <a:cs typeface="+mn-cs"/>
              </a:rPr>
              <a:t> </a:t>
            </a:r>
            <a:r>
              <a:rPr lang="en-US" dirty="0" err="1">
                <a:latin typeface="+mn-lt"/>
                <a:cs typeface="+mn-cs"/>
              </a:rPr>
              <a:t>sách</a:t>
            </a:r>
            <a:endParaRPr lang="en-US" dirty="0">
              <a:latin typeface="+mn-lt"/>
              <a:cs typeface="+mn-cs"/>
            </a:endParaRPr>
          </a:p>
          <a:p>
            <a:pPr lvl="1"/>
            <a:r>
              <a:rPr lang="en-US" dirty="0" err="1">
                <a:latin typeface="+mn-lt"/>
                <a:cs typeface="+mn-cs"/>
              </a:rPr>
              <a:t>Kiểm</a:t>
            </a:r>
            <a:r>
              <a:rPr lang="en-US" dirty="0">
                <a:latin typeface="+mn-lt"/>
                <a:cs typeface="+mn-cs"/>
              </a:rPr>
              <a:t> </a:t>
            </a:r>
            <a:r>
              <a:rPr lang="en-US" dirty="0" err="1">
                <a:latin typeface="+mn-lt"/>
                <a:cs typeface="+mn-cs"/>
              </a:rPr>
              <a:t>tra</a:t>
            </a:r>
            <a:r>
              <a:rPr lang="en-US" dirty="0">
                <a:latin typeface="+mn-lt"/>
                <a:cs typeface="+mn-cs"/>
              </a:rPr>
              <a:t> </a:t>
            </a:r>
            <a:r>
              <a:rPr lang="en-US" dirty="0" err="1">
                <a:latin typeface="+mn-lt"/>
                <a:cs typeface="+mn-cs"/>
              </a:rPr>
              <a:t>danh</a:t>
            </a:r>
            <a:r>
              <a:rPr lang="en-US" dirty="0">
                <a:latin typeface="+mn-lt"/>
                <a:cs typeface="+mn-cs"/>
              </a:rPr>
              <a:t> </a:t>
            </a:r>
            <a:r>
              <a:rPr lang="en-US" dirty="0" err="1">
                <a:latin typeface="+mn-lt"/>
                <a:cs typeface="+mn-cs"/>
              </a:rPr>
              <a:t>sách</a:t>
            </a:r>
            <a:r>
              <a:rPr lang="en-US" dirty="0">
                <a:latin typeface="+mn-lt"/>
                <a:cs typeface="+mn-cs"/>
              </a:rPr>
              <a:t> </a:t>
            </a:r>
            <a:r>
              <a:rPr lang="en-US" dirty="0" err="1">
                <a:latin typeface="+mn-lt"/>
                <a:cs typeface="+mn-cs"/>
              </a:rPr>
              <a:t>rỗng</a:t>
            </a:r>
            <a:endParaRPr lang="en-US" dirty="0">
              <a:latin typeface="+mn-lt"/>
              <a:cs typeface="+mn-cs"/>
            </a:endParaRPr>
          </a:p>
          <a:p>
            <a:pPr lvl="1"/>
            <a:r>
              <a:rPr lang="en-US" dirty="0" err="1">
                <a:latin typeface="+mn-lt"/>
                <a:cs typeface="+mn-cs"/>
              </a:rPr>
              <a:t>Đếm</a:t>
            </a:r>
            <a:r>
              <a:rPr lang="en-US" dirty="0">
                <a:latin typeface="+mn-lt"/>
                <a:cs typeface="+mn-cs"/>
              </a:rPr>
              <a:t> </a:t>
            </a:r>
            <a:r>
              <a:rPr lang="en-US" dirty="0" err="1">
                <a:latin typeface="+mn-lt"/>
                <a:cs typeface="+mn-cs"/>
              </a:rPr>
              <a:t>số</a:t>
            </a:r>
            <a:r>
              <a:rPr lang="en-US" dirty="0">
                <a:latin typeface="+mn-lt"/>
                <a:cs typeface="+mn-cs"/>
              </a:rPr>
              <a:t> </a:t>
            </a:r>
            <a:r>
              <a:rPr lang="en-US" dirty="0" err="1">
                <a:latin typeface="+mn-lt"/>
                <a:cs typeface="+mn-cs"/>
              </a:rPr>
              <a:t>phần</a:t>
            </a:r>
            <a:r>
              <a:rPr lang="en-US" dirty="0">
                <a:latin typeface="+mn-lt"/>
                <a:cs typeface="+mn-cs"/>
              </a:rPr>
              <a:t> </a:t>
            </a:r>
            <a:r>
              <a:rPr lang="en-US" dirty="0" err="1">
                <a:latin typeface="+mn-lt"/>
                <a:cs typeface="+mn-cs"/>
              </a:rPr>
              <a:t>tử</a:t>
            </a:r>
            <a:r>
              <a:rPr lang="en-US" dirty="0">
                <a:latin typeface="+mn-lt"/>
                <a:cs typeface="+mn-cs"/>
              </a:rPr>
              <a:t> </a:t>
            </a:r>
            <a:r>
              <a:rPr lang="en-US" dirty="0" err="1">
                <a:latin typeface="+mn-lt"/>
                <a:cs typeface="+mn-cs"/>
              </a:rPr>
              <a:t>trong</a:t>
            </a:r>
            <a:r>
              <a:rPr lang="en-US" dirty="0">
                <a:latin typeface="+mn-lt"/>
                <a:cs typeface="+mn-cs"/>
              </a:rPr>
              <a:t> </a:t>
            </a:r>
            <a:r>
              <a:rPr lang="en-US" dirty="0" err="1">
                <a:latin typeface="+mn-lt"/>
                <a:cs typeface="+mn-cs"/>
              </a:rPr>
              <a:t>danh</a:t>
            </a:r>
            <a:r>
              <a:rPr lang="en-US" dirty="0">
                <a:latin typeface="+mn-lt"/>
                <a:cs typeface="+mn-cs"/>
              </a:rPr>
              <a:t> </a:t>
            </a:r>
            <a:r>
              <a:rPr lang="en-US" dirty="0" err="1">
                <a:latin typeface="+mn-lt"/>
                <a:cs typeface="+mn-cs"/>
              </a:rPr>
              <a:t>sách</a:t>
            </a:r>
            <a:endParaRPr lang="en-US" dirty="0">
              <a:latin typeface="+mn-lt"/>
              <a:cs typeface="+mn-cs"/>
            </a:endParaRPr>
          </a:p>
          <a:p>
            <a:pPr lvl="1"/>
            <a:r>
              <a:rPr lang="en-US" dirty="0" err="1">
                <a:latin typeface="+mn-lt"/>
                <a:cs typeface="+mn-cs"/>
              </a:rPr>
              <a:t>Thêm</a:t>
            </a:r>
            <a:r>
              <a:rPr lang="en-US" dirty="0">
                <a:latin typeface="+mn-lt"/>
                <a:cs typeface="+mn-cs"/>
              </a:rPr>
              <a:t> node</a:t>
            </a:r>
          </a:p>
          <a:p>
            <a:pPr lvl="1"/>
            <a:r>
              <a:rPr lang="en-US" dirty="0" err="1">
                <a:latin typeface="+mn-lt"/>
                <a:cs typeface="+mn-cs"/>
              </a:rPr>
              <a:t>Xóa</a:t>
            </a:r>
            <a:r>
              <a:rPr lang="en-US" dirty="0">
                <a:latin typeface="+mn-lt"/>
                <a:cs typeface="+mn-cs"/>
              </a:rPr>
              <a:t> node</a:t>
            </a:r>
          </a:p>
          <a:p>
            <a:pPr lvl="1"/>
            <a:r>
              <a:rPr lang="en-US" dirty="0" err="1">
                <a:latin typeface="+mn-lt"/>
                <a:cs typeface="+mn-cs"/>
              </a:rPr>
              <a:t>Tìm</a:t>
            </a:r>
            <a:r>
              <a:rPr lang="en-US" dirty="0">
                <a:latin typeface="+mn-lt"/>
                <a:cs typeface="+mn-cs"/>
              </a:rPr>
              <a:t> </a:t>
            </a:r>
            <a:r>
              <a:rPr lang="en-US" dirty="0" err="1">
                <a:latin typeface="+mn-lt"/>
                <a:cs typeface="+mn-cs"/>
              </a:rPr>
              <a:t>một</a:t>
            </a:r>
            <a:r>
              <a:rPr lang="en-US" dirty="0">
                <a:latin typeface="+mn-lt"/>
                <a:cs typeface="+mn-cs"/>
              </a:rPr>
              <a:t> node</a:t>
            </a:r>
          </a:p>
          <a:p>
            <a:pPr lvl="1"/>
            <a:r>
              <a:rPr lang="en-US" dirty="0" err="1">
                <a:latin typeface="+mn-lt"/>
                <a:cs typeface="+mn-cs"/>
              </a:rPr>
              <a:t>Lấy</a:t>
            </a:r>
            <a:r>
              <a:rPr lang="en-US" dirty="0">
                <a:latin typeface="+mn-lt"/>
                <a:cs typeface="+mn-cs"/>
              </a:rPr>
              <a:t> </a:t>
            </a:r>
            <a:r>
              <a:rPr lang="en-US" dirty="0" err="1">
                <a:latin typeface="+mn-lt"/>
                <a:cs typeface="+mn-cs"/>
              </a:rPr>
              <a:t>thông</a:t>
            </a:r>
            <a:r>
              <a:rPr lang="en-US" dirty="0">
                <a:latin typeface="+mn-lt"/>
                <a:cs typeface="+mn-cs"/>
              </a:rPr>
              <a:t> tin </a:t>
            </a:r>
            <a:r>
              <a:rPr lang="en-US" dirty="0" err="1">
                <a:latin typeface="+mn-lt"/>
                <a:cs typeface="+mn-cs"/>
              </a:rPr>
              <a:t>một</a:t>
            </a:r>
            <a:r>
              <a:rPr lang="en-US" dirty="0">
                <a:latin typeface="+mn-lt"/>
                <a:cs typeface="+mn-cs"/>
              </a:rPr>
              <a:t> node</a:t>
            </a:r>
          </a:p>
          <a:p>
            <a:pPr lvl="1"/>
            <a:endParaRPr lang="en-US" sz="2800" dirty="0" smtClean="0">
              <a:solidFill>
                <a:srgbClr val="FF0000"/>
              </a:solidFill>
              <a:latin typeface="Arial" pitchFamily="34" charset="0"/>
            </a:endParaRPr>
          </a:p>
          <a:p>
            <a:pPr lvl="1"/>
            <a:endParaRPr lang="en-US" sz="2800" dirty="0" smtClean="0">
              <a:solidFill>
                <a:srgbClr val="FF0000"/>
              </a:solidFill>
              <a:latin typeface="Arial" pitchFamily="34" charset="0"/>
            </a:endParaRPr>
          </a:p>
        </p:txBody>
      </p:sp>
    </p:spTree>
  </p:cSld>
  <p:clrMapOvr>
    <a:masterClrMapping/>
  </p:clrMapOvr>
  <p:transition>
    <p:strips dir="ru"/>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A8ED929F-638C-432C-82D1-ADABE7FBECBF}" type="slidenum">
              <a:rPr lang="en-US" sz="1000" smtClean="0">
                <a:latin typeface="Verdana" pitchFamily="34" charset="0"/>
              </a:rPr>
              <a:pPr eaLnBrk="1" hangingPunct="1"/>
              <a:t>140</a:t>
            </a:fld>
            <a:r>
              <a:rPr lang="en-US" sz="1000" smtClean="0">
                <a:latin typeface="Verdana" pitchFamily="34" charset="0"/>
              </a:rPr>
              <a:t>/203</a:t>
            </a:r>
          </a:p>
        </p:txBody>
      </p:sp>
      <p:sp>
        <p:nvSpPr>
          <p:cNvPr id="159747"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59748"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59749" name="Rectangle 2"/>
          <p:cNvSpPr>
            <a:spLocks noGrp="1" noChangeArrowheads="1"/>
          </p:cNvSpPr>
          <p:nvPr>
            <p:ph type="title"/>
          </p:nvPr>
        </p:nvSpPr>
        <p:spPr/>
        <p:txBody>
          <a:bodyPr/>
          <a:lstStyle/>
          <a:p>
            <a:r>
              <a:rPr lang="en-US" dirty="0" err="1"/>
              <a:t>Các</a:t>
            </a:r>
            <a:r>
              <a:rPr lang="en-US" dirty="0"/>
              <a:t> </a:t>
            </a:r>
            <a:r>
              <a:rPr lang="en-US" dirty="0" err="1"/>
              <a:t>thuật</a:t>
            </a:r>
            <a:r>
              <a:rPr lang="en-US" dirty="0"/>
              <a:t> </a:t>
            </a:r>
            <a:r>
              <a:rPr lang="en-US" dirty="0" err="1"/>
              <a:t>toán</a:t>
            </a:r>
            <a:r>
              <a:rPr lang="en-US" dirty="0"/>
              <a:t> </a:t>
            </a:r>
            <a:r>
              <a:rPr lang="en-US" dirty="0" err="1"/>
              <a:t>điều</a:t>
            </a:r>
            <a:r>
              <a:rPr lang="en-US" dirty="0"/>
              <a:t> </a:t>
            </a:r>
            <a:r>
              <a:rPr lang="en-US" dirty="0" err="1"/>
              <a:t>chỉnh</a:t>
            </a:r>
            <a:r>
              <a:rPr lang="en-US" dirty="0"/>
              <a:t> </a:t>
            </a:r>
            <a:r>
              <a:rPr lang="en-US" dirty="0" err="1"/>
              <a:t>cây</a:t>
            </a:r>
            <a:r>
              <a:rPr lang="en-US" dirty="0"/>
              <a:t> (1)</a:t>
            </a:r>
            <a:endParaRPr lang="en-US" dirty="0" smtClean="0"/>
          </a:p>
        </p:txBody>
      </p:sp>
      <p:sp>
        <p:nvSpPr>
          <p:cNvPr id="159750" name="Rectangle 4"/>
          <p:cNvSpPr>
            <a:spLocks noGrp="1" noChangeArrowheads="1"/>
          </p:cNvSpPr>
          <p:nvPr>
            <p:ph type="body" idx="1"/>
          </p:nvPr>
        </p:nvSpPr>
        <p:spPr>
          <a:xfrm>
            <a:off x="685800" y="5334000"/>
            <a:ext cx="7772400" cy="909638"/>
          </a:xfrm>
          <a:noFill/>
        </p:spPr>
        <p:txBody>
          <a:bodyPr lIns="90488" tIns="44450" rIns="90488" bIns="44450"/>
          <a:lstStyle/>
          <a:p>
            <a:pPr>
              <a:buFont typeface="Wingdings" pitchFamily="2" charset="2"/>
              <a:buNone/>
            </a:pPr>
            <a:r>
              <a:rPr lang="en-US" sz="2000" dirty="0" smtClean="0"/>
              <a:t>		      (a1)				    (b1)</a:t>
            </a:r>
          </a:p>
          <a:p>
            <a:pPr algn="ctr">
              <a:buFont typeface="Wingdings" pitchFamily="2" charset="2"/>
              <a:buNone/>
            </a:pPr>
            <a:r>
              <a:rPr lang="en-US" sz="2000" dirty="0" err="1" smtClean="0"/>
              <a:t>Hai</a:t>
            </a:r>
            <a:r>
              <a:rPr lang="en-US" sz="2000" dirty="0" smtClean="0"/>
              <a:t> </a:t>
            </a:r>
            <a:r>
              <a:rPr lang="en-US" sz="2000" dirty="0" err="1" smtClean="0"/>
              <a:t>trường</a:t>
            </a:r>
            <a:r>
              <a:rPr lang="en-US" sz="2000" dirty="0" smtClean="0"/>
              <a:t> </a:t>
            </a:r>
            <a:r>
              <a:rPr lang="en-US" sz="2000" dirty="0" err="1" smtClean="0"/>
              <a:t>hợp</a:t>
            </a:r>
            <a:r>
              <a:rPr lang="en-US" sz="2000" dirty="0" smtClean="0"/>
              <a:t> </a:t>
            </a:r>
            <a:r>
              <a:rPr lang="en-US" sz="2000" dirty="0" err="1" smtClean="0"/>
              <a:t>cây</a:t>
            </a:r>
            <a:r>
              <a:rPr lang="en-US" sz="2000" dirty="0" smtClean="0"/>
              <a:t> </a:t>
            </a:r>
            <a:r>
              <a:rPr lang="en-US" sz="2000" dirty="0" err="1" smtClean="0"/>
              <a:t>bị</a:t>
            </a:r>
            <a:r>
              <a:rPr lang="en-US" sz="2000" dirty="0" smtClean="0"/>
              <a:t> </a:t>
            </a:r>
            <a:r>
              <a:rPr lang="en-US" sz="2000" dirty="0" err="1" smtClean="0"/>
              <a:t>mất</a:t>
            </a:r>
            <a:r>
              <a:rPr lang="en-US" sz="2000" dirty="0" smtClean="0"/>
              <a:t> </a:t>
            </a:r>
            <a:r>
              <a:rPr lang="en-US" sz="2000" dirty="0" err="1" smtClean="0"/>
              <a:t>cân</a:t>
            </a:r>
            <a:r>
              <a:rPr lang="en-US" sz="2000" dirty="0" smtClean="0"/>
              <a:t> </a:t>
            </a:r>
            <a:r>
              <a:rPr lang="en-US" sz="2000" dirty="0" err="1" smtClean="0"/>
              <a:t>bằng</a:t>
            </a:r>
            <a:r>
              <a:rPr lang="en-US" sz="2000" dirty="0" smtClean="0"/>
              <a:t> ở </a:t>
            </a:r>
            <a:r>
              <a:rPr lang="en-US" sz="2000" dirty="0" err="1" smtClean="0"/>
              <a:t>nhánh</a:t>
            </a:r>
            <a:r>
              <a:rPr lang="en-US" sz="2000" dirty="0" smtClean="0"/>
              <a:t> </a:t>
            </a:r>
            <a:r>
              <a:rPr lang="en-US" sz="2000" dirty="0" err="1" smtClean="0"/>
              <a:t>trái</a:t>
            </a:r>
            <a:endParaRPr lang="en-US" sz="2000" dirty="0" smtClean="0"/>
          </a:p>
        </p:txBody>
      </p:sp>
      <p:grpSp>
        <p:nvGrpSpPr>
          <p:cNvPr id="2" name="Group 5"/>
          <p:cNvGrpSpPr>
            <a:grpSpLocks/>
          </p:cNvGrpSpPr>
          <p:nvPr/>
        </p:nvGrpSpPr>
        <p:grpSpPr bwMode="auto">
          <a:xfrm>
            <a:off x="304800" y="1597025"/>
            <a:ext cx="4014788" cy="3544888"/>
            <a:chOff x="285" y="1162"/>
            <a:chExt cx="2529" cy="2233"/>
          </a:xfrm>
        </p:grpSpPr>
        <p:sp>
          <p:nvSpPr>
            <p:cNvPr id="159771" name="Line 6"/>
            <p:cNvSpPr>
              <a:spLocks noChangeShapeType="1"/>
            </p:cNvSpPr>
            <p:nvPr/>
          </p:nvSpPr>
          <p:spPr bwMode="auto">
            <a:xfrm>
              <a:off x="1769" y="1456"/>
              <a:ext cx="436" cy="33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9772" name="Line 7"/>
            <p:cNvSpPr>
              <a:spLocks noChangeShapeType="1"/>
            </p:cNvSpPr>
            <p:nvPr/>
          </p:nvSpPr>
          <p:spPr bwMode="auto">
            <a:xfrm flipH="1">
              <a:off x="1151" y="1373"/>
              <a:ext cx="555" cy="41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9773" name="Rectangle 8"/>
            <p:cNvSpPr>
              <a:spLocks noChangeArrowheads="1"/>
            </p:cNvSpPr>
            <p:nvPr/>
          </p:nvSpPr>
          <p:spPr bwMode="auto">
            <a:xfrm>
              <a:off x="1532" y="1166"/>
              <a:ext cx="304" cy="301"/>
            </a:xfrm>
            <a:prstGeom prst="rect">
              <a:avLst/>
            </a:prstGeom>
            <a:solidFill>
              <a:srgbClr val="FFCC66"/>
            </a:solidFill>
            <a:ln w="12700">
              <a:solidFill>
                <a:schemeClr val="tx1"/>
              </a:solidFill>
              <a:miter lim="800000"/>
              <a:headEnd/>
              <a:tailEnd/>
            </a:ln>
          </p:spPr>
          <p:txBody>
            <a:bodyPr wrap="none" anchor="ctr"/>
            <a:lstStyle/>
            <a:p>
              <a:pPr algn="ctr" eaLnBrk="0" hangingPunct="0">
                <a:spcBef>
                  <a:spcPct val="0"/>
                </a:spcBef>
              </a:pPr>
              <a:r>
                <a:rPr lang="en-GB" sz="2800"/>
                <a:t>P</a:t>
              </a:r>
            </a:p>
          </p:txBody>
        </p:sp>
        <p:sp>
          <p:nvSpPr>
            <p:cNvPr id="159774" name="Rectangle 9"/>
            <p:cNvSpPr>
              <a:spLocks noChangeArrowheads="1"/>
            </p:cNvSpPr>
            <p:nvPr/>
          </p:nvSpPr>
          <p:spPr bwMode="auto">
            <a:xfrm>
              <a:off x="971" y="1717"/>
              <a:ext cx="326" cy="302"/>
            </a:xfrm>
            <a:prstGeom prst="rect">
              <a:avLst/>
            </a:prstGeom>
            <a:solidFill>
              <a:srgbClr val="FFCC66"/>
            </a:solidFill>
            <a:ln w="12700">
              <a:solidFill>
                <a:schemeClr val="tx1"/>
              </a:solidFill>
              <a:miter lim="800000"/>
              <a:headEnd/>
              <a:tailEnd/>
            </a:ln>
          </p:spPr>
          <p:txBody>
            <a:bodyPr wrap="none" anchor="ctr"/>
            <a:lstStyle/>
            <a:p>
              <a:pPr algn="ctr" eaLnBrk="0" hangingPunct="0">
                <a:spcBef>
                  <a:spcPct val="0"/>
                </a:spcBef>
              </a:pPr>
              <a:r>
                <a:rPr lang="en-GB" sz="2800"/>
                <a:t>P</a:t>
              </a:r>
              <a:r>
                <a:rPr lang="en-GB" sz="2800" baseline="-25000"/>
                <a:t>1</a:t>
              </a:r>
            </a:p>
          </p:txBody>
        </p:sp>
        <p:sp>
          <p:nvSpPr>
            <p:cNvPr id="159775" name="AutoShape 10"/>
            <p:cNvSpPr>
              <a:spLocks noChangeArrowheads="1"/>
            </p:cNvSpPr>
            <p:nvPr/>
          </p:nvSpPr>
          <p:spPr bwMode="auto">
            <a:xfrm>
              <a:off x="655" y="2203"/>
              <a:ext cx="333" cy="1192"/>
            </a:xfrm>
            <a:prstGeom prst="triangle">
              <a:avLst>
                <a:gd name="adj" fmla="val 50000"/>
              </a:avLst>
            </a:prstGeom>
            <a:solidFill>
              <a:srgbClr val="FFCC66"/>
            </a:solidFill>
            <a:ln w="12700">
              <a:solidFill>
                <a:schemeClr val="tx1"/>
              </a:solidFill>
              <a:miter lim="800000"/>
              <a:headEnd/>
              <a:tailEnd/>
            </a:ln>
          </p:spPr>
          <p:txBody>
            <a:bodyPr wrap="none" anchor="ctr"/>
            <a:lstStyle/>
            <a:p>
              <a:pPr algn="ctr" eaLnBrk="0" hangingPunct="0">
                <a:spcBef>
                  <a:spcPct val="0"/>
                </a:spcBef>
              </a:pPr>
              <a:r>
                <a:rPr lang="en-GB" sz="2800"/>
                <a:t>A</a:t>
              </a:r>
            </a:p>
          </p:txBody>
        </p:sp>
        <p:sp>
          <p:nvSpPr>
            <p:cNvPr id="159776" name="AutoShape 11"/>
            <p:cNvSpPr>
              <a:spLocks noChangeArrowheads="1"/>
            </p:cNvSpPr>
            <p:nvPr/>
          </p:nvSpPr>
          <p:spPr bwMode="auto">
            <a:xfrm>
              <a:off x="1243" y="2203"/>
              <a:ext cx="332" cy="985"/>
            </a:xfrm>
            <a:prstGeom prst="triangle">
              <a:avLst>
                <a:gd name="adj" fmla="val 50000"/>
              </a:avLst>
            </a:prstGeom>
            <a:solidFill>
              <a:srgbClr val="FFCC66"/>
            </a:solidFill>
            <a:ln w="12700">
              <a:solidFill>
                <a:schemeClr val="tx1"/>
              </a:solidFill>
              <a:miter lim="800000"/>
              <a:headEnd/>
              <a:tailEnd/>
            </a:ln>
          </p:spPr>
          <p:txBody>
            <a:bodyPr wrap="none" anchor="ctr"/>
            <a:lstStyle/>
            <a:p>
              <a:pPr algn="ctr" eaLnBrk="0" hangingPunct="0">
                <a:spcBef>
                  <a:spcPct val="0"/>
                </a:spcBef>
              </a:pPr>
              <a:r>
                <a:rPr lang="en-GB" sz="2800"/>
                <a:t>B</a:t>
              </a:r>
            </a:p>
          </p:txBody>
        </p:sp>
        <p:sp>
          <p:nvSpPr>
            <p:cNvPr id="159777" name="AutoShape 12"/>
            <p:cNvSpPr>
              <a:spLocks noChangeArrowheads="1"/>
            </p:cNvSpPr>
            <p:nvPr/>
          </p:nvSpPr>
          <p:spPr bwMode="auto">
            <a:xfrm>
              <a:off x="2038" y="1788"/>
              <a:ext cx="333" cy="1192"/>
            </a:xfrm>
            <a:prstGeom prst="triangle">
              <a:avLst>
                <a:gd name="adj" fmla="val 50000"/>
              </a:avLst>
            </a:prstGeom>
            <a:solidFill>
              <a:srgbClr val="FFCC66"/>
            </a:solidFill>
            <a:ln w="12700">
              <a:solidFill>
                <a:schemeClr val="tx1"/>
              </a:solidFill>
              <a:prstDash val="sysDot"/>
              <a:miter lim="800000"/>
              <a:headEnd/>
              <a:tailEnd/>
            </a:ln>
          </p:spPr>
          <p:txBody>
            <a:bodyPr wrap="none" anchor="ctr"/>
            <a:lstStyle/>
            <a:p>
              <a:pPr algn="ctr" eaLnBrk="0" hangingPunct="0">
                <a:spcBef>
                  <a:spcPct val="0"/>
                </a:spcBef>
              </a:pPr>
              <a:r>
                <a:rPr lang="en-GB" sz="2800"/>
                <a:t>C</a:t>
              </a:r>
            </a:p>
          </p:txBody>
        </p:sp>
        <p:sp>
          <p:nvSpPr>
            <p:cNvPr id="159778" name="Line 13"/>
            <p:cNvSpPr>
              <a:spLocks noChangeShapeType="1"/>
            </p:cNvSpPr>
            <p:nvPr/>
          </p:nvSpPr>
          <p:spPr bwMode="auto">
            <a:xfrm>
              <a:off x="708" y="3395"/>
              <a:ext cx="2106" cy="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9779" name="Line 14"/>
            <p:cNvSpPr>
              <a:spLocks noChangeShapeType="1"/>
            </p:cNvSpPr>
            <p:nvPr/>
          </p:nvSpPr>
          <p:spPr bwMode="auto">
            <a:xfrm>
              <a:off x="1096" y="3188"/>
              <a:ext cx="1718" cy="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9780" name="Line 15"/>
            <p:cNvSpPr>
              <a:spLocks noChangeShapeType="1"/>
            </p:cNvSpPr>
            <p:nvPr/>
          </p:nvSpPr>
          <p:spPr bwMode="auto">
            <a:xfrm>
              <a:off x="1484" y="2980"/>
              <a:ext cx="1330" cy="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9781" name="Line 16"/>
            <p:cNvSpPr>
              <a:spLocks noChangeShapeType="1"/>
            </p:cNvSpPr>
            <p:nvPr/>
          </p:nvSpPr>
          <p:spPr bwMode="auto">
            <a:xfrm flipV="1">
              <a:off x="824" y="2019"/>
              <a:ext cx="291" cy="1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9782" name="Line 17"/>
            <p:cNvSpPr>
              <a:spLocks noChangeShapeType="1"/>
            </p:cNvSpPr>
            <p:nvPr/>
          </p:nvSpPr>
          <p:spPr bwMode="auto">
            <a:xfrm>
              <a:off x="1171" y="2019"/>
              <a:ext cx="236" cy="1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9783" name="Text Box 18"/>
            <p:cNvSpPr txBox="1">
              <a:spLocks noChangeArrowheads="1"/>
            </p:cNvSpPr>
            <p:nvPr/>
          </p:nvSpPr>
          <p:spPr bwMode="auto">
            <a:xfrm>
              <a:off x="1828" y="1162"/>
              <a:ext cx="3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b="1"/>
                <a:t>-1</a:t>
              </a:r>
            </a:p>
          </p:txBody>
        </p:sp>
        <p:sp>
          <p:nvSpPr>
            <p:cNvPr id="159784" name="Text Box 19"/>
            <p:cNvSpPr txBox="1">
              <a:spLocks noChangeArrowheads="1"/>
            </p:cNvSpPr>
            <p:nvPr/>
          </p:nvSpPr>
          <p:spPr bwMode="auto">
            <a:xfrm>
              <a:off x="2239" y="2243"/>
              <a:ext cx="3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b="1"/>
                <a:t>h</a:t>
              </a:r>
            </a:p>
          </p:txBody>
        </p:sp>
        <p:sp>
          <p:nvSpPr>
            <p:cNvPr id="159785" name="Text Box 20"/>
            <p:cNvSpPr txBox="1">
              <a:spLocks noChangeArrowheads="1"/>
            </p:cNvSpPr>
            <p:nvPr/>
          </p:nvSpPr>
          <p:spPr bwMode="auto">
            <a:xfrm>
              <a:off x="1399" y="2459"/>
              <a:ext cx="3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b="1"/>
                <a:t>h</a:t>
              </a:r>
            </a:p>
          </p:txBody>
        </p:sp>
        <p:sp>
          <p:nvSpPr>
            <p:cNvPr id="159786" name="Text Box 21"/>
            <p:cNvSpPr txBox="1">
              <a:spLocks noChangeArrowheads="1"/>
            </p:cNvSpPr>
            <p:nvPr/>
          </p:nvSpPr>
          <p:spPr bwMode="auto">
            <a:xfrm>
              <a:off x="285" y="2639"/>
              <a:ext cx="4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b="1"/>
                <a:t>h+1</a:t>
              </a:r>
            </a:p>
          </p:txBody>
        </p:sp>
        <p:sp>
          <p:nvSpPr>
            <p:cNvPr id="159787" name="Text Box 22"/>
            <p:cNvSpPr txBox="1">
              <a:spLocks noChangeArrowheads="1"/>
            </p:cNvSpPr>
            <p:nvPr/>
          </p:nvSpPr>
          <p:spPr bwMode="auto">
            <a:xfrm>
              <a:off x="800" y="1445"/>
              <a:ext cx="6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b="1"/>
                <a:t>-1</a:t>
              </a:r>
            </a:p>
          </p:txBody>
        </p:sp>
      </p:grpSp>
      <p:grpSp>
        <p:nvGrpSpPr>
          <p:cNvPr id="3" name="Group 23"/>
          <p:cNvGrpSpPr>
            <a:grpSpLocks/>
          </p:cNvGrpSpPr>
          <p:nvPr/>
        </p:nvGrpSpPr>
        <p:grpSpPr bwMode="auto">
          <a:xfrm>
            <a:off x="4900613" y="1617663"/>
            <a:ext cx="3786187" cy="3563937"/>
            <a:chOff x="2910" y="1175"/>
            <a:chExt cx="2385" cy="2245"/>
          </a:xfrm>
        </p:grpSpPr>
        <p:sp>
          <p:nvSpPr>
            <p:cNvPr id="159753" name="Text Box 24"/>
            <p:cNvSpPr txBox="1">
              <a:spLocks noChangeArrowheads="1"/>
            </p:cNvSpPr>
            <p:nvPr/>
          </p:nvSpPr>
          <p:spPr bwMode="auto">
            <a:xfrm>
              <a:off x="2910" y="2610"/>
              <a:ext cx="3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b="1"/>
                <a:t>h</a:t>
              </a:r>
            </a:p>
          </p:txBody>
        </p:sp>
        <p:grpSp>
          <p:nvGrpSpPr>
            <p:cNvPr id="159754" name="Group 25"/>
            <p:cNvGrpSpPr>
              <a:grpSpLocks/>
            </p:cNvGrpSpPr>
            <p:nvPr/>
          </p:nvGrpSpPr>
          <p:grpSpPr bwMode="auto">
            <a:xfrm>
              <a:off x="3136" y="1175"/>
              <a:ext cx="2159" cy="2245"/>
              <a:chOff x="3136" y="1175"/>
              <a:chExt cx="2159" cy="2245"/>
            </a:xfrm>
          </p:grpSpPr>
          <p:sp>
            <p:nvSpPr>
              <p:cNvPr id="159755" name="Line 26"/>
              <p:cNvSpPr>
                <a:spLocks noChangeShapeType="1"/>
              </p:cNvSpPr>
              <p:nvPr/>
            </p:nvSpPr>
            <p:spPr bwMode="auto">
              <a:xfrm>
                <a:off x="4250" y="1481"/>
                <a:ext cx="436" cy="33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9756" name="Line 27"/>
              <p:cNvSpPr>
                <a:spLocks noChangeShapeType="1"/>
              </p:cNvSpPr>
              <p:nvPr/>
            </p:nvSpPr>
            <p:spPr bwMode="auto">
              <a:xfrm flipH="1">
                <a:off x="3632" y="1398"/>
                <a:ext cx="555" cy="41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9757" name="Rectangle 28"/>
              <p:cNvSpPr>
                <a:spLocks noChangeArrowheads="1"/>
              </p:cNvSpPr>
              <p:nvPr/>
            </p:nvSpPr>
            <p:spPr bwMode="auto">
              <a:xfrm>
                <a:off x="4013" y="1191"/>
                <a:ext cx="304" cy="301"/>
              </a:xfrm>
              <a:prstGeom prst="rect">
                <a:avLst/>
              </a:prstGeom>
              <a:solidFill>
                <a:srgbClr val="FFCC66"/>
              </a:solidFill>
              <a:ln w="12700">
                <a:solidFill>
                  <a:schemeClr val="tx1"/>
                </a:solidFill>
                <a:miter lim="800000"/>
                <a:headEnd/>
                <a:tailEnd/>
              </a:ln>
            </p:spPr>
            <p:txBody>
              <a:bodyPr wrap="none" anchor="ctr"/>
              <a:lstStyle/>
              <a:p>
                <a:pPr algn="ctr" eaLnBrk="0" hangingPunct="0">
                  <a:spcBef>
                    <a:spcPct val="0"/>
                  </a:spcBef>
                </a:pPr>
                <a:r>
                  <a:rPr lang="en-GB" sz="2800"/>
                  <a:t>P</a:t>
                </a:r>
              </a:p>
            </p:txBody>
          </p:sp>
          <p:sp>
            <p:nvSpPr>
              <p:cNvPr id="159758" name="Rectangle 29"/>
              <p:cNvSpPr>
                <a:spLocks noChangeArrowheads="1"/>
              </p:cNvSpPr>
              <p:nvPr/>
            </p:nvSpPr>
            <p:spPr bwMode="auto">
              <a:xfrm>
                <a:off x="3452" y="1742"/>
                <a:ext cx="326" cy="302"/>
              </a:xfrm>
              <a:prstGeom prst="rect">
                <a:avLst/>
              </a:prstGeom>
              <a:solidFill>
                <a:srgbClr val="FFCC66"/>
              </a:solidFill>
              <a:ln w="12700">
                <a:solidFill>
                  <a:schemeClr val="tx1"/>
                </a:solidFill>
                <a:miter lim="800000"/>
                <a:headEnd/>
                <a:tailEnd/>
              </a:ln>
            </p:spPr>
            <p:txBody>
              <a:bodyPr wrap="none" anchor="ctr"/>
              <a:lstStyle/>
              <a:p>
                <a:pPr algn="ctr" eaLnBrk="0" hangingPunct="0">
                  <a:spcBef>
                    <a:spcPct val="0"/>
                  </a:spcBef>
                </a:pPr>
                <a:r>
                  <a:rPr lang="en-GB" sz="2800"/>
                  <a:t>P</a:t>
                </a:r>
                <a:r>
                  <a:rPr lang="en-GB" sz="2800" baseline="-25000"/>
                  <a:t>1</a:t>
                </a:r>
              </a:p>
            </p:txBody>
          </p:sp>
          <p:sp>
            <p:nvSpPr>
              <p:cNvPr id="159759" name="AutoShape 30"/>
              <p:cNvSpPr>
                <a:spLocks noChangeArrowheads="1"/>
              </p:cNvSpPr>
              <p:nvPr/>
            </p:nvSpPr>
            <p:spPr bwMode="auto">
              <a:xfrm>
                <a:off x="3712" y="2216"/>
                <a:ext cx="333" cy="1192"/>
              </a:xfrm>
              <a:prstGeom prst="triangle">
                <a:avLst>
                  <a:gd name="adj" fmla="val 50000"/>
                </a:avLst>
              </a:prstGeom>
              <a:solidFill>
                <a:srgbClr val="FFCC66"/>
              </a:solidFill>
              <a:ln w="12700">
                <a:solidFill>
                  <a:schemeClr val="tx1"/>
                </a:solidFill>
                <a:miter lim="800000"/>
                <a:headEnd/>
                <a:tailEnd/>
              </a:ln>
            </p:spPr>
            <p:txBody>
              <a:bodyPr wrap="none" anchor="ctr"/>
              <a:lstStyle/>
              <a:p>
                <a:pPr algn="ctr" eaLnBrk="0" hangingPunct="0">
                  <a:spcBef>
                    <a:spcPct val="0"/>
                  </a:spcBef>
                </a:pPr>
                <a:r>
                  <a:rPr lang="en-GB" sz="2800"/>
                  <a:t>B</a:t>
                </a:r>
              </a:p>
            </p:txBody>
          </p:sp>
          <p:sp>
            <p:nvSpPr>
              <p:cNvPr id="159760" name="AutoShape 31"/>
              <p:cNvSpPr>
                <a:spLocks noChangeArrowheads="1"/>
              </p:cNvSpPr>
              <p:nvPr/>
            </p:nvSpPr>
            <p:spPr bwMode="auto">
              <a:xfrm>
                <a:off x="3136" y="2205"/>
                <a:ext cx="332" cy="985"/>
              </a:xfrm>
              <a:prstGeom prst="triangle">
                <a:avLst>
                  <a:gd name="adj" fmla="val 50000"/>
                </a:avLst>
              </a:prstGeom>
              <a:solidFill>
                <a:srgbClr val="FFCC66"/>
              </a:solidFill>
              <a:ln w="12700">
                <a:solidFill>
                  <a:schemeClr val="tx1"/>
                </a:solidFill>
                <a:miter lim="800000"/>
                <a:headEnd/>
                <a:tailEnd/>
              </a:ln>
            </p:spPr>
            <p:txBody>
              <a:bodyPr wrap="none" anchor="ctr"/>
              <a:lstStyle/>
              <a:p>
                <a:pPr algn="ctr" eaLnBrk="0" hangingPunct="0">
                  <a:spcBef>
                    <a:spcPct val="0"/>
                  </a:spcBef>
                </a:pPr>
                <a:r>
                  <a:rPr lang="en-GB" sz="2800"/>
                  <a:t>A</a:t>
                </a:r>
              </a:p>
            </p:txBody>
          </p:sp>
          <p:sp>
            <p:nvSpPr>
              <p:cNvPr id="159761" name="AutoShape 32"/>
              <p:cNvSpPr>
                <a:spLocks noChangeArrowheads="1"/>
              </p:cNvSpPr>
              <p:nvPr/>
            </p:nvSpPr>
            <p:spPr bwMode="auto">
              <a:xfrm>
                <a:off x="4519" y="1813"/>
                <a:ext cx="333" cy="1192"/>
              </a:xfrm>
              <a:prstGeom prst="triangle">
                <a:avLst>
                  <a:gd name="adj" fmla="val 50000"/>
                </a:avLst>
              </a:prstGeom>
              <a:solidFill>
                <a:srgbClr val="FFCC66"/>
              </a:solidFill>
              <a:ln w="12700">
                <a:solidFill>
                  <a:schemeClr val="tx1"/>
                </a:solidFill>
                <a:prstDash val="sysDot"/>
                <a:miter lim="800000"/>
                <a:headEnd/>
                <a:tailEnd/>
              </a:ln>
            </p:spPr>
            <p:txBody>
              <a:bodyPr wrap="none" anchor="ctr"/>
              <a:lstStyle/>
              <a:p>
                <a:pPr algn="ctr" eaLnBrk="0" hangingPunct="0">
                  <a:spcBef>
                    <a:spcPct val="0"/>
                  </a:spcBef>
                </a:pPr>
                <a:r>
                  <a:rPr lang="en-GB" sz="2800"/>
                  <a:t>C</a:t>
                </a:r>
              </a:p>
            </p:txBody>
          </p:sp>
          <p:sp>
            <p:nvSpPr>
              <p:cNvPr id="159762" name="Line 33"/>
              <p:cNvSpPr>
                <a:spLocks noChangeShapeType="1"/>
              </p:cNvSpPr>
              <p:nvPr/>
            </p:nvSpPr>
            <p:spPr bwMode="auto">
              <a:xfrm>
                <a:off x="3189" y="3420"/>
                <a:ext cx="2106" cy="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9763" name="Line 34"/>
              <p:cNvSpPr>
                <a:spLocks noChangeShapeType="1"/>
              </p:cNvSpPr>
              <p:nvPr/>
            </p:nvSpPr>
            <p:spPr bwMode="auto">
              <a:xfrm>
                <a:off x="3577" y="3213"/>
                <a:ext cx="1718" cy="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9764" name="Line 35"/>
              <p:cNvSpPr>
                <a:spLocks noChangeShapeType="1"/>
              </p:cNvSpPr>
              <p:nvPr/>
            </p:nvSpPr>
            <p:spPr bwMode="auto">
              <a:xfrm>
                <a:off x="3965" y="3005"/>
                <a:ext cx="1330" cy="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9765" name="Line 36"/>
              <p:cNvSpPr>
                <a:spLocks noChangeShapeType="1"/>
              </p:cNvSpPr>
              <p:nvPr/>
            </p:nvSpPr>
            <p:spPr bwMode="auto">
              <a:xfrm flipV="1">
                <a:off x="3305" y="2044"/>
                <a:ext cx="284" cy="14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9766" name="Line 37"/>
              <p:cNvSpPr>
                <a:spLocks noChangeShapeType="1"/>
              </p:cNvSpPr>
              <p:nvPr/>
            </p:nvSpPr>
            <p:spPr bwMode="auto">
              <a:xfrm>
                <a:off x="3652" y="2044"/>
                <a:ext cx="236" cy="1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9767" name="Text Box 38"/>
              <p:cNvSpPr txBox="1">
                <a:spLocks noChangeArrowheads="1"/>
              </p:cNvSpPr>
              <p:nvPr/>
            </p:nvSpPr>
            <p:spPr bwMode="auto">
              <a:xfrm>
                <a:off x="4731" y="2363"/>
                <a:ext cx="3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b="1"/>
                  <a:t>h</a:t>
                </a:r>
              </a:p>
            </p:txBody>
          </p:sp>
          <p:sp>
            <p:nvSpPr>
              <p:cNvPr id="159768" name="Text Box 39"/>
              <p:cNvSpPr txBox="1">
                <a:spLocks noChangeArrowheads="1"/>
              </p:cNvSpPr>
              <p:nvPr/>
            </p:nvSpPr>
            <p:spPr bwMode="auto">
              <a:xfrm>
                <a:off x="3919" y="2667"/>
                <a:ext cx="4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b="1"/>
                  <a:t>h+1</a:t>
                </a:r>
              </a:p>
            </p:txBody>
          </p:sp>
          <p:sp>
            <p:nvSpPr>
              <p:cNvPr id="159769" name="Text Box 40"/>
              <p:cNvSpPr txBox="1">
                <a:spLocks noChangeArrowheads="1"/>
              </p:cNvSpPr>
              <p:nvPr/>
            </p:nvSpPr>
            <p:spPr bwMode="auto">
              <a:xfrm>
                <a:off x="4298" y="1175"/>
                <a:ext cx="3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b="1"/>
                  <a:t>-1</a:t>
                </a:r>
              </a:p>
            </p:txBody>
          </p:sp>
          <p:sp>
            <p:nvSpPr>
              <p:cNvPr id="159770" name="Text Box 41"/>
              <p:cNvSpPr txBox="1">
                <a:spLocks noChangeArrowheads="1"/>
              </p:cNvSpPr>
              <p:nvPr/>
            </p:nvSpPr>
            <p:spPr bwMode="auto">
              <a:xfrm>
                <a:off x="3452" y="1458"/>
                <a:ext cx="3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b="1"/>
                  <a:t>+1</a:t>
                </a:r>
              </a:p>
            </p:txBody>
          </p:sp>
        </p:grpSp>
      </p:grpSp>
    </p:spTree>
  </p:cSld>
  <p:clrMapOvr>
    <a:masterClrMapping/>
  </p:clrMapOvr>
  <p:transition>
    <p:strips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5"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9750">
                                            <p:txEl>
                                              <p:pRg st="0" end="0"/>
                                            </p:txEl>
                                          </p:spTgt>
                                        </p:tgtEl>
                                        <p:attrNameLst>
                                          <p:attrName>style.visibility</p:attrName>
                                        </p:attrNameLst>
                                      </p:cBhvr>
                                      <p:to>
                                        <p:strVal val="visible"/>
                                      </p:to>
                                    </p:set>
                                    <p:animEffect transition="in" filter="fade">
                                      <p:cBhvr>
                                        <p:cTn id="17" dur="500"/>
                                        <p:tgtEl>
                                          <p:spTgt spid="159750">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9750">
                                            <p:txEl>
                                              <p:pRg st="1" end="1"/>
                                            </p:txEl>
                                          </p:spTgt>
                                        </p:tgtEl>
                                        <p:attrNameLst>
                                          <p:attrName>style.visibility</p:attrName>
                                        </p:attrNameLst>
                                      </p:cBhvr>
                                      <p:to>
                                        <p:strVal val="visible"/>
                                      </p:to>
                                    </p:set>
                                    <p:animEffect transition="in" filter="fade">
                                      <p:cBhvr>
                                        <p:cTn id="20" dur="500"/>
                                        <p:tgtEl>
                                          <p:spTgt spid="15975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50" grpId="0" uiExpand="1"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Các</a:t>
            </a:r>
            <a:r>
              <a:rPr lang="en-US" dirty="0"/>
              <a:t> </a:t>
            </a:r>
            <a:r>
              <a:rPr lang="en-US" dirty="0" err="1"/>
              <a:t>thuật</a:t>
            </a:r>
            <a:r>
              <a:rPr lang="en-US" dirty="0"/>
              <a:t> </a:t>
            </a:r>
            <a:r>
              <a:rPr lang="en-US" dirty="0" err="1"/>
              <a:t>toán</a:t>
            </a:r>
            <a:r>
              <a:rPr lang="en-US" dirty="0"/>
              <a:t> </a:t>
            </a:r>
            <a:r>
              <a:rPr lang="en-US" dirty="0" err="1"/>
              <a:t>điều</a:t>
            </a:r>
            <a:r>
              <a:rPr lang="en-US" dirty="0"/>
              <a:t> </a:t>
            </a:r>
            <a:r>
              <a:rPr lang="en-US" dirty="0" err="1"/>
              <a:t>chỉnh</a:t>
            </a:r>
            <a:r>
              <a:rPr lang="en-US" dirty="0"/>
              <a:t> </a:t>
            </a:r>
            <a:r>
              <a:rPr lang="en-US" dirty="0" err="1"/>
              <a:t>cây</a:t>
            </a:r>
            <a:r>
              <a:rPr lang="en-US" dirty="0"/>
              <a:t> </a:t>
            </a:r>
            <a:r>
              <a:rPr lang="en-US" dirty="0" smtClean="0"/>
              <a:t>(2)</a:t>
            </a:r>
            <a:endParaRPr lang="en-US" dirty="0"/>
          </a:p>
        </p:txBody>
      </p:sp>
      <p:sp>
        <p:nvSpPr>
          <p:cNvPr id="4" name="Slide Number Placeholder 3"/>
          <p:cNvSpPr>
            <a:spLocks noGrp="1"/>
          </p:cNvSpPr>
          <p:nvPr>
            <p:ph type="sldNum" sz="quarter" idx="10"/>
          </p:nvPr>
        </p:nvSpPr>
        <p:spPr/>
        <p:txBody>
          <a:bodyPr/>
          <a:lstStyle/>
          <a:p>
            <a:pPr>
              <a:defRPr/>
            </a:pPr>
            <a:fld id="{9CEE71B8-37E4-43B1-A1AB-7166D8C040FC}" type="slidenum">
              <a:rPr lang="en-US" smtClean="0"/>
              <a:pPr>
                <a:defRPr/>
              </a:pPr>
              <a:t>141</a:t>
            </a:fld>
            <a:endParaRPr lang="en-US" dirty="0"/>
          </a:p>
        </p:txBody>
      </p:sp>
      <p:sp>
        <p:nvSpPr>
          <p:cNvPr id="5" name="Date Placeholder 4"/>
          <p:cNvSpPr>
            <a:spLocks noGrp="1"/>
          </p:cNvSpPr>
          <p:nvPr>
            <p:ph type="dt" sz="half" idx="11"/>
          </p:nvPr>
        </p:nvSpPr>
        <p:spPr/>
        <p:txBody>
          <a:bodyPr/>
          <a:lstStyle/>
          <a:p>
            <a:pPr>
              <a:defRPr/>
            </a:pPr>
            <a:r>
              <a:rPr lang="en-US" smtClean="0"/>
              <a:t>Winter 2012</a:t>
            </a:r>
            <a:endParaRPr lang="en-US"/>
          </a:p>
        </p:txBody>
      </p:sp>
      <p:sp>
        <p:nvSpPr>
          <p:cNvPr id="6" name="Footer Placeholder 5"/>
          <p:cNvSpPr>
            <a:spLocks noGrp="1"/>
          </p:cNvSpPr>
          <p:nvPr>
            <p:ph type="ftr" sz="quarter" idx="12"/>
          </p:nvPr>
        </p:nvSpPr>
        <p:spPr/>
        <p:txBody>
          <a:bodyPr/>
          <a:lstStyle/>
          <a:p>
            <a:pPr>
              <a:defRPr/>
            </a:pPr>
            <a:r>
              <a:rPr lang="en-US" smtClean="0"/>
              <a:t>(C) Nguyen Tri Tuan - DH.KHTN Tp.HCM</a:t>
            </a:r>
            <a:endParaRPr lang="en-US"/>
          </a:p>
        </p:txBody>
      </p:sp>
      <p:sp>
        <p:nvSpPr>
          <p:cNvPr id="7" name="Rectangle 4"/>
          <p:cNvSpPr txBox="1">
            <a:spLocks noChangeArrowheads="1"/>
          </p:cNvSpPr>
          <p:nvPr/>
        </p:nvSpPr>
        <p:spPr bwMode="auto">
          <a:xfrm>
            <a:off x="838200" y="5378450"/>
            <a:ext cx="7772400"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150000"/>
              <a:buFont typeface="Wingdings" pitchFamily="2" charset="2"/>
              <a:buChar char="§"/>
              <a:defRPr sz="28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400">
                <a:solidFill>
                  <a:schemeClr val="tx1"/>
                </a:solidFill>
                <a:latin typeface="Arial" charset="0"/>
                <a:ea typeface="MS PGothic" pitchFamily="34" charset="-128"/>
              </a:defRPr>
            </a:lvl2pPr>
            <a:lvl3pPr marL="1143000" indent="-228600" algn="l" rtl="0" eaLnBrk="0" fontAlgn="base" hangingPunct="0">
              <a:spcBef>
                <a:spcPct val="20000"/>
              </a:spcBef>
              <a:spcAft>
                <a:spcPct val="0"/>
              </a:spcAft>
              <a:buClr>
                <a:schemeClr val="tx1"/>
              </a:buClr>
              <a:buChar char="•"/>
              <a:defRPr sz="2000">
                <a:solidFill>
                  <a:schemeClr val="tx1"/>
                </a:solidFill>
                <a:latin typeface="Arial" charset="0"/>
                <a:ea typeface="MS PGothic" pitchFamily="34" charset="-128"/>
              </a:defRPr>
            </a:lvl3pPr>
            <a:lvl4pPr marL="1600200" indent="-228600" algn="l" rtl="0" eaLnBrk="0" fontAlgn="base" hangingPunct="0">
              <a:spcBef>
                <a:spcPct val="20000"/>
              </a:spcBef>
              <a:spcAft>
                <a:spcPct val="0"/>
              </a:spcAft>
              <a:buChar char="–"/>
              <a:defRPr>
                <a:solidFill>
                  <a:schemeClr val="tx1"/>
                </a:solidFill>
                <a:latin typeface="Arial" charset="0"/>
                <a:ea typeface="MS PGothic" pitchFamily="34" charset="-128"/>
              </a:defRPr>
            </a:lvl4pPr>
            <a:lvl5pPr marL="2057400" indent="-228600" algn="l" rtl="0" eaLnBrk="0" fontAlgn="base" hangingPunct="0">
              <a:spcBef>
                <a:spcPct val="20000"/>
              </a:spcBef>
              <a:spcAft>
                <a:spcPct val="0"/>
              </a:spcAft>
              <a:buChar char="»"/>
              <a:defRPr sz="1600">
                <a:solidFill>
                  <a:schemeClr val="tx1"/>
                </a:solidFill>
                <a:latin typeface="Arial" charset="0"/>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a:lstStyle>
          <a:p>
            <a:pPr>
              <a:buFont typeface="Wingdings" pitchFamily="2" charset="2"/>
              <a:buNone/>
            </a:pPr>
            <a:r>
              <a:rPr lang="en-US" sz="2000" dirty="0" smtClean="0"/>
              <a:t>			(a2</a:t>
            </a:r>
            <a:r>
              <a:rPr lang="en-US" altLang="ja-JP" sz="2000" dirty="0" smtClean="0"/>
              <a:t>)				       (b</a:t>
            </a:r>
            <a:r>
              <a:rPr lang="en-US" altLang="ja-JP" sz="2000" dirty="0"/>
              <a:t>2</a:t>
            </a:r>
            <a:r>
              <a:rPr lang="en-US" altLang="ja-JP" sz="2000" dirty="0" smtClean="0"/>
              <a:t>)</a:t>
            </a:r>
          </a:p>
          <a:p>
            <a:pPr algn="ctr">
              <a:buFont typeface="Wingdings" pitchFamily="2" charset="2"/>
              <a:buNone/>
            </a:pPr>
            <a:r>
              <a:rPr lang="en-US" sz="2000" dirty="0" err="1" smtClean="0"/>
              <a:t>Hai</a:t>
            </a:r>
            <a:r>
              <a:rPr lang="en-US" sz="2000" dirty="0" smtClean="0"/>
              <a:t> </a:t>
            </a:r>
            <a:r>
              <a:rPr lang="en-US" sz="2000" dirty="0" err="1" smtClean="0"/>
              <a:t>trường</a:t>
            </a:r>
            <a:r>
              <a:rPr lang="en-US" sz="2000" dirty="0" smtClean="0"/>
              <a:t> </a:t>
            </a:r>
            <a:r>
              <a:rPr lang="en-US" sz="2000" dirty="0" err="1" smtClean="0"/>
              <a:t>hợp</a:t>
            </a:r>
            <a:r>
              <a:rPr lang="en-US" sz="2000" dirty="0" smtClean="0"/>
              <a:t> </a:t>
            </a:r>
            <a:r>
              <a:rPr lang="en-US" sz="2000" dirty="0" err="1" smtClean="0"/>
              <a:t>cây</a:t>
            </a:r>
            <a:r>
              <a:rPr lang="en-US" sz="2000" dirty="0" smtClean="0"/>
              <a:t> </a:t>
            </a:r>
            <a:r>
              <a:rPr lang="en-US" sz="2000" dirty="0" err="1" smtClean="0"/>
              <a:t>bị</a:t>
            </a:r>
            <a:r>
              <a:rPr lang="en-US" sz="2000" dirty="0" smtClean="0"/>
              <a:t> </a:t>
            </a:r>
            <a:r>
              <a:rPr lang="en-US" sz="2000" dirty="0" err="1" smtClean="0"/>
              <a:t>mất</a:t>
            </a:r>
            <a:r>
              <a:rPr lang="en-US" sz="2000" dirty="0" smtClean="0"/>
              <a:t> </a:t>
            </a:r>
            <a:r>
              <a:rPr lang="en-US" sz="2000" dirty="0" err="1" smtClean="0"/>
              <a:t>cân</a:t>
            </a:r>
            <a:r>
              <a:rPr lang="en-US" sz="2000" dirty="0" smtClean="0"/>
              <a:t> </a:t>
            </a:r>
            <a:r>
              <a:rPr lang="en-US" sz="2000" dirty="0" err="1" smtClean="0"/>
              <a:t>bằng</a:t>
            </a:r>
            <a:r>
              <a:rPr lang="en-US" sz="2000" dirty="0" smtClean="0"/>
              <a:t> ở </a:t>
            </a:r>
            <a:r>
              <a:rPr lang="en-US" sz="2000" dirty="0" err="1" smtClean="0"/>
              <a:t>nhánh</a:t>
            </a:r>
            <a:r>
              <a:rPr lang="en-US" sz="2000" dirty="0" smtClean="0"/>
              <a:t> </a:t>
            </a:r>
            <a:r>
              <a:rPr lang="en-US" sz="2000" dirty="0" err="1" smtClean="0"/>
              <a:t>phải</a:t>
            </a:r>
            <a:endParaRPr lang="en-US" sz="2000" dirty="0" smtClean="0"/>
          </a:p>
        </p:txBody>
      </p:sp>
      <p:grpSp>
        <p:nvGrpSpPr>
          <p:cNvPr id="44" name="Group 43"/>
          <p:cNvGrpSpPr/>
          <p:nvPr/>
        </p:nvGrpSpPr>
        <p:grpSpPr>
          <a:xfrm>
            <a:off x="1108075" y="1601788"/>
            <a:ext cx="3359150" cy="3544887"/>
            <a:chOff x="1108075" y="1601788"/>
            <a:chExt cx="3359150" cy="3544887"/>
          </a:xfrm>
        </p:grpSpPr>
        <p:sp>
          <p:nvSpPr>
            <p:cNvPr id="8" name="Line 5"/>
            <p:cNvSpPr>
              <a:spLocks noChangeShapeType="1"/>
            </p:cNvSpPr>
            <p:nvPr/>
          </p:nvSpPr>
          <p:spPr bwMode="auto">
            <a:xfrm>
              <a:off x="1123950" y="5146675"/>
              <a:ext cx="3343275" cy="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9" name="Group 6"/>
            <p:cNvGrpSpPr>
              <a:grpSpLocks/>
            </p:cNvGrpSpPr>
            <p:nvPr/>
          </p:nvGrpSpPr>
          <p:grpSpPr bwMode="auto">
            <a:xfrm>
              <a:off x="1108075" y="1601788"/>
              <a:ext cx="3259138" cy="3544887"/>
              <a:chOff x="992" y="1162"/>
              <a:chExt cx="2053" cy="2233"/>
            </a:xfrm>
          </p:grpSpPr>
          <p:sp>
            <p:nvSpPr>
              <p:cNvPr id="10" name="Line 7"/>
              <p:cNvSpPr>
                <a:spLocks noChangeShapeType="1"/>
              </p:cNvSpPr>
              <p:nvPr/>
            </p:nvSpPr>
            <p:spPr bwMode="auto">
              <a:xfrm>
                <a:off x="1769" y="1456"/>
                <a:ext cx="436" cy="33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 name="Line 8"/>
              <p:cNvSpPr>
                <a:spLocks noChangeShapeType="1"/>
              </p:cNvSpPr>
              <p:nvPr/>
            </p:nvSpPr>
            <p:spPr bwMode="auto">
              <a:xfrm flipH="1">
                <a:off x="1158" y="1373"/>
                <a:ext cx="548" cy="42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 name="Rectangle 9"/>
              <p:cNvSpPr>
                <a:spLocks noChangeArrowheads="1"/>
              </p:cNvSpPr>
              <p:nvPr/>
            </p:nvSpPr>
            <p:spPr bwMode="auto">
              <a:xfrm>
                <a:off x="1532" y="1166"/>
                <a:ext cx="304" cy="301"/>
              </a:xfrm>
              <a:prstGeom prst="rect">
                <a:avLst/>
              </a:prstGeom>
              <a:solidFill>
                <a:srgbClr val="FFCC66"/>
              </a:solidFill>
              <a:ln w="12700">
                <a:solidFill>
                  <a:schemeClr val="tx1"/>
                </a:solidFill>
                <a:miter lim="800000"/>
                <a:headEnd/>
                <a:tailEnd/>
              </a:ln>
            </p:spPr>
            <p:txBody>
              <a:bodyPr wrap="none" anchor="ctr"/>
              <a:lstStyle/>
              <a:p>
                <a:pPr algn="ctr" eaLnBrk="0" hangingPunct="0">
                  <a:spcBef>
                    <a:spcPct val="0"/>
                  </a:spcBef>
                </a:pPr>
                <a:r>
                  <a:rPr lang="en-GB" sz="2800"/>
                  <a:t>P</a:t>
                </a:r>
              </a:p>
            </p:txBody>
          </p:sp>
          <p:sp>
            <p:nvSpPr>
              <p:cNvPr id="13" name="AutoShape 10"/>
              <p:cNvSpPr>
                <a:spLocks noChangeArrowheads="1"/>
              </p:cNvSpPr>
              <p:nvPr/>
            </p:nvSpPr>
            <p:spPr bwMode="auto">
              <a:xfrm>
                <a:off x="992" y="1799"/>
                <a:ext cx="333" cy="1192"/>
              </a:xfrm>
              <a:prstGeom prst="triangle">
                <a:avLst>
                  <a:gd name="adj" fmla="val 50000"/>
                </a:avLst>
              </a:prstGeom>
              <a:solidFill>
                <a:srgbClr val="FFCC66"/>
              </a:solidFill>
              <a:ln w="12700">
                <a:solidFill>
                  <a:schemeClr val="tx1"/>
                </a:solidFill>
                <a:prstDash val="sysDot"/>
                <a:miter lim="800000"/>
                <a:headEnd/>
                <a:tailEnd/>
              </a:ln>
            </p:spPr>
            <p:txBody>
              <a:bodyPr wrap="none" anchor="ctr"/>
              <a:lstStyle/>
              <a:p>
                <a:pPr algn="ctr" eaLnBrk="0" hangingPunct="0">
                  <a:spcBef>
                    <a:spcPct val="0"/>
                  </a:spcBef>
                </a:pPr>
                <a:r>
                  <a:rPr lang="en-GB" sz="2800"/>
                  <a:t>A</a:t>
                </a:r>
              </a:p>
            </p:txBody>
          </p:sp>
          <p:sp>
            <p:nvSpPr>
              <p:cNvPr id="14" name="Line 11"/>
              <p:cNvSpPr>
                <a:spLocks noChangeShapeType="1"/>
              </p:cNvSpPr>
              <p:nvPr/>
            </p:nvSpPr>
            <p:spPr bwMode="auto">
              <a:xfrm>
                <a:off x="1096" y="3188"/>
                <a:ext cx="1718" cy="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 name="Line 12"/>
              <p:cNvSpPr>
                <a:spLocks noChangeShapeType="1"/>
              </p:cNvSpPr>
              <p:nvPr/>
            </p:nvSpPr>
            <p:spPr bwMode="auto">
              <a:xfrm>
                <a:off x="1484" y="2980"/>
                <a:ext cx="1330" cy="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 name="Text Box 13"/>
              <p:cNvSpPr txBox="1">
                <a:spLocks noChangeArrowheads="1"/>
              </p:cNvSpPr>
              <p:nvPr/>
            </p:nvSpPr>
            <p:spPr bwMode="auto">
              <a:xfrm>
                <a:off x="1828" y="1162"/>
                <a:ext cx="3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b="1"/>
                  <a:t>+1</a:t>
                </a:r>
              </a:p>
            </p:txBody>
          </p:sp>
          <p:sp>
            <p:nvSpPr>
              <p:cNvPr id="17" name="Text Box 14"/>
              <p:cNvSpPr txBox="1">
                <a:spLocks noChangeArrowheads="1"/>
              </p:cNvSpPr>
              <p:nvPr/>
            </p:nvSpPr>
            <p:spPr bwMode="auto">
              <a:xfrm>
                <a:off x="1193" y="2254"/>
                <a:ext cx="3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b="1"/>
                  <a:t>h</a:t>
                </a:r>
              </a:p>
            </p:txBody>
          </p:sp>
          <p:sp>
            <p:nvSpPr>
              <p:cNvPr id="18" name="Text Box 15"/>
              <p:cNvSpPr txBox="1">
                <a:spLocks noChangeArrowheads="1"/>
              </p:cNvSpPr>
              <p:nvPr/>
            </p:nvSpPr>
            <p:spPr bwMode="auto">
              <a:xfrm>
                <a:off x="1546" y="2597"/>
                <a:ext cx="3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b="1"/>
                  <a:t>h</a:t>
                </a:r>
              </a:p>
            </p:txBody>
          </p:sp>
          <p:sp>
            <p:nvSpPr>
              <p:cNvPr id="19" name="Rectangle 16"/>
              <p:cNvSpPr>
                <a:spLocks noChangeArrowheads="1"/>
              </p:cNvSpPr>
              <p:nvPr/>
            </p:nvSpPr>
            <p:spPr bwMode="auto">
              <a:xfrm>
                <a:off x="2088" y="1729"/>
                <a:ext cx="326" cy="302"/>
              </a:xfrm>
              <a:prstGeom prst="rect">
                <a:avLst/>
              </a:prstGeom>
              <a:solidFill>
                <a:srgbClr val="FFCC66"/>
              </a:solidFill>
              <a:ln w="12700">
                <a:solidFill>
                  <a:schemeClr val="tx1"/>
                </a:solidFill>
                <a:miter lim="800000"/>
                <a:headEnd/>
                <a:tailEnd/>
              </a:ln>
            </p:spPr>
            <p:txBody>
              <a:bodyPr wrap="none" anchor="ctr"/>
              <a:lstStyle/>
              <a:p>
                <a:pPr algn="ctr" eaLnBrk="0" hangingPunct="0">
                  <a:spcBef>
                    <a:spcPct val="0"/>
                  </a:spcBef>
                </a:pPr>
                <a:r>
                  <a:rPr lang="en-GB" sz="2800"/>
                  <a:t>P</a:t>
                </a:r>
                <a:r>
                  <a:rPr lang="en-GB" sz="2800" baseline="-25000"/>
                  <a:t>1</a:t>
                </a:r>
              </a:p>
            </p:txBody>
          </p:sp>
          <p:sp>
            <p:nvSpPr>
              <p:cNvPr id="20" name="AutoShape 17"/>
              <p:cNvSpPr>
                <a:spLocks noChangeArrowheads="1"/>
              </p:cNvSpPr>
              <p:nvPr/>
            </p:nvSpPr>
            <p:spPr bwMode="auto">
              <a:xfrm>
                <a:off x="2348" y="2203"/>
                <a:ext cx="333" cy="1192"/>
              </a:xfrm>
              <a:prstGeom prst="triangle">
                <a:avLst>
                  <a:gd name="adj" fmla="val 50000"/>
                </a:avLst>
              </a:prstGeom>
              <a:solidFill>
                <a:srgbClr val="FFCC66"/>
              </a:solidFill>
              <a:ln w="12700">
                <a:solidFill>
                  <a:schemeClr val="tx1"/>
                </a:solidFill>
                <a:miter lim="800000"/>
                <a:headEnd/>
                <a:tailEnd/>
              </a:ln>
            </p:spPr>
            <p:txBody>
              <a:bodyPr wrap="none" anchor="ctr"/>
              <a:lstStyle/>
              <a:p>
                <a:pPr algn="ctr" eaLnBrk="0" hangingPunct="0">
                  <a:spcBef>
                    <a:spcPct val="0"/>
                  </a:spcBef>
                </a:pPr>
                <a:r>
                  <a:rPr lang="en-GB" sz="2800"/>
                  <a:t>C</a:t>
                </a:r>
              </a:p>
            </p:txBody>
          </p:sp>
          <p:sp>
            <p:nvSpPr>
              <p:cNvPr id="21" name="AutoShape 18"/>
              <p:cNvSpPr>
                <a:spLocks noChangeArrowheads="1"/>
              </p:cNvSpPr>
              <p:nvPr/>
            </p:nvSpPr>
            <p:spPr bwMode="auto">
              <a:xfrm>
                <a:off x="1772" y="2192"/>
                <a:ext cx="332" cy="985"/>
              </a:xfrm>
              <a:prstGeom prst="triangle">
                <a:avLst>
                  <a:gd name="adj" fmla="val 50000"/>
                </a:avLst>
              </a:prstGeom>
              <a:solidFill>
                <a:srgbClr val="FFCC66"/>
              </a:solidFill>
              <a:ln w="12700">
                <a:solidFill>
                  <a:schemeClr val="tx1"/>
                </a:solidFill>
                <a:miter lim="800000"/>
                <a:headEnd/>
                <a:tailEnd/>
              </a:ln>
            </p:spPr>
            <p:txBody>
              <a:bodyPr wrap="none" anchor="ctr"/>
              <a:lstStyle/>
              <a:p>
                <a:pPr algn="ctr" eaLnBrk="0" hangingPunct="0">
                  <a:spcBef>
                    <a:spcPct val="0"/>
                  </a:spcBef>
                </a:pPr>
                <a:r>
                  <a:rPr lang="en-GB" sz="2800"/>
                  <a:t>B</a:t>
                </a:r>
              </a:p>
            </p:txBody>
          </p:sp>
          <p:sp>
            <p:nvSpPr>
              <p:cNvPr id="22" name="Line 19"/>
              <p:cNvSpPr>
                <a:spLocks noChangeShapeType="1"/>
              </p:cNvSpPr>
              <p:nvPr/>
            </p:nvSpPr>
            <p:spPr bwMode="auto">
              <a:xfrm flipV="1">
                <a:off x="1941" y="2031"/>
                <a:ext cx="284" cy="16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0"/>
              <p:cNvSpPr>
                <a:spLocks noChangeShapeType="1"/>
              </p:cNvSpPr>
              <p:nvPr/>
            </p:nvSpPr>
            <p:spPr bwMode="auto">
              <a:xfrm>
                <a:off x="2251" y="2031"/>
                <a:ext cx="273" cy="1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 name="Text Box 21"/>
              <p:cNvSpPr txBox="1">
                <a:spLocks noChangeArrowheads="1"/>
              </p:cNvSpPr>
              <p:nvPr/>
            </p:nvSpPr>
            <p:spPr bwMode="auto">
              <a:xfrm>
                <a:off x="2555" y="2654"/>
                <a:ext cx="4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b="1"/>
                  <a:t>h+1</a:t>
                </a:r>
              </a:p>
            </p:txBody>
          </p:sp>
          <p:sp>
            <p:nvSpPr>
              <p:cNvPr id="25" name="Text Box 22"/>
              <p:cNvSpPr txBox="1">
                <a:spLocks noChangeArrowheads="1"/>
              </p:cNvSpPr>
              <p:nvPr/>
            </p:nvSpPr>
            <p:spPr bwMode="auto">
              <a:xfrm>
                <a:off x="2088" y="1445"/>
                <a:ext cx="3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b="1"/>
                  <a:t>+1</a:t>
                </a:r>
              </a:p>
            </p:txBody>
          </p:sp>
        </p:grpSp>
      </p:grpSp>
      <p:grpSp>
        <p:nvGrpSpPr>
          <p:cNvPr id="43" name="Group 42"/>
          <p:cNvGrpSpPr/>
          <p:nvPr/>
        </p:nvGrpSpPr>
        <p:grpSpPr>
          <a:xfrm>
            <a:off x="5208588" y="1568450"/>
            <a:ext cx="3630612" cy="3571875"/>
            <a:chOff x="5208588" y="1568450"/>
            <a:chExt cx="3630612" cy="3571875"/>
          </a:xfrm>
        </p:grpSpPr>
        <p:sp>
          <p:nvSpPr>
            <p:cNvPr id="26" name="Line 23"/>
            <p:cNvSpPr>
              <a:spLocks noChangeShapeType="1"/>
            </p:cNvSpPr>
            <p:nvPr/>
          </p:nvSpPr>
          <p:spPr bwMode="auto">
            <a:xfrm>
              <a:off x="6813550" y="2035175"/>
              <a:ext cx="692150" cy="5270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 name="Line 24"/>
            <p:cNvSpPr>
              <a:spLocks noChangeShapeType="1"/>
            </p:cNvSpPr>
            <p:nvPr/>
          </p:nvSpPr>
          <p:spPr bwMode="auto">
            <a:xfrm flipH="1">
              <a:off x="5832475" y="1903413"/>
              <a:ext cx="881063" cy="6588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 name="Rectangle 25"/>
            <p:cNvSpPr>
              <a:spLocks noChangeArrowheads="1"/>
            </p:cNvSpPr>
            <p:nvPr/>
          </p:nvSpPr>
          <p:spPr bwMode="auto">
            <a:xfrm>
              <a:off x="6437313" y="1574800"/>
              <a:ext cx="482600" cy="477838"/>
            </a:xfrm>
            <a:prstGeom prst="rect">
              <a:avLst/>
            </a:prstGeom>
            <a:solidFill>
              <a:srgbClr val="FFCC66"/>
            </a:solidFill>
            <a:ln w="12700">
              <a:solidFill>
                <a:schemeClr val="tx1"/>
              </a:solidFill>
              <a:miter lim="800000"/>
              <a:headEnd/>
              <a:tailEnd/>
            </a:ln>
          </p:spPr>
          <p:txBody>
            <a:bodyPr wrap="none" anchor="ctr"/>
            <a:lstStyle/>
            <a:p>
              <a:pPr algn="ctr" eaLnBrk="0" hangingPunct="0">
                <a:spcBef>
                  <a:spcPct val="0"/>
                </a:spcBef>
              </a:pPr>
              <a:r>
                <a:rPr lang="en-GB" sz="2800" dirty="0"/>
                <a:t>P</a:t>
              </a:r>
            </a:p>
          </p:txBody>
        </p:sp>
        <p:sp>
          <p:nvSpPr>
            <p:cNvPr id="29" name="AutoShape 26"/>
            <p:cNvSpPr>
              <a:spLocks noChangeArrowheads="1"/>
            </p:cNvSpPr>
            <p:nvPr/>
          </p:nvSpPr>
          <p:spPr bwMode="auto">
            <a:xfrm>
              <a:off x="5580063" y="2579688"/>
              <a:ext cx="528637" cy="1892300"/>
            </a:xfrm>
            <a:prstGeom prst="triangle">
              <a:avLst>
                <a:gd name="adj" fmla="val 50000"/>
              </a:avLst>
            </a:prstGeom>
            <a:solidFill>
              <a:srgbClr val="FFCC66"/>
            </a:solidFill>
            <a:ln w="12700">
              <a:solidFill>
                <a:schemeClr val="tx1"/>
              </a:solidFill>
              <a:prstDash val="sysDot"/>
              <a:miter lim="800000"/>
              <a:headEnd/>
              <a:tailEnd/>
            </a:ln>
          </p:spPr>
          <p:txBody>
            <a:bodyPr wrap="none" anchor="ctr"/>
            <a:lstStyle/>
            <a:p>
              <a:pPr algn="ctr" eaLnBrk="0" hangingPunct="0">
                <a:spcBef>
                  <a:spcPct val="0"/>
                </a:spcBef>
              </a:pPr>
              <a:r>
                <a:rPr lang="en-GB" sz="2800"/>
                <a:t>A</a:t>
              </a:r>
            </a:p>
          </p:txBody>
        </p:sp>
        <p:sp>
          <p:nvSpPr>
            <p:cNvPr id="30" name="Line 27"/>
            <p:cNvSpPr>
              <a:spLocks noChangeShapeType="1"/>
            </p:cNvSpPr>
            <p:nvPr/>
          </p:nvSpPr>
          <p:spPr bwMode="auto">
            <a:xfrm>
              <a:off x="5745163" y="4784725"/>
              <a:ext cx="2727325" cy="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 name="Line 28"/>
            <p:cNvSpPr>
              <a:spLocks noChangeShapeType="1"/>
            </p:cNvSpPr>
            <p:nvPr/>
          </p:nvSpPr>
          <p:spPr bwMode="auto">
            <a:xfrm>
              <a:off x="6361113" y="4454525"/>
              <a:ext cx="2111375" cy="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 name="Text Box 29"/>
            <p:cNvSpPr txBox="1">
              <a:spLocks noChangeArrowheads="1"/>
            </p:cNvSpPr>
            <p:nvPr/>
          </p:nvSpPr>
          <p:spPr bwMode="auto">
            <a:xfrm>
              <a:off x="6907213" y="1568450"/>
              <a:ext cx="5159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b="1"/>
                <a:t>+1</a:t>
              </a:r>
            </a:p>
          </p:txBody>
        </p:sp>
        <p:sp>
          <p:nvSpPr>
            <p:cNvPr id="33" name="Text Box 30"/>
            <p:cNvSpPr txBox="1">
              <a:spLocks noChangeArrowheads="1"/>
            </p:cNvSpPr>
            <p:nvPr/>
          </p:nvSpPr>
          <p:spPr bwMode="auto">
            <a:xfrm>
              <a:off x="5899150" y="3302000"/>
              <a:ext cx="590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b="1"/>
                <a:t>h</a:t>
              </a:r>
            </a:p>
          </p:txBody>
        </p:sp>
        <p:sp>
          <p:nvSpPr>
            <p:cNvPr id="34" name="Text Box 31"/>
            <p:cNvSpPr txBox="1">
              <a:spLocks noChangeArrowheads="1"/>
            </p:cNvSpPr>
            <p:nvPr/>
          </p:nvSpPr>
          <p:spPr bwMode="auto">
            <a:xfrm>
              <a:off x="6218238" y="3846513"/>
              <a:ext cx="831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b="1" dirty="0"/>
                <a:t>h+1</a:t>
              </a:r>
            </a:p>
          </p:txBody>
        </p:sp>
        <p:sp>
          <p:nvSpPr>
            <p:cNvPr id="35" name="Rectangle 32"/>
            <p:cNvSpPr>
              <a:spLocks noChangeArrowheads="1"/>
            </p:cNvSpPr>
            <p:nvPr/>
          </p:nvSpPr>
          <p:spPr bwMode="auto">
            <a:xfrm>
              <a:off x="7319963" y="2468563"/>
              <a:ext cx="517525" cy="479425"/>
            </a:xfrm>
            <a:prstGeom prst="rect">
              <a:avLst/>
            </a:prstGeom>
            <a:solidFill>
              <a:srgbClr val="FFCC66"/>
            </a:solidFill>
            <a:ln w="12700">
              <a:solidFill>
                <a:schemeClr val="tx1"/>
              </a:solidFill>
              <a:miter lim="800000"/>
              <a:headEnd/>
              <a:tailEnd/>
            </a:ln>
          </p:spPr>
          <p:txBody>
            <a:bodyPr wrap="none" anchor="ctr"/>
            <a:lstStyle/>
            <a:p>
              <a:pPr algn="ctr" eaLnBrk="0" hangingPunct="0">
                <a:spcBef>
                  <a:spcPct val="0"/>
                </a:spcBef>
              </a:pPr>
              <a:r>
                <a:rPr lang="en-GB" sz="2800" dirty="0"/>
                <a:t>P</a:t>
              </a:r>
              <a:r>
                <a:rPr lang="en-GB" sz="2800" baseline="-25000" dirty="0"/>
                <a:t>1</a:t>
              </a:r>
            </a:p>
          </p:txBody>
        </p:sp>
        <p:sp>
          <p:nvSpPr>
            <p:cNvPr id="36" name="AutoShape 33"/>
            <p:cNvSpPr>
              <a:spLocks noChangeArrowheads="1"/>
            </p:cNvSpPr>
            <p:nvPr/>
          </p:nvSpPr>
          <p:spPr bwMode="auto">
            <a:xfrm>
              <a:off x="7732713" y="3221038"/>
              <a:ext cx="528637" cy="1574800"/>
            </a:xfrm>
            <a:prstGeom prst="triangle">
              <a:avLst>
                <a:gd name="adj" fmla="val 50000"/>
              </a:avLst>
            </a:prstGeom>
            <a:solidFill>
              <a:srgbClr val="FFCC66"/>
            </a:solidFill>
            <a:ln w="12700">
              <a:solidFill>
                <a:schemeClr val="tx1"/>
              </a:solidFill>
              <a:miter lim="800000"/>
              <a:headEnd/>
              <a:tailEnd/>
            </a:ln>
          </p:spPr>
          <p:txBody>
            <a:bodyPr wrap="none" anchor="ctr"/>
            <a:lstStyle/>
            <a:p>
              <a:pPr algn="ctr" eaLnBrk="0" hangingPunct="0">
                <a:spcBef>
                  <a:spcPct val="0"/>
                </a:spcBef>
              </a:pPr>
              <a:r>
                <a:rPr lang="en-GB" sz="2800"/>
                <a:t>C</a:t>
              </a:r>
            </a:p>
          </p:txBody>
        </p:sp>
        <p:sp>
          <p:nvSpPr>
            <p:cNvPr id="37" name="AutoShape 34"/>
            <p:cNvSpPr>
              <a:spLocks noChangeArrowheads="1"/>
            </p:cNvSpPr>
            <p:nvPr/>
          </p:nvSpPr>
          <p:spPr bwMode="auto">
            <a:xfrm>
              <a:off x="6818313" y="3203575"/>
              <a:ext cx="527050" cy="1936750"/>
            </a:xfrm>
            <a:prstGeom prst="triangle">
              <a:avLst>
                <a:gd name="adj" fmla="val 50000"/>
              </a:avLst>
            </a:prstGeom>
            <a:solidFill>
              <a:srgbClr val="FFCC66"/>
            </a:solidFill>
            <a:ln w="12700">
              <a:solidFill>
                <a:schemeClr val="tx1"/>
              </a:solidFill>
              <a:miter lim="800000"/>
              <a:headEnd/>
              <a:tailEnd/>
            </a:ln>
          </p:spPr>
          <p:txBody>
            <a:bodyPr wrap="none" anchor="ctr"/>
            <a:lstStyle/>
            <a:p>
              <a:pPr algn="ctr" eaLnBrk="0" hangingPunct="0">
                <a:spcBef>
                  <a:spcPct val="0"/>
                </a:spcBef>
              </a:pPr>
              <a:r>
                <a:rPr lang="en-GB" sz="2800"/>
                <a:t>B</a:t>
              </a:r>
            </a:p>
          </p:txBody>
        </p:sp>
        <p:sp>
          <p:nvSpPr>
            <p:cNvPr id="38" name="Line 35"/>
            <p:cNvSpPr>
              <a:spLocks noChangeShapeType="1"/>
            </p:cNvSpPr>
            <p:nvPr/>
          </p:nvSpPr>
          <p:spPr bwMode="auto">
            <a:xfrm flipV="1">
              <a:off x="7086600" y="2947988"/>
              <a:ext cx="336550" cy="2730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36"/>
            <p:cNvSpPr>
              <a:spLocks noChangeShapeType="1"/>
            </p:cNvSpPr>
            <p:nvPr/>
          </p:nvSpPr>
          <p:spPr bwMode="auto">
            <a:xfrm>
              <a:off x="7637463" y="2947988"/>
              <a:ext cx="374650" cy="27304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 name="Text Box 37"/>
            <p:cNvSpPr txBox="1">
              <a:spLocks noChangeArrowheads="1"/>
            </p:cNvSpPr>
            <p:nvPr/>
          </p:nvSpPr>
          <p:spPr bwMode="auto">
            <a:xfrm>
              <a:off x="8061325" y="3937000"/>
              <a:ext cx="777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b="1"/>
                <a:t>h</a:t>
              </a:r>
            </a:p>
          </p:txBody>
        </p:sp>
        <p:sp>
          <p:nvSpPr>
            <p:cNvPr id="41" name="Text Box 38"/>
            <p:cNvSpPr txBox="1">
              <a:spLocks noChangeArrowheads="1"/>
            </p:cNvSpPr>
            <p:nvPr/>
          </p:nvSpPr>
          <p:spPr bwMode="auto">
            <a:xfrm>
              <a:off x="7319963" y="2017713"/>
              <a:ext cx="5159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b="1"/>
                <a:t>-1</a:t>
              </a:r>
            </a:p>
          </p:txBody>
        </p:sp>
        <p:sp>
          <p:nvSpPr>
            <p:cNvPr id="42" name="Line 39"/>
            <p:cNvSpPr>
              <a:spLocks noChangeShapeType="1"/>
            </p:cNvSpPr>
            <p:nvPr/>
          </p:nvSpPr>
          <p:spPr bwMode="auto">
            <a:xfrm>
              <a:off x="5208588" y="5132388"/>
              <a:ext cx="3343275" cy="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Tree>
    <p:extLst>
      <p:ext uri="{BB962C8B-B14F-4D97-AF65-F5344CB8AC3E}">
        <p14:creationId xmlns:p14="http://schemas.microsoft.com/office/powerpoint/2010/main" val="3646159373"/>
      </p:ext>
    </p:extLst>
  </p:cSld>
  <p:clrMapOvr>
    <a:masterClrMapping/>
  </p:clrMapOvr>
  <p:transition>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randombar(horizontal)">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circle(in)">
                                      <p:cBhvr>
                                        <p:cTn id="12" dur="20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06244A44-4740-4DD2-ACE6-B841CC84082D}" type="slidenum">
              <a:rPr lang="en-US" sz="1000" smtClean="0">
                <a:latin typeface="Verdana" pitchFamily="34" charset="0"/>
              </a:rPr>
              <a:pPr eaLnBrk="1" hangingPunct="1"/>
              <a:t>142</a:t>
            </a:fld>
            <a:endParaRPr lang="en-US" sz="1000" dirty="0" smtClean="0">
              <a:latin typeface="Verdana" pitchFamily="34" charset="0"/>
            </a:endParaRPr>
          </a:p>
        </p:txBody>
      </p:sp>
      <p:sp>
        <p:nvSpPr>
          <p:cNvPr id="160771"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60772"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60773" name="Rectangle 2"/>
          <p:cNvSpPr>
            <a:spLocks noGrp="1" noChangeArrowheads="1"/>
          </p:cNvSpPr>
          <p:nvPr>
            <p:ph type="title"/>
          </p:nvPr>
        </p:nvSpPr>
        <p:spPr/>
        <p:txBody>
          <a:bodyPr/>
          <a:lstStyle/>
          <a:p>
            <a:r>
              <a:rPr lang="en-US" dirty="0" err="1"/>
              <a:t>Các</a:t>
            </a:r>
            <a:r>
              <a:rPr lang="en-US" dirty="0"/>
              <a:t> </a:t>
            </a:r>
            <a:r>
              <a:rPr lang="en-US" dirty="0" err="1"/>
              <a:t>thuật</a:t>
            </a:r>
            <a:r>
              <a:rPr lang="en-US" dirty="0"/>
              <a:t> </a:t>
            </a:r>
            <a:r>
              <a:rPr lang="en-US" dirty="0" err="1"/>
              <a:t>toán</a:t>
            </a:r>
            <a:r>
              <a:rPr lang="en-US" dirty="0"/>
              <a:t> </a:t>
            </a:r>
            <a:r>
              <a:rPr lang="en-US" dirty="0" err="1"/>
              <a:t>điều</a:t>
            </a:r>
            <a:r>
              <a:rPr lang="en-US" dirty="0"/>
              <a:t> </a:t>
            </a:r>
            <a:r>
              <a:rPr lang="en-US" dirty="0" err="1"/>
              <a:t>chỉnh</a:t>
            </a:r>
            <a:r>
              <a:rPr lang="en-US" dirty="0"/>
              <a:t> </a:t>
            </a:r>
            <a:r>
              <a:rPr lang="en-US" dirty="0" err="1"/>
              <a:t>cây</a:t>
            </a:r>
            <a:r>
              <a:rPr lang="en-US" dirty="0"/>
              <a:t> </a:t>
            </a:r>
            <a:r>
              <a:rPr lang="en-US" dirty="0" smtClean="0"/>
              <a:t>(3)</a:t>
            </a:r>
          </a:p>
        </p:txBody>
      </p:sp>
      <p:sp>
        <p:nvSpPr>
          <p:cNvPr id="160774" name="Rectangle 4"/>
          <p:cNvSpPr>
            <a:spLocks noGrp="1" noChangeArrowheads="1"/>
          </p:cNvSpPr>
          <p:nvPr>
            <p:ph type="body" idx="1"/>
          </p:nvPr>
        </p:nvSpPr>
        <p:spPr>
          <a:xfrm>
            <a:off x="685800" y="5486400"/>
            <a:ext cx="7772400" cy="793750"/>
          </a:xfrm>
          <a:noFill/>
        </p:spPr>
        <p:txBody>
          <a:bodyPr lIns="90488" tIns="44450" rIns="90488" bIns="44450"/>
          <a:lstStyle/>
          <a:p>
            <a:pPr algn="ctr">
              <a:lnSpc>
                <a:spcPct val="90000"/>
              </a:lnSpc>
              <a:buFont typeface="Wingdings" pitchFamily="2" charset="2"/>
              <a:buNone/>
            </a:pPr>
            <a:r>
              <a:rPr lang="en-US" sz="2000" dirty="0" err="1" smtClean="0"/>
              <a:t>Trường</a:t>
            </a:r>
            <a:r>
              <a:rPr lang="en-US" sz="2000" dirty="0" smtClean="0"/>
              <a:t> </a:t>
            </a:r>
            <a:r>
              <a:rPr lang="en-US" sz="2000" dirty="0" err="1" smtClean="0"/>
              <a:t>hợp</a:t>
            </a:r>
            <a:r>
              <a:rPr lang="en-US" sz="2000" dirty="0" smtClean="0"/>
              <a:t> (a1): </a:t>
            </a:r>
            <a:r>
              <a:rPr lang="en-US" sz="2000" dirty="0" err="1" smtClean="0"/>
              <a:t>áp</a:t>
            </a:r>
            <a:r>
              <a:rPr lang="en-US" sz="2000" dirty="0" smtClean="0"/>
              <a:t> </a:t>
            </a:r>
            <a:r>
              <a:rPr lang="en-US" sz="2000" dirty="0" err="1" smtClean="0"/>
              <a:t>dụng</a:t>
            </a:r>
            <a:r>
              <a:rPr lang="en-US" sz="2000" dirty="0" smtClean="0"/>
              <a:t> </a:t>
            </a:r>
            <a:r>
              <a:rPr lang="en-US" sz="2000" dirty="0" err="1" smtClean="0"/>
              <a:t>phép</a:t>
            </a:r>
            <a:r>
              <a:rPr lang="en-US" sz="2000" dirty="0" smtClean="0"/>
              <a:t> </a:t>
            </a:r>
            <a:r>
              <a:rPr lang="en-US" sz="2000" dirty="0" err="1" smtClean="0"/>
              <a:t>xoay</a:t>
            </a:r>
            <a:r>
              <a:rPr lang="en-US" sz="2000" dirty="0" smtClean="0"/>
              <a:t> </a:t>
            </a:r>
            <a:r>
              <a:rPr lang="en-US" sz="2000" dirty="0" err="1" smtClean="0"/>
              <a:t>đơn</a:t>
            </a:r>
            <a:r>
              <a:rPr lang="en-US" sz="2000" dirty="0" smtClean="0"/>
              <a:t> </a:t>
            </a:r>
            <a:r>
              <a:rPr lang="en-US" sz="2000" dirty="0" err="1" smtClean="0"/>
              <a:t>Trái</a:t>
            </a:r>
            <a:r>
              <a:rPr lang="en-US" sz="2000" dirty="0" smtClean="0"/>
              <a:t> - </a:t>
            </a:r>
            <a:r>
              <a:rPr lang="en-US" sz="2000" dirty="0" err="1" smtClean="0"/>
              <a:t>Phải</a:t>
            </a:r>
            <a:r>
              <a:rPr lang="en-US" sz="2000" dirty="0" smtClean="0"/>
              <a:t> </a:t>
            </a:r>
          </a:p>
          <a:p>
            <a:pPr algn="ctr">
              <a:lnSpc>
                <a:spcPct val="90000"/>
              </a:lnSpc>
              <a:buFont typeface="Wingdings" pitchFamily="2" charset="2"/>
              <a:buNone/>
            </a:pPr>
            <a:r>
              <a:rPr lang="en-US" sz="2000" dirty="0" smtClean="0"/>
              <a:t>(SLR – Single Left-to-Right)</a:t>
            </a:r>
          </a:p>
        </p:txBody>
      </p:sp>
      <p:sp>
        <p:nvSpPr>
          <p:cNvPr id="500741" name="Line 5"/>
          <p:cNvSpPr>
            <a:spLocks noChangeShapeType="1"/>
          </p:cNvSpPr>
          <p:nvPr/>
        </p:nvSpPr>
        <p:spPr bwMode="auto">
          <a:xfrm>
            <a:off x="7980363" y="2878138"/>
            <a:ext cx="392112" cy="358775"/>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0742" name="Line 6"/>
          <p:cNvSpPr>
            <a:spLocks noChangeShapeType="1"/>
          </p:cNvSpPr>
          <p:nvPr/>
        </p:nvSpPr>
        <p:spPr bwMode="auto">
          <a:xfrm flipH="1">
            <a:off x="7221538" y="2820988"/>
            <a:ext cx="434975" cy="452437"/>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0743" name="Rectangle 7"/>
          <p:cNvSpPr>
            <a:spLocks noChangeArrowheads="1"/>
          </p:cNvSpPr>
          <p:nvPr/>
        </p:nvSpPr>
        <p:spPr bwMode="auto">
          <a:xfrm>
            <a:off x="7546975" y="2435225"/>
            <a:ext cx="482600" cy="477838"/>
          </a:xfrm>
          <a:prstGeom prst="rect">
            <a:avLst/>
          </a:prstGeom>
          <a:solidFill>
            <a:srgbClr val="FFCC66"/>
          </a:solidFill>
          <a:ln w="12700">
            <a:solidFill>
              <a:schemeClr val="tx1"/>
            </a:solidFill>
            <a:miter lim="800000"/>
            <a:headEnd/>
            <a:tailEnd/>
          </a:ln>
        </p:spPr>
        <p:txBody>
          <a:bodyPr wrap="none" anchor="ctr"/>
          <a:lstStyle/>
          <a:p>
            <a:pPr algn="ctr" eaLnBrk="0" hangingPunct="0">
              <a:spcBef>
                <a:spcPct val="0"/>
              </a:spcBef>
            </a:pPr>
            <a:r>
              <a:rPr lang="en-GB" sz="2800"/>
              <a:t>P</a:t>
            </a:r>
          </a:p>
        </p:txBody>
      </p:sp>
      <p:sp>
        <p:nvSpPr>
          <p:cNvPr id="500744" name="Rectangle 8"/>
          <p:cNvSpPr>
            <a:spLocks noChangeArrowheads="1"/>
          </p:cNvSpPr>
          <p:nvPr/>
        </p:nvSpPr>
        <p:spPr bwMode="auto">
          <a:xfrm>
            <a:off x="6696075" y="1568450"/>
            <a:ext cx="517525" cy="479425"/>
          </a:xfrm>
          <a:prstGeom prst="rect">
            <a:avLst/>
          </a:prstGeom>
          <a:solidFill>
            <a:srgbClr val="FFCC66"/>
          </a:solidFill>
          <a:ln w="12700">
            <a:solidFill>
              <a:schemeClr val="tx1"/>
            </a:solidFill>
            <a:miter lim="800000"/>
            <a:headEnd/>
            <a:tailEnd/>
          </a:ln>
        </p:spPr>
        <p:txBody>
          <a:bodyPr wrap="none" anchor="ctr"/>
          <a:lstStyle/>
          <a:p>
            <a:pPr algn="ctr" eaLnBrk="0" hangingPunct="0">
              <a:spcBef>
                <a:spcPct val="0"/>
              </a:spcBef>
            </a:pPr>
            <a:r>
              <a:rPr lang="en-GB" sz="2800"/>
              <a:t>P</a:t>
            </a:r>
            <a:r>
              <a:rPr lang="en-GB" sz="2800" baseline="-25000"/>
              <a:t>1</a:t>
            </a:r>
          </a:p>
        </p:txBody>
      </p:sp>
      <p:sp>
        <p:nvSpPr>
          <p:cNvPr id="500745" name="AutoShape 9"/>
          <p:cNvSpPr>
            <a:spLocks noChangeArrowheads="1"/>
          </p:cNvSpPr>
          <p:nvPr/>
        </p:nvSpPr>
        <p:spPr bwMode="auto">
          <a:xfrm>
            <a:off x="5727700" y="2457450"/>
            <a:ext cx="528638" cy="2695575"/>
          </a:xfrm>
          <a:prstGeom prst="triangle">
            <a:avLst>
              <a:gd name="adj" fmla="val 50000"/>
            </a:avLst>
          </a:prstGeom>
          <a:solidFill>
            <a:srgbClr val="FFCC66"/>
          </a:solidFill>
          <a:ln w="12700">
            <a:solidFill>
              <a:schemeClr val="tx1"/>
            </a:solidFill>
            <a:miter lim="800000"/>
            <a:headEnd/>
            <a:tailEnd/>
          </a:ln>
        </p:spPr>
        <p:txBody>
          <a:bodyPr wrap="none" anchor="ctr"/>
          <a:lstStyle/>
          <a:p>
            <a:pPr algn="ctr" eaLnBrk="0" hangingPunct="0">
              <a:spcBef>
                <a:spcPct val="0"/>
              </a:spcBef>
            </a:pPr>
            <a:r>
              <a:rPr lang="en-GB" sz="2800"/>
              <a:t>A</a:t>
            </a:r>
          </a:p>
        </p:txBody>
      </p:sp>
      <p:sp>
        <p:nvSpPr>
          <p:cNvPr id="500746" name="AutoShape 10"/>
          <p:cNvSpPr>
            <a:spLocks noChangeArrowheads="1"/>
          </p:cNvSpPr>
          <p:nvPr/>
        </p:nvSpPr>
        <p:spPr bwMode="auto">
          <a:xfrm>
            <a:off x="8093075" y="3255963"/>
            <a:ext cx="528638" cy="1892300"/>
          </a:xfrm>
          <a:prstGeom prst="triangle">
            <a:avLst>
              <a:gd name="adj" fmla="val 50000"/>
            </a:avLst>
          </a:prstGeom>
          <a:solidFill>
            <a:srgbClr val="FFCC66"/>
          </a:solidFill>
          <a:ln w="12700">
            <a:solidFill>
              <a:schemeClr val="tx1"/>
            </a:solidFill>
            <a:prstDash val="sysDot"/>
            <a:miter lim="800000"/>
            <a:headEnd/>
            <a:tailEnd/>
          </a:ln>
        </p:spPr>
        <p:txBody>
          <a:bodyPr wrap="none" anchor="ctr"/>
          <a:lstStyle/>
          <a:p>
            <a:pPr algn="ctr" eaLnBrk="0" hangingPunct="0">
              <a:spcBef>
                <a:spcPct val="0"/>
              </a:spcBef>
            </a:pPr>
            <a:r>
              <a:rPr lang="en-GB" sz="2800"/>
              <a:t>C</a:t>
            </a:r>
          </a:p>
        </p:txBody>
      </p:sp>
      <p:sp>
        <p:nvSpPr>
          <p:cNvPr id="160781" name="Line 11"/>
          <p:cNvSpPr>
            <a:spLocks noChangeShapeType="1"/>
          </p:cNvSpPr>
          <p:nvPr/>
        </p:nvSpPr>
        <p:spPr bwMode="auto">
          <a:xfrm>
            <a:off x="5307013" y="5146675"/>
            <a:ext cx="3343275" cy="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0782" name="Line 12"/>
          <p:cNvSpPr>
            <a:spLocks noChangeShapeType="1"/>
          </p:cNvSpPr>
          <p:nvPr/>
        </p:nvSpPr>
        <p:spPr bwMode="auto">
          <a:xfrm>
            <a:off x="5922963" y="4818063"/>
            <a:ext cx="2727325" cy="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0783" name="Line 13"/>
          <p:cNvSpPr>
            <a:spLocks noChangeShapeType="1"/>
          </p:cNvSpPr>
          <p:nvPr/>
        </p:nvSpPr>
        <p:spPr bwMode="auto">
          <a:xfrm>
            <a:off x="6538913" y="4487863"/>
            <a:ext cx="2111375" cy="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0750" name="Line 14"/>
          <p:cNvSpPr>
            <a:spLocks noChangeShapeType="1"/>
          </p:cNvSpPr>
          <p:nvPr/>
        </p:nvSpPr>
        <p:spPr bwMode="auto">
          <a:xfrm flipV="1">
            <a:off x="5994400" y="2046288"/>
            <a:ext cx="712788" cy="4064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0751" name="Line 15"/>
          <p:cNvSpPr>
            <a:spLocks noChangeShapeType="1"/>
          </p:cNvSpPr>
          <p:nvPr/>
        </p:nvSpPr>
        <p:spPr bwMode="auto">
          <a:xfrm>
            <a:off x="7180263" y="2027238"/>
            <a:ext cx="673100" cy="404812"/>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0786" name="Line 16"/>
          <p:cNvSpPr>
            <a:spLocks noChangeShapeType="1"/>
          </p:cNvSpPr>
          <p:nvPr/>
        </p:nvSpPr>
        <p:spPr bwMode="auto">
          <a:xfrm>
            <a:off x="2808288" y="1990725"/>
            <a:ext cx="692150" cy="5270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0787" name="Line 17"/>
          <p:cNvSpPr>
            <a:spLocks noChangeShapeType="1"/>
          </p:cNvSpPr>
          <p:nvPr/>
        </p:nvSpPr>
        <p:spPr bwMode="auto">
          <a:xfrm flipH="1">
            <a:off x="1827213" y="1858963"/>
            <a:ext cx="881062" cy="6588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0788" name="Rectangle 18"/>
          <p:cNvSpPr>
            <a:spLocks noChangeArrowheads="1"/>
          </p:cNvSpPr>
          <p:nvPr/>
        </p:nvSpPr>
        <p:spPr bwMode="auto">
          <a:xfrm>
            <a:off x="2432050" y="1530350"/>
            <a:ext cx="482600" cy="477838"/>
          </a:xfrm>
          <a:prstGeom prst="rect">
            <a:avLst/>
          </a:prstGeom>
          <a:solidFill>
            <a:srgbClr val="FFCC66"/>
          </a:solidFill>
          <a:ln w="12700">
            <a:solidFill>
              <a:schemeClr val="tx1"/>
            </a:solidFill>
            <a:miter lim="800000"/>
            <a:headEnd/>
            <a:tailEnd/>
          </a:ln>
        </p:spPr>
        <p:txBody>
          <a:bodyPr wrap="none" anchor="ctr"/>
          <a:lstStyle/>
          <a:p>
            <a:pPr algn="ctr" eaLnBrk="0" hangingPunct="0">
              <a:spcBef>
                <a:spcPct val="0"/>
              </a:spcBef>
            </a:pPr>
            <a:r>
              <a:rPr lang="en-GB" sz="2800"/>
              <a:t>P</a:t>
            </a:r>
          </a:p>
        </p:txBody>
      </p:sp>
      <p:sp>
        <p:nvSpPr>
          <p:cNvPr id="160789" name="Rectangle 19"/>
          <p:cNvSpPr>
            <a:spLocks noChangeArrowheads="1"/>
          </p:cNvSpPr>
          <p:nvPr/>
        </p:nvSpPr>
        <p:spPr bwMode="auto">
          <a:xfrm>
            <a:off x="1541463" y="2405063"/>
            <a:ext cx="517525" cy="479425"/>
          </a:xfrm>
          <a:prstGeom prst="rect">
            <a:avLst/>
          </a:prstGeom>
          <a:solidFill>
            <a:srgbClr val="FFCC66"/>
          </a:solidFill>
          <a:ln w="12700">
            <a:solidFill>
              <a:schemeClr val="tx1"/>
            </a:solidFill>
            <a:miter lim="800000"/>
            <a:headEnd/>
            <a:tailEnd/>
          </a:ln>
        </p:spPr>
        <p:txBody>
          <a:bodyPr wrap="none" anchor="ctr"/>
          <a:lstStyle/>
          <a:p>
            <a:pPr algn="ctr" eaLnBrk="0" hangingPunct="0">
              <a:spcBef>
                <a:spcPct val="0"/>
              </a:spcBef>
            </a:pPr>
            <a:r>
              <a:rPr lang="en-GB" sz="2800"/>
              <a:t>P</a:t>
            </a:r>
            <a:r>
              <a:rPr lang="en-GB" sz="2800" baseline="-25000"/>
              <a:t>1</a:t>
            </a:r>
          </a:p>
        </p:txBody>
      </p:sp>
      <p:sp>
        <p:nvSpPr>
          <p:cNvPr id="160790" name="AutoShape 20"/>
          <p:cNvSpPr>
            <a:spLocks noChangeArrowheads="1"/>
          </p:cNvSpPr>
          <p:nvPr/>
        </p:nvSpPr>
        <p:spPr bwMode="auto">
          <a:xfrm>
            <a:off x="1039813" y="3176588"/>
            <a:ext cx="528637" cy="1892300"/>
          </a:xfrm>
          <a:prstGeom prst="triangle">
            <a:avLst>
              <a:gd name="adj" fmla="val 50000"/>
            </a:avLst>
          </a:prstGeom>
          <a:solidFill>
            <a:srgbClr val="FFCC66"/>
          </a:solidFill>
          <a:ln w="12700">
            <a:solidFill>
              <a:schemeClr val="tx1"/>
            </a:solidFill>
            <a:miter lim="800000"/>
            <a:headEnd/>
            <a:tailEnd/>
          </a:ln>
        </p:spPr>
        <p:txBody>
          <a:bodyPr wrap="none" anchor="ctr"/>
          <a:lstStyle/>
          <a:p>
            <a:pPr algn="ctr" eaLnBrk="0" hangingPunct="0">
              <a:spcBef>
                <a:spcPct val="0"/>
              </a:spcBef>
            </a:pPr>
            <a:r>
              <a:rPr lang="en-GB" sz="2800"/>
              <a:t>A</a:t>
            </a:r>
          </a:p>
        </p:txBody>
      </p:sp>
      <p:sp>
        <p:nvSpPr>
          <p:cNvPr id="160791" name="AutoShape 21"/>
          <p:cNvSpPr>
            <a:spLocks noChangeArrowheads="1"/>
          </p:cNvSpPr>
          <p:nvPr/>
        </p:nvSpPr>
        <p:spPr bwMode="auto">
          <a:xfrm>
            <a:off x="1973263" y="3176588"/>
            <a:ext cx="527050" cy="1563687"/>
          </a:xfrm>
          <a:prstGeom prst="triangle">
            <a:avLst>
              <a:gd name="adj" fmla="val 50000"/>
            </a:avLst>
          </a:prstGeom>
          <a:solidFill>
            <a:srgbClr val="FFCC66"/>
          </a:solidFill>
          <a:ln w="12700">
            <a:solidFill>
              <a:schemeClr val="tx1"/>
            </a:solidFill>
            <a:miter lim="800000"/>
            <a:headEnd/>
            <a:tailEnd/>
          </a:ln>
        </p:spPr>
        <p:txBody>
          <a:bodyPr wrap="none" anchor="ctr"/>
          <a:lstStyle/>
          <a:p>
            <a:pPr algn="ctr" eaLnBrk="0" hangingPunct="0">
              <a:spcBef>
                <a:spcPct val="0"/>
              </a:spcBef>
            </a:pPr>
            <a:r>
              <a:rPr lang="en-GB" sz="2800"/>
              <a:t>B</a:t>
            </a:r>
          </a:p>
        </p:txBody>
      </p:sp>
      <p:sp>
        <p:nvSpPr>
          <p:cNvPr id="160792" name="AutoShape 22"/>
          <p:cNvSpPr>
            <a:spLocks noChangeArrowheads="1"/>
          </p:cNvSpPr>
          <p:nvPr/>
        </p:nvSpPr>
        <p:spPr bwMode="auto">
          <a:xfrm>
            <a:off x="3235325" y="2517775"/>
            <a:ext cx="528638" cy="1892300"/>
          </a:xfrm>
          <a:prstGeom prst="triangle">
            <a:avLst>
              <a:gd name="adj" fmla="val 50000"/>
            </a:avLst>
          </a:prstGeom>
          <a:solidFill>
            <a:srgbClr val="FFCC66"/>
          </a:solidFill>
          <a:ln w="12700">
            <a:solidFill>
              <a:schemeClr val="tx1"/>
            </a:solidFill>
            <a:prstDash val="sysDot"/>
            <a:miter lim="800000"/>
            <a:headEnd/>
            <a:tailEnd/>
          </a:ln>
        </p:spPr>
        <p:txBody>
          <a:bodyPr wrap="none" anchor="ctr"/>
          <a:lstStyle/>
          <a:p>
            <a:pPr algn="ctr" eaLnBrk="0" hangingPunct="0">
              <a:spcBef>
                <a:spcPct val="0"/>
              </a:spcBef>
            </a:pPr>
            <a:r>
              <a:rPr lang="en-GB" sz="2800"/>
              <a:t>C</a:t>
            </a:r>
          </a:p>
        </p:txBody>
      </p:sp>
      <p:sp>
        <p:nvSpPr>
          <p:cNvPr id="160793" name="Line 23"/>
          <p:cNvSpPr>
            <a:spLocks noChangeShapeType="1"/>
          </p:cNvSpPr>
          <p:nvPr/>
        </p:nvSpPr>
        <p:spPr bwMode="auto">
          <a:xfrm>
            <a:off x="1123950" y="5068888"/>
            <a:ext cx="3343275" cy="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0794" name="Line 24"/>
          <p:cNvSpPr>
            <a:spLocks noChangeShapeType="1"/>
          </p:cNvSpPr>
          <p:nvPr/>
        </p:nvSpPr>
        <p:spPr bwMode="auto">
          <a:xfrm>
            <a:off x="1739900" y="4740275"/>
            <a:ext cx="2727325" cy="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0795" name="Line 25"/>
          <p:cNvSpPr>
            <a:spLocks noChangeShapeType="1"/>
          </p:cNvSpPr>
          <p:nvPr/>
        </p:nvSpPr>
        <p:spPr bwMode="auto">
          <a:xfrm>
            <a:off x="2355850" y="4410075"/>
            <a:ext cx="2111375" cy="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0796" name="Line 26"/>
          <p:cNvSpPr>
            <a:spLocks noChangeShapeType="1"/>
          </p:cNvSpPr>
          <p:nvPr/>
        </p:nvSpPr>
        <p:spPr bwMode="auto">
          <a:xfrm flipV="1">
            <a:off x="1308100" y="2884488"/>
            <a:ext cx="431800" cy="2730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0797" name="Line 27"/>
          <p:cNvSpPr>
            <a:spLocks noChangeShapeType="1"/>
          </p:cNvSpPr>
          <p:nvPr/>
        </p:nvSpPr>
        <p:spPr bwMode="auto">
          <a:xfrm>
            <a:off x="1858963" y="2884488"/>
            <a:ext cx="374650" cy="2730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0798" name="Text Box 28"/>
          <p:cNvSpPr txBox="1">
            <a:spLocks noChangeArrowheads="1"/>
          </p:cNvSpPr>
          <p:nvPr/>
        </p:nvSpPr>
        <p:spPr bwMode="auto">
          <a:xfrm>
            <a:off x="2901950" y="1524000"/>
            <a:ext cx="5159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b="1"/>
              <a:t>-1</a:t>
            </a:r>
          </a:p>
        </p:txBody>
      </p:sp>
      <p:sp>
        <p:nvSpPr>
          <p:cNvPr id="160799" name="Text Box 29"/>
          <p:cNvSpPr txBox="1">
            <a:spLocks noChangeArrowheads="1"/>
          </p:cNvSpPr>
          <p:nvPr/>
        </p:nvSpPr>
        <p:spPr bwMode="auto">
          <a:xfrm>
            <a:off x="3554413" y="3240088"/>
            <a:ext cx="590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b="1"/>
              <a:t>h</a:t>
            </a:r>
          </a:p>
        </p:txBody>
      </p:sp>
      <p:sp>
        <p:nvSpPr>
          <p:cNvPr id="160800" name="Text Box 30"/>
          <p:cNvSpPr txBox="1">
            <a:spLocks noChangeArrowheads="1"/>
          </p:cNvSpPr>
          <p:nvPr/>
        </p:nvSpPr>
        <p:spPr bwMode="auto">
          <a:xfrm>
            <a:off x="2220913" y="3582988"/>
            <a:ext cx="590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b="1"/>
              <a:t>h</a:t>
            </a:r>
          </a:p>
        </p:txBody>
      </p:sp>
      <p:sp>
        <p:nvSpPr>
          <p:cNvPr id="160801" name="Text Box 31"/>
          <p:cNvSpPr txBox="1">
            <a:spLocks noChangeArrowheads="1"/>
          </p:cNvSpPr>
          <p:nvPr/>
        </p:nvSpPr>
        <p:spPr bwMode="auto">
          <a:xfrm>
            <a:off x="452438" y="3868738"/>
            <a:ext cx="777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b="1"/>
              <a:t>h+1</a:t>
            </a:r>
          </a:p>
        </p:txBody>
      </p:sp>
      <p:sp>
        <p:nvSpPr>
          <p:cNvPr id="160802" name="Text Box 32"/>
          <p:cNvSpPr txBox="1">
            <a:spLocks noChangeArrowheads="1"/>
          </p:cNvSpPr>
          <p:nvPr/>
        </p:nvSpPr>
        <p:spPr bwMode="auto">
          <a:xfrm>
            <a:off x="1270000" y="1973263"/>
            <a:ext cx="1000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b="1" dirty="0"/>
              <a:t>-1</a:t>
            </a:r>
          </a:p>
        </p:txBody>
      </p:sp>
      <p:sp>
        <p:nvSpPr>
          <p:cNvPr id="500769" name="AutoShape 33"/>
          <p:cNvSpPr>
            <a:spLocks noChangeArrowheads="1"/>
          </p:cNvSpPr>
          <p:nvPr/>
        </p:nvSpPr>
        <p:spPr bwMode="auto">
          <a:xfrm>
            <a:off x="6969125" y="3255963"/>
            <a:ext cx="528638" cy="1892300"/>
          </a:xfrm>
          <a:prstGeom prst="triangle">
            <a:avLst>
              <a:gd name="adj" fmla="val 50000"/>
            </a:avLst>
          </a:prstGeom>
          <a:solidFill>
            <a:srgbClr val="FFCC66"/>
          </a:solidFill>
          <a:ln w="12700">
            <a:solidFill>
              <a:schemeClr val="tx1"/>
            </a:solidFill>
            <a:prstDash val="sysDot"/>
            <a:miter lim="800000"/>
            <a:headEnd/>
            <a:tailEnd/>
          </a:ln>
        </p:spPr>
        <p:txBody>
          <a:bodyPr wrap="none" anchor="ctr"/>
          <a:lstStyle/>
          <a:p>
            <a:pPr algn="ctr" eaLnBrk="0" hangingPunct="0">
              <a:spcBef>
                <a:spcPct val="0"/>
              </a:spcBef>
            </a:pPr>
            <a:r>
              <a:rPr lang="en-GB" sz="2800"/>
              <a:t>B</a:t>
            </a:r>
          </a:p>
        </p:txBody>
      </p:sp>
      <p:sp>
        <p:nvSpPr>
          <p:cNvPr id="500770" name="AutoShape 34"/>
          <p:cNvSpPr>
            <a:spLocks noChangeArrowheads="1"/>
          </p:cNvSpPr>
          <p:nvPr/>
        </p:nvSpPr>
        <p:spPr bwMode="auto">
          <a:xfrm>
            <a:off x="4105275" y="2403475"/>
            <a:ext cx="1268413" cy="9144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headEnd/>
            <a:tailEnd/>
          </a:ln>
        </p:spPr>
        <p:txBody>
          <a:bodyPr wrap="none" anchor="ctr"/>
          <a:lstStyle/>
          <a:p>
            <a:pPr algn="ctr" eaLnBrk="0" hangingPunct="0">
              <a:spcBef>
                <a:spcPct val="0"/>
              </a:spcBef>
            </a:pPr>
            <a:r>
              <a:rPr lang="en-US" sz="2400">
                <a:solidFill>
                  <a:schemeClr val="bg1"/>
                </a:solidFill>
              </a:rPr>
              <a:t>SLR</a:t>
            </a:r>
          </a:p>
        </p:txBody>
      </p:sp>
      <p:grpSp>
        <p:nvGrpSpPr>
          <p:cNvPr id="2" name="Group 35"/>
          <p:cNvGrpSpPr>
            <a:grpSpLocks/>
          </p:cNvGrpSpPr>
          <p:nvPr/>
        </p:nvGrpSpPr>
        <p:grpSpPr bwMode="auto">
          <a:xfrm>
            <a:off x="5138738" y="1563688"/>
            <a:ext cx="3805237" cy="2716212"/>
            <a:chOff x="3237" y="1187"/>
            <a:chExt cx="2397" cy="1711"/>
          </a:xfrm>
        </p:grpSpPr>
        <p:sp>
          <p:nvSpPr>
            <p:cNvPr id="160806" name="Text Box 36"/>
            <p:cNvSpPr txBox="1">
              <a:spLocks noChangeArrowheads="1"/>
            </p:cNvSpPr>
            <p:nvPr/>
          </p:nvSpPr>
          <p:spPr bwMode="auto">
            <a:xfrm>
              <a:off x="5262" y="2610"/>
              <a:ext cx="3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b="1"/>
                <a:t>h</a:t>
              </a:r>
            </a:p>
          </p:txBody>
        </p:sp>
        <p:sp>
          <p:nvSpPr>
            <p:cNvPr id="160807" name="Text Box 37"/>
            <p:cNvSpPr txBox="1">
              <a:spLocks noChangeArrowheads="1"/>
            </p:cNvSpPr>
            <p:nvPr/>
          </p:nvSpPr>
          <p:spPr bwMode="auto">
            <a:xfrm>
              <a:off x="4556" y="2609"/>
              <a:ext cx="3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b="1"/>
                <a:t>h</a:t>
              </a:r>
            </a:p>
          </p:txBody>
        </p:sp>
        <p:sp>
          <p:nvSpPr>
            <p:cNvPr id="160808" name="Text Box 38"/>
            <p:cNvSpPr txBox="1">
              <a:spLocks noChangeArrowheads="1"/>
            </p:cNvSpPr>
            <p:nvPr/>
          </p:nvSpPr>
          <p:spPr bwMode="auto">
            <a:xfrm>
              <a:off x="3237" y="2606"/>
              <a:ext cx="4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b="1"/>
                <a:t>h+1</a:t>
              </a:r>
            </a:p>
          </p:txBody>
        </p:sp>
        <p:sp>
          <p:nvSpPr>
            <p:cNvPr id="160809" name="Text Box 39"/>
            <p:cNvSpPr txBox="1">
              <a:spLocks noChangeArrowheads="1"/>
            </p:cNvSpPr>
            <p:nvPr/>
          </p:nvSpPr>
          <p:spPr bwMode="auto">
            <a:xfrm>
              <a:off x="4545" y="1187"/>
              <a:ext cx="3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b="1"/>
                <a:t>0</a:t>
              </a:r>
            </a:p>
          </p:txBody>
        </p:sp>
        <p:sp>
          <p:nvSpPr>
            <p:cNvPr id="160810" name="Text Box 40"/>
            <p:cNvSpPr txBox="1">
              <a:spLocks noChangeArrowheads="1"/>
            </p:cNvSpPr>
            <p:nvPr/>
          </p:nvSpPr>
          <p:spPr bwMode="auto">
            <a:xfrm>
              <a:off x="5038" y="1751"/>
              <a:ext cx="3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b="1"/>
                <a:t>0</a:t>
              </a:r>
            </a:p>
          </p:txBody>
        </p:sp>
      </p:grpSp>
    </p:spTree>
  </p:cSld>
  <p:clrMapOvr>
    <a:masterClrMapping/>
  </p:clrMapOvr>
  <p:transition>
    <p:strips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500770"/>
                                        </p:tgtEl>
                                        <p:attrNameLst>
                                          <p:attrName>style.visibility</p:attrName>
                                        </p:attrNameLst>
                                      </p:cBhvr>
                                      <p:to>
                                        <p:strVal val="visible"/>
                                      </p:to>
                                    </p:set>
                                    <p:anim calcmode="lin" valueType="num">
                                      <p:cBhvr>
                                        <p:cTn id="7" dur="500" fill="hold"/>
                                        <p:tgtEl>
                                          <p:spTgt spid="500770"/>
                                        </p:tgtEl>
                                        <p:attrNameLst>
                                          <p:attrName>ppt_x</p:attrName>
                                        </p:attrNameLst>
                                      </p:cBhvr>
                                      <p:tavLst>
                                        <p:tav tm="0">
                                          <p:val>
                                            <p:strVal val="#ppt_x-#ppt_w/2"/>
                                          </p:val>
                                        </p:tav>
                                        <p:tav tm="100000">
                                          <p:val>
                                            <p:strVal val="#ppt_x"/>
                                          </p:val>
                                        </p:tav>
                                      </p:tavLst>
                                    </p:anim>
                                    <p:anim calcmode="lin" valueType="num">
                                      <p:cBhvr>
                                        <p:cTn id="8" dur="500" fill="hold"/>
                                        <p:tgtEl>
                                          <p:spTgt spid="500770"/>
                                        </p:tgtEl>
                                        <p:attrNameLst>
                                          <p:attrName>ppt_y</p:attrName>
                                        </p:attrNameLst>
                                      </p:cBhvr>
                                      <p:tavLst>
                                        <p:tav tm="0">
                                          <p:val>
                                            <p:strVal val="#ppt_y"/>
                                          </p:val>
                                        </p:tav>
                                        <p:tav tm="100000">
                                          <p:val>
                                            <p:strVal val="#ppt_y"/>
                                          </p:val>
                                        </p:tav>
                                      </p:tavLst>
                                    </p:anim>
                                    <p:anim calcmode="lin" valueType="num">
                                      <p:cBhvr>
                                        <p:cTn id="9" dur="500" fill="hold"/>
                                        <p:tgtEl>
                                          <p:spTgt spid="500770"/>
                                        </p:tgtEl>
                                        <p:attrNameLst>
                                          <p:attrName>ppt_w</p:attrName>
                                        </p:attrNameLst>
                                      </p:cBhvr>
                                      <p:tavLst>
                                        <p:tav tm="0">
                                          <p:val>
                                            <p:fltVal val="0"/>
                                          </p:val>
                                        </p:tav>
                                        <p:tav tm="100000">
                                          <p:val>
                                            <p:strVal val="#ppt_w"/>
                                          </p:val>
                                        </p:tav>
                                      </p:tavLst>
                                    </p:anim>
                                    <p:anim calcmode="lin" valueType="num">
                                      <p:cBhvr>
                                        <p:cTn id="10" dur="500" fill="hold"/>
                                        <p:tgtEl>
                                          <p:spTgt spid="500770"/>
                                        </p:tgtEl>
                                        <p:attrNameLst>
                                          <p:attrName>ppt_h</p:attrName>
                                        </p:attrNameLst>
                                      </p:cBhvr>
                                      <p:tavLst>
                                        <p:tav tm="0">
                                          <p:val>
                                            <p:strVal val="#ppt_h"/>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500744"/>
                                        </p:tgtEl>
                                        <p:attrNameLst>
                                          <p:attrName>style.visibility</p:attrName>
                                        </p:attrNameLst>
                                      </p:cBhvr>
                                      <p:to>
                                        <p:strVal val="visible"/>
                                      </p:to>
                                    </p:set>
                                    <p:anim calcmode="lin" valueType="num">
                                      <p:cBhvr additive="base">
                                        <p:cTn id="15" dur="500" fill="hold"/>
                                        <p:tgtEl>
                                          <p:spTgt spid="500744"/>
                                        </p:tgtEl>
                                        <p:attrNameLst>
                                          <p:attrName>ppt_x</p:attrName>
                                        </p:attrNameLst>
                                      </p:cBhvr>
                                      <p:tavLst>
                                        <p:tav tm="0">
                                          <p:val>
                                            <p:strVal val="0-#ppt_w/2"/>
                                          </p:val>
                                        </p:tav>
                                        <p:tav tm="100000">
                                          <p:val>
                                            <p:strVal val="#ppt_x"/>
                                          </p:val>
                                        </p:tav>
                                      </p:tavLst>
                                    </p:anim>
                                    <p:anim calcmode="lin" valueType="num">
                                      <p:cBhvr additive="base">
                                        <p:cTn id="16" dur="500" fill="hold"/>
                                        <p:tgtEl>
                                          <p:spTgt spid="500744"/>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8" presetClass="entr" presetSubtype="12" fill="hold" grpId="0" nodeType="clickEffect">
                                  <p:stCondLst>
                                    <p:cond delay="0"/>
                                  </p:stCondLst>
                                  <p:childTnLst>
                                    <p:set>
                                      <p:cBhvr>
                                        <p:cTn id="20" dur="1" fill="hold">
                                          <p:stCondLst>
                                            <p:cond delay="0"/>
                                          </p:stCondLst>
                                        </p:cTn>
                                        <p:tgtEl>
                                          <p:spTgt spid="500750"/>
                                        </p:tgtEl>
                                        <p:attrNameLst>
                                          <p:attrName>style.visibility</p:attrName>
                                        </p:attrNameLst>
                                      </p:cBhvr>
                                      <p:to>
                                        <p:strVal val="visible"/>
                                      </p:to>
                                    </p:set>
                                    <p:animEffect transition="in" filter="strips(downLeft)">
                                      <p:cBhvr>
                                        <p:cTn id="21" dur="500"/>
                                        <p:tgtEl>
                                          <p:spTgt spid="50075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4" presetClass="entr" presetSubtype="5" fill="hold" grpId="0" nodeType="clickEffect">
                                  <p:stCondLst>
                                    <p:cond delay="0"/>
                                  </p:stCondLst>
                                  <p:childTnLst>
                                    <p:set>
                                      <p:cBhvr>
                                        <p:cTn id="25" dur="1" fill="hold">
                                          <p:stCondLst>
                                            <p:cond delay="0"/>
                                          </p:stCondLst>
                                        </p:cTn>
                                        <p:tgtEl>
                                          <p:spTgt spid="500745"/>
                                        </p:tgtEl>
                                        <p:attrNameLst>
                                          <p:attrName>style.visibility</p:attrName>
                                        </p:attrNameLst>
                                      </p:cBhvr>
                                      <p:to>
                                        <p:strVal val="visible"/>
                                      </p:to>
                                    </p:set>
                                    <p:animEffect transition="in" filter="randombar(vertical)">
                                      <p:cBhvr>
                                        <p:cTn id="26" dur="500"/>
                                        <p:tgtEl>
                                          <p:spTgt spid="500745"/>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8" presetClass="entr" presetSubtype="6" fill="hold" grpId="0" nodeType="clickEffect">
                                  <p:stCondLst>
                                    <p:cond delay="0"/>
                                  </p:stCondLst>
                                  <p:childTnLst>
                                    <p:set>
                                      <p:cBhvr>
                                        <p:cTn id="30" dur="1" fill="hold">
                                          <p:stCondLst>
                                            <p:cond delay="0"/>
                                          </p:stCondLst>
                                        </p:cTn>
                                        <p:tgtEl>
                                          <p:spTgt spid="500751"/>
                                        </p:tgtEl>
                                        <p:attrNameLst>
                                          <p:attrName>style.visibility</p:attrName>
                                        </p:attrNameLst>
                                      </p:cBhvr>
                                      <p:to>
                                        <p:strVal val="visible"/>
                                      </p:to>
                                    </p:set>
                                    <p:animEffect transition="in" filter="strips(downRight)">
                                      <p:cBhvr>
                                        <p:cTn id="31" dur="500"/>
                                        <p:tgtEl>
                                          <p:spTgt spid="500751"/>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500743"/>
                                        </p:tgtEl>
                                        <p:attrNameLst>
                                          <p:attrName>style.visibility</p:attrName>
                                        </p:attrNameLst>
                                      </p:cBhvr>
                                      <p:to>
                                        <p:strVal val="visible"/>
                                      </p:to>
                                    </p:set>
                                    <p:anim calcmode="lin" valueType="num">
                                      <p:cBhvr additive="base">
                                        <p:cTn id="36" dur="500" fill="hold"/>
                                        <p:tgtEl>
                                          <p:spTgt spid="500743"/>
                                        </p:tgtEl>
                                        <p:attrNameLst>
                                          <p:attrName>ppt_x</p:attrName>
                                        </p:attrNameLst>
                                      </p:cBhvr>
                                      <p:tavLst>
                                        <p:tav tm="0">
                                          <p:val>
                                            <p:strVal val="0-#ppt_w/2"/>
                                          </p:val>
                                        </p:tav>
                                        <p:tav tm="100000">
                                          <p:val>
                                            <p:strVal val="#ppt_x"/>
                                          </p:val>
                                        </p:tav>
                                      </p:tavLst>
                                    </p:anim>
                                    <p:anim calcmode="lin" valueType="num">
                                      <p:cBhvr additive="base">
                                        <p:cTn id="37" dur="500" fill="hold"/>
                                        <p:tgtEl>
                                          <p:spTgt spid="500743"/>
                                        </p:tgtEl>
                                        <p:attrNameLst>
                                          <p:attrName>ppt_y</p:attrName>
                                        </p:attrNameLst>
                                      </p:cBhvr>
                                      <p:tavLst>
                                        <p:tav tm="0">
                                          <p:val>
                                            <p:strVal val="#ppt_y"/>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18" presetClass="entr" presetSubtype="12" fill="hold" grpId="0" nodeType="clickEffect">
                                  <p:stCondLst>
                                    <p:cond delay="0"/>
                                  </p:stCondLst>
                                  <p:childTnLst>
                                    <p:set>
                                      <p:cBhvr>
                                        <p:cTn id="41" dur="1" fill="hold">
                                          <p:stCondLst>
                                            <p:cond delay="0"/>
                                          </p:stCondLst>
                                        </p:cTn>
                                        <p:tgtEl>
                                          <p:spTgt spid="500742"/>
                                        </p:tgtEl>
                                        <p:attrNameLst>
                                          <p:attrName>style.visibility</p:attrName>
                                        </p:attrNameLst>
                                      </p:cBhvr>
                                      <p:to>
                                        <p:strVal val="visible"/>
                                      </p:to>
                                    </p:set>
                                    <p:animEffect transition="in" filter="strips(downLeft)">
                                      <p:cBhvr>
                                        <p:cTn id="42" dur="500"/>
                                        <p:tgtEl>
                                          <p:spTgt spid="50074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500769"/>
                                        </p:tgtEl>
                                        <p:attrNameLst>
                                          <p:attrName>style.visibility</p:attrName>
                                        </p:attrNameLst>
                                      </p:cBhvr>
                                      <p:to>
                                        <p:strVal val="visible"/>
                                      </p:to>
                                    </p:set>
                                    <p:animEffect transition="in" filter="dissolve">
                                      <p:cBhvr>
                                        <p:cTn id="47" dur="500"/>
                                        <p:tgtEl>
                                          <p:spTgt spid="50076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8" presetClass="entr" presetSubtype="6" fill="hold" grpId="0" nodeType="clickEffect">
                                  <p:stCondLst>
                                    <p:cond delay="0"/>
                                  </p:stCondLst>
                                  <p:childTnLst>
                                    <p:set>
                                      <p:cBhvr>
                                        <p:cTn id="51" dur="1" fill="hold">
                                          <p:stCondLst>
                                            <p:cond delay="0"/>
                                          </p:stCondLst>
                                        </p:cTn>
                                        <p:tgtEl>
                                          <p:spTgt spid="500741"/>
                                        </p:tgtEl>
                                        <p:attrNameLst>
                                          <p:attrName>style.visibility</p:attrName>
                                        </p:attrNameLst>
                                      </p:cBhvr>
                                      <p:to>
                                        <p:strVal val="visible"/>
                                      </p:to>
                                    </p:set>
                                    <p:animEffect transition="in" filter="strips(downRight)">
                                      <p:cBhvr>
                                        <p:cTn id="52" dur="500"/>
                                        <p:tgtEl>
                                          <p:spTgt spid="50074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7" presetClass="entr" presetSubtype="10" fill="hold" grpId="0" nodeType="clickEffect">
                                  <p:stCondLst>
                                    <p:cond delay="0"/>
                                  </p:stCondLst>
                                  <p:childTnLst>
                                    <p:set>
                                      <p:cBhvr>
                                        <p:cTn id="56" dur="1" fill="hold">
                                          <p:stCondLst>
                                            <p:cond delay="0"/>
                                          </p:stCondLst>
                                        </p:cTn>
                                        <p:tgtEl>
                                          <p:spTgt spid="500746"/>
                                        </p:tgtEl>
                                        <p:attrNameLst>
                                          <p:attrName>style.visibility</p:attrName>
                                        </p:attrNameLst>
                                      </p:cBhvr>
                                      <p:to>
                                        <p:strVal val="visible"/>
                                      </p:to>
                                    </p:set>
                                    <p:anim calcmode="lin" valueType="num">
                                      <p:cBhvr>
                                        <p:cTn id="57" dur="500" fill="hold"/>
                                        <p:tgtEl>
                                          <p:spTgt spid="500746"/>
                                        </p:tgtEl>
                                        <p:attrNameLst>
                                          <p:attrName>ppt_w</p:attrName>
                                        </p:attrNameLst>
                                      </p:cBhvr>
                                      <p:tavLst>
                                        <p:tav tm="0">
                                          <p:val>
                                            <p:fltVal val="0"/>
                                          </p:val>
                                        </p:tav>
                                        <p:tav tm="100000">
                                          <p:val>
                                            <p:strVal val="#ppt_w"/>
                                          </p:val>
                                        </p:tav>
                                      </p:tavLst>
                                    </p:anim>
                                    <p:anim calcmode="lin" valueType="num">
                                      <p:cBhvr>
                                        <p:cTn id="58" dur="500" fill="hold"/>
                                        <p:tgtEl>
                                          <p:spTgt spid="500746"/>
                                        </p:tgtEl>
                                        <p:attrNameLst>
                                          <p:attrName>ppt_h</p:attrName>
                                        </p:attrNameLst>
                                      </p:cBhvr>
                                      <p:tavLst>
                                        <p:tav tm="0">
                                          <p:val>
                                            <p:strVal val="#ppt_h"/>
                                          </p:val>
                                        </p:tav>
                                        <p:tav tm="100000">
                                          <p:val>
                                            <p:strVal val="#ppt_h"/>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9" presetClass="entr" presetSubtype="0" fill="hold" nodeType="clickEffect">
                                  <p:stCondLst>
                                    <p:cond delay="0"/>
                                  </p:stCondLst>
                                  <p:childTnLst>
                                    <p:set>
                                      <p:cBhvr>
                                        <p:cTn id="62" dur="1" fill="hold">
                                          <p:stCondLst>
                                            <p:cond delay="0"/>
                                          </p:stCondLst>
                                        </p:cTn>
                                        <p:tgtEl>
                                          <p:spTgt spid="2"/>
                                        </p:tgtEl>
                                        <p:attrNameLst>
                                          <p:attrName>style.visibility</p:attrName>
                                        </p:attrNameLst>
                                      </p:cBhvr>
                                      <p:to>
                                        <p:strVal val="visible"/>
                                      </p:to>
                                    </p:set>
                                    <p:animEffect transition="in" filter="dissolve">
                                      <p:cBhvr>
                                        <p:cTn id="6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0741" grpId="0" animBg="1"/>
      <p:bldP spid="500742" grpId="0" animBg="1"/>
      <p:bldP spid="500743" grpId="0" animBg="1" autoUpdateAnimBg="0"/>
      <p:bldP spid="500744" grpId="0" animBg="1" autoUpdateAnimBg="0"/>
      <p:bldP spid="500745" grpId="0" animBg="1" autoUpdateAnimBg="0"/>
      <p:bldP spid="500746" grpId="0" animBg="1" autoUpdateAnimBg="0"/>
      <p:bldP spid="500750" grpId="0" animBg="1"/>
      <p:bldP spid="500751" grpId="0" animBg="1"/>
      <p:bldP spid="500769" grpId="0" animBg="1" autoUpdateAnimBg="0"/>
      <p:bldP spid="500770" grpId="0" animBg="1" autoUpdateAnimBg="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7403F64C-988A-436A-AFA0-724F6E234526}" type="slidenum">
              <a:rPr lang="en-US" sz="1000" smtClean="0">
                <a:latin typeface="Verdana" pitchFamily="34" charset="0"/>
              </a:rPr>
              <a:pPr eaLnBrk="1" hangingPunct="1"/>
              <a:t>143</a:t>
            </a:fld>
            <a:endParaRPr lang="en-US" sz="1000" dirty="0" smtClean="0">
              <a:latin typeface="Verdana" pitchFamily="34" charset="0"/>
            </a:endParaRPr>
          </a:p>
        </p:txBody>
      </p:sp>
      <p:sp>
        <p:nvSpPr>
          <p:cNvPr id="161795"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61796"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61797" name="Rectangle 2"/>
          <p:cNvSpPr>
            <a:spLocks noGrp="1" noChangeArrowheads="1"/>
          </p:cNvSpPr>
          <p:nvPr>
            <p:ph type="title"/>
          </p:nvPr>
        </p:nvSpPr>
        <p:spPr/>
        <p:txBody>
          <a:bodyPr/>
          <a:lstStyle/>
          <a:p>
            <a:r>
              <a:rPr lang="en-US" dirty="0" err="1"/>
              <a:t>Các</a:t>
            </a:r>
            <a:r>
              <a:rPr lang="en-US" dirty="0"/>
              <a:t> </a:t>
            </a:r>
            <a:r>
              <a:rPr lang="en-US" dirty="0" err="1"/>
              <a:t>thuật</a:t>
            </a:r>
            <a:r>
              <a:rPr lang="en-US" dirty="0"/>
              <a:t> </a:t>
            </a:r>
            <a:r>
              <a:rPr lang="en-US" dirty="0" err="1"/>
              <a:t>toán</a:t>
            </a:r>
            <a:r>
              <a:rPr lang="en-US" dirty="0"/>
              <a:t> </a:t>
            </a:r>
            <a:r>
              <a:rPr lang="en-US" dirty="0" err="1"/>
              <a:t>điều</a:t>
            </a:r>
            <a:r>
              <a:rPr lang="en-US" dirty="0"/>
              <a:t> </a:t>
            </a:r>
            <a:r>
              <a:rPr lang="en-US" dirty="0" err="1"/>
              <a:t>chỉnh</a:t>
            </a:r>
            <a:r>
              <a:rPr lang="en-US" dirty="0"/>
              <a:t> </a:t>
            </a:r>
            <a:r>
              <a:rPr lang="en-US" dirty="0" err="1"/>
              <a:t>cây</a:t>
            </a:r>
            <a:r>
              <a:rPr lang="en-US" dirty="0"/>
              <a:t> </a:t>
            </a:r>
            <a:r>
              <a:rPr lang="en-US" dirty="0" smtClean="0"/>
              <a:t>(4)</a:t>
            </a:r>
          </a:p>
        </p:txBody>
      </p:sp>
      <p:sp>
        <p:nvSpPr>
          <p:cNvPr id="161798" name="Rectangle 4"/>
          <p:cNvSpPr>
            <a:spLocks noGrp="1" noChangeArrowheads="1"/>
          </p:cNvSpPr>
          <p:nvPr>
            <p:ph type="body" idx="1"/>
          </p:nvPr>
        </p:nvSpPr>
        <p:spPr>
          <a:xfrm>
            <a:off x="685800" y="5815013"/>
            <a:ext cx="7772400" cy="719137"/>
          </a:xfrm>
          <a:noFill/>
        </p:spPr>
        <p:txBody>
          <a:bodyPr lIns="90488" tIns="44450" rIns="90488" bIns="44450"/>
          <a:lstStyle/>
          <a:p>
            <a:pPr algn="ctr">
              <a:buFont typeface="Wingdings" pitchFamily="2" charset="2"/>
              <a:buNone/>
            </a:pPr>
            <a:r>
              <a:rPr lang="en-US" sz="2000" i="1" u="sng" smtClean="0"/>
              <a:t>Ví dụ:</a:t>
            </a:r>
            <a:r>
              <a:rPr lang="en-US" sz="2000" smtClean="0"/>
              <a:t> điều chỉnh cây bằng thao tác xoay đơn SLR</a:t>
            </a:r>
          </a:p>
        </p:txBody>
      </p:sp>
      <p:sp>
        <p:nvSpPr>
          <p:cNvPr id="161799" name="Oval 5"/>
          <p:cNvSpPr>
            <a:spLocks noChangeArrowheads="1"/>
          </p:cNvSpPr>
          <p:nvPr/>
        </p:nvSpPr>
        <p:spPr bwMode="auto">
          <a:xfrm>
            <a:off x="1584325" y="1671638"/>
            <a:ext cx="555625" cy="533400"/>
          </a:xfrm>
          <a:prstGeom prst="ellipse">
            <a:avLst/>
          </a:prstGeom>
          <a:solidFill>
            <a:schemeClr val="bg1"/>
          </a:solidFill>
          <a:ln w="9525">
            <a:solidFill>
              <a:schemeClr val="tx1"/>
            </a:solidFill>
            <a:round/>
            <a:headEnd/>
            <a:tailEnd/>
          </a:ln>
        </p:spPr>
        <p:txBody>
          <a:bodyPr wrap="none" anchor="ctr">
            <a:spAutoFit/>
          </a:bodyPr>
          <a:lstStyle/>
          <a:p>
            <a:pPr algn="ctr">
              <a:spcBef>
                <a:spcPct val="0"/>
              </a:spcBef>
            </a:pPr>
            <a:r>
              <a:rPr lang="en-US" sz="2000"/>
              <a:t>44</a:t>
            </a:r>
          </a:p>
        </p:txBody>
      </p:sp>
      <p:sp>
        <p:nvSpPr>
          <p:cNvPr id="161800" name="Oval 6"/>
          <p:cNvSpPr>
            <a:spLocks noChangeArrowheads="1"/>
          </p:cNvSpPr>
          <p:nvPr/>
        </p:nvSpPr>
        <p:spPr bwMode="auto">
          <a:xfrm>
            <a:off x="304800" y="2525713"/>
            <a:ext cx="555625" cy="533400"/>
          </a:xfrm>
          <a:prstGeom prst="ellipse">
            <a:avLst/>
          </a:prstGeom>
          <a:solidFill>
            <a:schemeClr val="bg1"/>
          </a:solidFill>
          <a:ln w="9525">
            <a:solidFill>
              <a:schemeClr val="tx1"/>
            </a:solidFill>
            <a:round/>
            <a:headEnd/>
            <a:tailEnd/>
          </a:ln>
        </p:spPr>
        <p:txBody>
          <a:bodyPr wrap="none" anchor="ctr">
            <a:spAutoFit/>
          </a:bodyPr>
          <a:lstStyle/>
          <a:p>
            <a:pPr algn="ctr">
              <a:spcBef>
                <a:spcPct val="0"/>
              </a:spcBef>
            </a:pPr>
            <a:r>
              <a:rPr lang="en-US" sz="2000"/>
              <a:t>17</a:t>
            </a:r>
          </a:p>
        </p:txBody>
      </p:sp>
      <p:sp>
        <p:nvSpPr>
          <p:cNvPr id="161801" name="Oval 7"/>
          <p:cNvSpPr>
            <a:spLocks noChangeArrowheads="1"/>
          </p:cNvSpPr>
          <p:nvPr/>
        </p:nvSpPr>
        <p:spPr bwMode="auto">
          <a:xfrm>
            <a:off x="2968625" y="2441575"/>
            <a:ext cx="584200" cy="561975"/>
          </a:xfrm>
          <a:prstGeom prst="ellipse">
            <a:avLst/>
          </a:prstGeom>
          <a:solidFill>
            <a:schemeClr val="accent2"/>
          </a:solidFill>
          <a:ln w="38100">
            <a:solidFill>
              <a:schemeClr val="tx1"/>
            </a:solidFill>
            <a:round/>
            <a:headEnd/>
            <a:tailEnd/>
          </a:ln>
        </p:spPr>
        <p:txBody>
          <a:bodyPr wrap="none" anchor="ctr">
            <a:spAutoFit/>
          </a:bodyPr>
          <a:lstStyle/>
          <a:p>
            <a:pPr algn="ctr">
              <a:spcBef>
                <a:spcPct val="0"/>
              </a:spcBef>
            </a:pPr>
            <a:r>
              <a:rPr lang="en-US" sz="2000"/>
              <a:t>78</a:t>
            </a:r>
          </a:p>
        </p:txBody>
      </p:sp>
      <p:sp>
        <p:nvSpPr>
          <p:cNvPr id="161802" name="Oval 8"/>
          <p:cNvSpPr>
            <a:spLocks noChangeArrowheads="1"/>
          </p:cNvSpPr>
          <p:nvPr/>
        </p:nvSpPr>
        <p:spPr bwMode="auto">
          <a:xfrm>
            <a:off x="1098550" y="3290888"/>
            <a:ext cx="555625" cy="534987"/>
          </a:xfrm>
          <a:prstGeom prst="ellipse">
            <a:avLst/>
          </a:prstGeom>
          <a:solidFill>
            <a:schemeClr val="bg1"/>
          </a:solidFill>
          <a:ln w="9525">
            <a:solidFill>
              <a:schemeClr val="tx1"/>
            </a:solidFill>
            <a:round/>
            <a:headEnd/>
            <a:tailEnd/>
          </a:ln>
        </p:spPr>
        <p:txBody>
          <a:bodyPr wrap="none" anchor="ctr">
            <a:spAutoFit/>
          </a:bodyPr>
          <a:lstStyle/>
          <a:p>
            <a:pPr algn="ctr">
              <a:spcBef>
                <a:spcPct val="0"/>
              </a:spcBef>
            </a:pPr>
            <a:r>
              <a:rPr lang="en-US" sz="2000"/>
              <a:t>32</a:t>
            </a:r>
          </a:p>
        </p:txBody>
      </p:sp>
      <p:sp>
        <p:nvSpPr>
          <p:cNvPr id="161803" name="Oval 9"/>
          <p:cNvSpPr>
            <a:spLocks noChangeArrowheads="1"/>
          </p:cNvSpPr>
          <p:nvPr/>
        </p:nvSpPr>
        <p:spPr bwMode="auto">
          <a:xfrm>
            <a:off x="2024063" y="3275013"/>
            <a:ext cx="584200" cy="561975"/>
          </a:xfrm>
          <a:prstGeom prst="ellipse">
            <a:avLst/>
          </a:prstGeom>
          <a:solidFill>
            <a:schemeClr val="accent2"/>
          </a:solidFill>
          <a:ln w="38100">
            <a:solidFill>
              <a:schemeClr val="tx1"/>
            </a:solidFill>
            <a:round/>
            <a:headEnd/>
            <a:tailEnd/>
          </a:ln>
        </p:spPr>
        <p:txBody>
          <a:bodyPr wrap="none" anchor="ctr">
            <a:spAutoFit/>
          </a:bodyPr>
          <a:lstStyle/>
          <a:p>
            <a:pPr algn="ctr">
              <a:spcBef>
                <a:spcPct val="0"/>
              </a:spcBef>
            </a:pPr>
            <a:r>
              <a:rPr lang="en-US" sz="2000"/>
              <a:t>50</a:t>
            </a:r>
          </a:p>
        </p:txBody>
      </p:sp>
      <p:sp>
        <p:nvSpPr>
          <p:cNvPr id="161804" name="Oval 10"/>
          <p:cNvSpPr>
            <a:spLocks noChangeArrowheads="1"/>
          </p:cNvSpPr>
          <p:nvPr/>
        </p:nvSpPr>
        <p:spPr bwMode="auto">
          <a:xfrm>
            <a:off x="4016375" y="3249613"/>
            <a:ext cx="555625" cy="534987"/>
          </a:xfrm>
          <a:prstGeom prst="ellipse">
            <a:avLst/>
          </a:prstGeom>
          <a:solidFill>
            <a:schemeClr val="bg1"/>
          </a:solidFill>
          <a:ln w="9525">
            <a:solidFill>
              <a:schemeClr val="tx1"/>
            </a:solidFill>
            <a:round/>
            <a:headEnd/>
            <a:tailEnd/>
          </a:ln>
        </p:spPr>
        <p:txBody>
          <a:bodyPr wrap="none" anchor="ctr">
            <a:spAutoFit/>
          </a:bodyPr>
          <a:lstStyle/>
          <a:p>
            <a:pPr algn="ctr">
              <a:spcBef>
                <a:spcPct val="0"/>
              </a:spcBef>
            </a:pPr>
            <a:r>
              <a:rPr lang="en-US" sz="2000"/>
              <a:t>88</a:t>
            </a:r>
          </a:p>
        </p:txBody>
      </p:sp>
      <p:sp>
        <p:nvSpPr>
          <p:cNvPr id="161805" name="Oval 11"/>
          <p:cNvSpPr>
            <a:spLocks noChangeArrowheads="1"/>
          </p:cNvSpPr>
          <p:nvPr/>
        </p:nvSpPr>
        <p:spPr bwMode="auto">
          <a:xfrm>
            <a:off x="1412875" y="4154488"/>
            <a:ext cx="555625" cy="533400"/>
          </a:xfrm>
          <a:prstGeom prst="ellipse">
            <a:avLst/>
          </a:prstGeom>
          <a:solidFill>
            <a:schemeClr val="bg1"/>
          </a:solidFill>
          <a:ln w="9525">
            <a:solidFill>
              <a:schemeClr val="tx1"/>
            </a:solidFill>
            <a:round/>
            <a:headEnd/>
            <a:tailEnd/>
          </a:ln>
        </p:spPr>
        <p:txBody>
          <a:bodyPr wrap="none" anchor="ctr">
            <a:spAutoFit/>
          </a:bodyPr>
          <a:lstStyle/>
          <a:p>
            <a:pPr algn="ctr">
              <a:spcBef>
                <a:spcPct val="0"/>
              </a:spcBef>
            </a:pPr>
            <a:r>
              <a:rPr lang="en-US" sz="2000"/>
              <a:t>48</a:t>
            </a:r>
          </a:p>
        </p:txBody>
      </p:sp>
      <p:sp>
        <p:nvSpPr>
          <p:cNvPr id="161806" name="Oval 12"/>
          <p:cNvSpPr>
            <a:spLocks noChangeArrowheads="1"/>
          </p:cNvSpPr>
          <p:nvPr/>
        </p:nvSpPr>
        <p:spPr bwMode="auto">
          <a:xfrm>
            <a:off x="2776538" y="4154488"/>
            <a:ext cx="555625" cy="533400"/>
          </a:xfrm>
          <a:prstGeom prst="ellipse">
            <a:avLst/>
          </a:prstGeom>
          <a:solidFill>
            <a:schemeClr val="bg1"/>
          </a:solidFill>
          <a:ln w="9525">
            <a:solidFill>
              <a:schemeClr val="tx1"/>
            </a:solidFill>
            <a:round/>
            <a:headEnd/>
            <a:tailEnd/>
          </a:ln>
        </p:spPr>
        <p:txBody>
          <a:bodyPr wrap="none" anchor="ctr">
            <a:spAutoFit/>
          </a:bodyPr>
          <a:lstStyle/>
          <a:p>
            <a:pPr algn="ctr">
              <a:spcBef>
                <a:spcPct val="0"/>
              </a:spcBef>
            </a:pPr>
            <a:r>
              <a:rPr lang="en-US" sz="2000"/>
              <a:t>62</a:t>
            </a:r>
          </a:p>
        </p:txBody>
      </p:sp>
      <p:cxnSp>
        <p:nvCxnSpPr>
          <p:cNvPr id="161807" name="AutoShape 13"/>
          <p:cNvCxnSpPr>
            <a:cxnSpLocks noChangeShapeType="1"/>
            <a:stCxn id="161799" idx="3"/>
            <a:endCxn id="161800" idx="0"/>
          </p:cNvCxnSpPr>
          <p:nvPr/>
        </p:nvCxnSpPr>
        <p:spPr bwMode="auto">
          <a:xfrm flipH="1">
            <a:off x="582613" y="2127250"/>
            <a:ext cx="1082675" cy="39846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61808" name="AutoShape 14"/>
          <p:cNvCxnSpPr>
            <a:cxnSpLocks noChangeShapeType="1"/>
            <a:stCxn id="161800" idx="5"/>
            <a:endCxn id="161802" idx="0"/>
          </p:cNvCxnSpPr>
          <p:nvPr/>
        </p:nvCxnSpPr>
        <p:spPr bwMode="auto">
          <a:xfrm>
            <a:off x="779463" y="2981325"/>
            <a:ext cx="596900" cy="30956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61809" name="AutoShape 15"/>
          <p:cNvCxnSpPr>
            <a:cxnSpLocks noChangeShapeType="1"/>
            <a:stCxn id="161799" idx="5"/>
            <a:endCxn id="161801" idx="0"/>
          </p:cNvCxnSpPr>
          <p:nvPr/>
        </p:nvCxnSpPr>
        <p:spPr bwMode="auto">
          <a:xfrm>
            <a:off x="2058988" y="2127250"/>
            <a:ext cx="1201737" cy="29527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61810" name="AutoShape 16"/>
          <p:cNvCxnSpPr>
            <a:cxnSpLocks noChangeShapeType="1"/>
            <a:stCxn id="161801" idx="3"/>
            <a:endCxn id="161803" idx="0"/>
          </p:cNvCxnSpPr>
          <p:nvPr/>
        </p:nvCxnSpPr>
        <p:spPr bwMode="auto">
          <a:xfrm flipH="1">
            <a:off x="2316163" y="2940050"/>
            <a:ext cx="738187" cy="31591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61811" name="AutoShape 17"/>
          <p:cNvCxnSpPr>
            <a:cxnSpLocks noChangeShapeType="1"/>
            <a:stCxn id="161801" idx="5"/>
            <a:endCxn id="161804" idx="0"/>
          </p:cNvCxnSpPr>
          <p:nvPr/>
        </p:nvCxnSpPr>
        <p:spPr bwMode="auto">
          <a:xfrm>
            <a:off x="3467100" y="2940050"/>
            <a:ext cx="827088" cy="30956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61812" name="AutoShape 18"/>
          <p:cNvCxnSpPr>
            <a:cxnSpLocks noChangeShapeType="1"/>
            <a:stCxn id="161803" idx="3"/>
            <a:endCxn id="161805" idx="0"/>
          </p:cNvCxnSpPr>
          <p:nvPr/>
        </p:nvCxnSpPr>
        <p:spPr bwMode="auto">
          <a:xfrm flipH="1">
            <a:off x="1690688" y="3773488"/>
            <a:ext cx="419100" cy="3810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61813" name="AutoShape 19"/>
          <p:cNvCxnSpPr>
            <a:cxnSpLocks noChangeShapeType="1"/>
            <a:stCxn id="161803" idx="5"/>
            <a:endCxn id="161806" idx="0"/>
          </p:cNvCxnSpPr>
          <p:nvPr/>
        </p:nvCxnSpPr>
        <p:spPr bwMode="auto">
          <a:xfrm>
            <a:off x="2522538" y="3773488"/>
            <a:ext cx="531812" cy="3810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61814" name="Oval 20"/>
          <p:cNvSpPr>
            <a:spLocks noChangeArrowheads="1"/>
          </p:cNvSpPr>
          <p:nvPr/>
        </p:nvSpPr>
        <p:spPr bwMode="auto">
          <a:xfrm>
            <a:off x="889000" y="5040313"/>
            <a:ext cx="565150" cy="542925"/>
          </a:xfrm>
          <a:prstGeom prst="ellipse">
            <a:avLst/>
          </a:prstGeom>
          <a:solidFill>
            <a:schemeClr val="bg1"/>
          </a:solidFill>
          <a:ln w="19050">
            <a:solidFill>
              <a:schemeClr val="tx1"/>
            </a:solidFill>
            <a:round/>
            <a:headEnd/>
            <a:tailEnd/>
          </a:ln>
        </p:spPr>
        <p:txBody>
          <a:bodyPr wrap="none" anchor="ctr">
            <a:spAutoFit/>
          </a:bodyPr>
          <a:lstStyle/>
          <a:p>
            <a:pPr algn="ctr">
              <a:spcBef>
                <a:spcPct val="0"/>
              </a:spcBef>
            </a:pPr>
            <a:r>
              <a:rPr lang="en-US" sz="2000"/>
              <a:t>46</a:t>
            </a:r>
          </a:p>
        </p:txBody>
      </p:sp>
      <p:cxnSp>
        <p:nvCxnSpPr>
          <p:cNvPr id="161815" name="AutoShape 21"/>
          <p:cNvCxnSpPr>
            <a:cxnSpLocks noChangeShapeType="1"/>
            <a:stCxn id="161805" idx="3"/>
            <a:endCxn id="161814" idx="0"/>
          </p:cNvCxnSpPr>
          <p:nvPr/>
        </p:nvCxnSpPr>
        <p:spPr bwMode="auto">
          <a:xfrm flipH="1">
            <a:off x="1171575" y="4610100"/>
            <a:ext cx="322263" cy="420688"/>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sp>
        <p:nvSpPr>
          <p:cNvPr id="161816" name="Text Box 22"/>
          <p:cNvSpPr txBox="1">
            <a:spLocks noChangeArrowheads="1"/>
          </p:cNvSpPr>
          <p:nvPr/>
        </p:nvSpPr>
        <p:spPr bwMode="auto">
          <a:xfrm>
            <a:off x="3417888" y="2174875"/>
            <a:ext cx="590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b="1"/>
              <a:t>P</a:t>
            </a:r>
          </a:p>
        </p:txBody>
      </p:sp>
      <p:sp>
        <p:nvSpPr>
          <p:cNvPr id="161817" name="Text Box 23"/>
          <p:cNvSpPr txBox="1">
            <a:spLocks noChangeArrowheads="1"/>
          </p:cNvSpPr>
          <p:nvPr/>
        </p:nvSpPr>
        <p:spPr bwMode="auto">
          <a:xfrm>
            <a:off x="2003425" y="2738438"/>
            <a:ext cx="590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b="1"/>
              <a:t>P</a:t>
            </a:r>
            <a:r>
              <a:rPr lang="en-US" sz="2400" b="1" baseline="-25000"/>
              <a:t>1</a:t>
            </a:r>
          </a:p>
        </p:txBody>
      </p:sp>
      <p:sp>
        <p:nvSpPr>
          <p:cNvPr id="502808" name="AutoShape 24"/>
          <p:cNvSpPr>
            <a:spLocks noChangeArrowheads="1"/>
          </p:cNvSpPr>
          <p:nvPr/>
        </p:nvSpPr>
        <p:spPr bwMode="auto">
          <a:xfrm>
            <a:off x="4267200" y="4040188"/>
            <a:ext cx="1268413" cy="9144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headEnd/>
            <a:tailEnd/>
          </a:ln>
        </p:spPr>
        <p:txBody>
          <a:bodyPr wrap="none" anchor="ctr"/>
          <a:lstStyle/>
          <a:p>
            <a:pPr algn="ctr" eaLnBrk="0" hangingPunct="0">
              <a:spcBef>
                <a:spcPct val="0"/>
              </a:spcBef>
            </a:pPr>
            <a:r>
              <a:rPr lang="en-US" sz="2400">
                <a:solidFill>
                  <a:schemeClr val="bg1"/>
                </a:solidFill>
              </a:rPr>
              <a:t>SLR</a:t>
            </a:r>
          </a:p>
        </p:txBody>
      </p:sp>
      <p:grpSp>
        <p:nvGrpSpPr>
          <p:cNvPr id="2" name="Group 25"/>
          <p:cNvGrpSpPr>
            <a:grpSpLocks/>
          </p:cNvGrpSpPr>
          <p:nvPr/>
        </p:nvGrpSpPr>
        <p:grpSpPr bwMode="auto">
          <a:xfrm>
            <a:off x="4857750" y="1600200"/>
            <a:ext cx="4286250" cy="3052763"/>
            <a:chOff x="3072" y="1139"/>
            <a:chExt cx="2700" cy="1923"/>
          </a:xfrm>
        </p:grpSpPr>
        <p:sp>
          <p:nvSpPr>
            <p:cNvPr id="161820" name="Text Box 26"/>
            <p:cNvSpPr txBox="1">
              <a:spLocks noChangeArrowheads="1"/>
            </p:cNvSpPr>
            <p:nvPr/>
          </p:nvSpPr>
          <p:spPr bwMode="auto">
            <a:xfrm>
              <a:off x="5400" y="1925"/>
              <a:ext cx="3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b="1"/>
                <a:t>P</a:t>
              </a:r>
            </a:p>
          </p:txBody>
        </p:sp>
        <p:grpSp>
          <p:nvGrpSpPr>
            <p:cNvPr id="161821" name="Group 27"/>
            <p:cNvGrpSpPr>
              <a:grpSpLocks/>
            </p:cNvGrpSpPr>
            <p:nvPr/>
          </p:nvGrpSpPr>
          <p:grpSpPr bwMode="auto">
            <a:xfrm>
              <a:off x="3072" y="1139"/>
              <a:ext cx="2688" cy="1923"/>
              <a:chOff x="3072" y="1139"/>
              <a:chExt cx="2688" cy="1923"/>
            </a:xfrm>
          </p:grpSpPr>
          <p:sp>
            <p:nvSpPr>
              <p:cNvPr id="161822" name="Oval 28"/>
              <p:cNvSpPr>
                <a:spLocks noChangeArrowheads="1"/>
              </p:cNvSpPr>
              <p:nvPr/>
            </p:nvSpPr>
            <p:spPr bwMode="auto">
              <a:xfrm>
                <a:off x="3878" y="1139"/>
                <a:ext cx="350" cy="336"/>
              </a:xfrm>
              <a:prstGeom prst="ellipse">
                <a:avLst/>
              </a:prstGeom>
              <a:solidFill>
                <a:schemeClr val="bg1"/>
              </a:solidFill>
              <a:ln w="9525">
                <a:solidFill>
                  <a:schemeClr val="tx1"/>
                </a:solidFill>
                <a:round/>
                <a:headEnd/>
                <a:tailEnd/>
              </a:ln>
            </p:spPr>
            <p:txBody>
              <a:bodyPr wrap="none" anchor="ctr">
                <a:spAutoFit/>
              </a:bodyPr>
              <a:lstStyle/>
              <a:p>
                <a:pPr algn="ctr">
                  <a:spcBef>
                    <a:spcPct val="0"/>
                  </a:spcBef>
                </a:pPr>
                <a:r>
                  <a:rPr lang="en-US" sz="2000"/>
                  <a:t>44</a:t>
                </a:r>
              </a:p>
            </p:txBody>
          </p:sp>
          <p:sp>
            <p:nvSpPr>
              <p:cNvPr id="161823" name="Oval 29"/>
              <p:cNvSpPr>
                <a:spLocks noChangeArrowheads="1"/>
              </p:cNvSpPr>
              <p:nvPr/>
            </p:nvSpPr>
            <p:spPr bwMode="auto">
              <a:xfrm>
                <a:off x="3072" y="1677"/>
                <a:ext cx="350" cy="336"/>
              </a:xfrm>
              <a:prstGeom prst="ellipse">
                <a:avLst/>
              </a:prstGeom>
              <a:solidFill>
                <a:schemeClr val="bg1"/>
              </a:solidFill>
              <a:ln w="9525">
                <a:solidFill>
                  <a:schemeClr val="tx1"/>
                </a:solidFill>
                <a:round/>
                <a:headEnd/>
                <a:tailEnd/>
              </a:ln>
            </p:spPr>
            <p:txBody>
              <a:bodyPr wrap="none" anchor="ctr">
                <a:spAutoFit/>
              </a:bodyPr>
              <a:lstStyle/>
              <a:p>
                <a:pPr algn="ctr">
                  <a:spcBef>
                    <a:spcPct val="0"/>
                  </a:spcBef>
                </a:pPr>
                <a:r>
                  <a:rPr lang="en-US" sz="2000"/>
                  <a:t>17</a:t>
                </a:r>
              </a:p>
            </p:txBody>
          </p:sp>
          <p:sp>
            <p:nvSpPr>
              <p:cNvPr id="161824" name="Oval 30"/>
              <p:cNvSpPr>
                <a:spLocks noChangeArrowheads="1"/>
              </p:cNvSpPr>
              <p:nvPr/>
            </p:nvSpPr>
            <p:spPr bwMode="auto">
              <a:xfrm>
                <a:off x="4750" y="1624"/>
                <a:ext cx="368" cy="354"/>
              </a:xfrm>
              <a:prstGeom prst="ellipse">
                <a:avLst/>
              </a:prstGeom>
              <a:solidFill>
                <a:schemeClr val="accent2"/>
              </a:solidFill>
              <a:ln w="38100">
                <a:solidFill>
                  <a:schemeClr val="tx1"/>
                </a:solidFill>
                <a:round/>
                <a:headEnd/>
                <a:tailEnd/>
              </a:ln>
            </p:spPr>
            <p:txBody>
              <a:bodyPr wrap="none" anchor="ctr">
                <a:spAutoFit/>
              </a:bodyPr>
              <a:lstStyle/>
              <a:p>
                <a:pPr algn="ctr">
                  <a:spcBef>
                    <a:spcPct val="0"/>
                  </a:spcBef>
                </a:pPr>
                <a:r>
                  <a:rPr lang="en-US" sz="2000"/>
                  <a:t>50</a:t>
                </a:r>
              </a:p>
            </p:txBody>
          </p:sp>
          <p:sp>
            <p:nvSpPr>
              <p:cNvPr id="161825" name="Oval 31"/>
              <p:cNvSpPr>
                <a:spLocks noChangeArrowheads="1"/>
              </p:cNvSpPr>
              <p:nvPr/>
            </p:nvSpPr>
            <p:spPr bwMode="auto">
              <a:xfrm>
                <a:off x="3572" y="2159"/>
                <a:ext cx="350" cy="337"/>
              </a:xfrm>
              <a:prstGeom prst="ellipse">
                <a:avLst/>
              </a:prstGeom>
              <a:solidFill>
                <a:schemeClr val="bg1"/>
              </a:solidFill>
              <a:ln w="9525">
                <a:solidFill>
                  <a:schemeClr val="tx1"/>
                </a:solidFill>
                <a:round/>
                <a:headEnd/>
                <a:tailEnd/>
              </a:ln>
            </p:spPr>
            <p:txBody>
              <a:bodyPr wrap="none" anchor="ctr">
                <a:spAutoFit/>
              </a:bodyPr>
              <a:lstStyle/>
              <a:p>
                <a:pPr algn="ctr">
                  <a:spcBef>
                    <a:spcPct val="0"/>
                  </a:spcBef>
                </a:pPr>
                <a:r>
                  <a:rPr lang="en-US" sz="2000"/>
                  <a:t>32</a:t>
                </a:r>
              </a:p>
            </p:txBody>
          </p:sp>
          <p:sp>
            <p:nvSpPr>
              <p:cNvPr id="161826" name="Oval 32"/>
              <p:cNvSpPr>
                <a:spLocks noChangeArrowheads="1"/>
              </p:cNvSpPr>
              <p:nvPr/>
            </p:nvSpPr>
            <p:spPr bwMode="auto">
              <a:xfrm>
                <a:off x="5177" y="2136"/>
                <a:ext cx="368" cy="354"/>
              </a:xfrm>
              <a:prstGeom prst="ellipse">
                <a:avLst/>
              </a:prstGeom>
              <a:solidFill>
                <a:schemeClr val="accent2"/>
              </a:solidFill>
              <a:ln w="38100">
                <a:solidFill>
                  <a:schemeClr val="tx1"/>
                </a:solidFill>
                <a:round/>
                <a:headEnd/>
                <a:tailEnd/>
              </a:ln>
            </p:spPr>
            <p:txBody>
              <a:bodyPr wrap="none" anchor="ctr">
                <a:spAutoFit/>
              </a:bodyPr>
              <a:lstStyle/>
              <a:p>
                <a:pPr algn="ctr">
                  <a:spcBef>
                    <a:spcPct val="0"/>
                  </a:spcBef>
                </a:pPr>
                <a:r>
                  <a:rPr lang="en-US" sz="2000"/>
                  <a:t>78</a:t>
                </a:r>
              </a:p>
            </p:txBody>
          </p:sp>
          <p:sp>
            <p:nvSpPr>
              <p:cNvPr id="161827" name="Oval 33"/>
              <p:cNvSpPr>
                <a:spLocks noChangeArrowheads="1"/>
              </p:cNvSpPr>
              <p:nvPr/>
            </p:nvSpPr>
            <p:spPr bwMode="auto">
              <a:xfrm>
                <a:off x="4310" y="2151"/>
                <a:ext cx="350" cy="336"/>
              </a:xfrm>
              <a:prstGeom prst="ellipse">
                <a:avLst/>
              </a:prstGeom>
              <a:solidFill>
                <a:schemeClr val="bg1"/>
              </a:solidFill>
              <a:ln w="9525">
                <a:solidFill>
                  <a:schemeClr val="tx1"/>
                </a:solidFill>
                <a:round/>
                <a:headEnd/>
                <a:tailEnd/>
              </a:ln>
            </p:spPr>
            <p:txBody>
              <a:bodyPr wrap="none" anchor="ctr">
                <a:spAutoFit/>
              </a:bodyPr>
              <a:lstStyle/>
              <a:p>
                <a:pPr algn="ctr">
                  <a:spcBef>
                    <a:spcPct val="0"/>
                  </a:spcBef>
                </a:pPr>
                <a:r>
                  <a:rPr lang="en-US" sz="2000"/>
                  <a:t>48</a:t>
                </a:r>
              </a:p>
            </p:txBody>
          </p:sp>
          <p:sp>
            <p:nvSpPr>
              <p:cNvPr id="161828" name="Oval 34"/>
              <p:cNvSpPr>
                <a:spLocks noChangeArrowheads="1"/>
              </p:cNvSpPr>
              <p:nvPr/>
            </p:nvSpPr>
            <p:spPr bwMode="auto">
              <a:xfrm>
                <a:off x="4851" y="2726"/>
                <a:ext cx="350" cy="336"/>
              </a:xfrm>
              <a:prstGeom prst="ellipse">
                <a:avLst/>
              </a:prstGeom>
              <a:solidFill>
                <a:schemeClr val="bg1"/>
              </a:solidFill>
              <a:ln w="9525">
                <a:solidFill>
                  <a:schemeClr val="tx1"/>
                </a:solidFill>
                <a:round/>
                <a:headEnd/>
                <a:tailEnd/>
              </a:ln>
            </p:spPr>
            <p:txBody>
              <a:bodyPr wrap="none" anchor="ctr">
                <a:spAutoFit/>
              </a:bodyPr>
              <a:lstStyle/>
              <a:p>
                <a:pPr algn="ctr">
                  <a:spcBef>
                    <a:spcPct val="0"/>
                  </a:spcBef>
                </a:pPr>
                <a:r>
                  <a:rPr lang="en-US" sz="2000"/>
                  <a:t>62</a:t>
                </a:r>
              </a:p>
            </p:txBody>
          </p:sp>
          <p:cxnSp>
            <p:nvCxnSpPr>
              <p:cNvPr id="161829" name="AutoShape 35"/>
              <p:cNvCxnSpPr>
                <a:cxnSpLocks noChangeShapeType="1"/>
                <a:stCxn id="161822" idx="3"/>
                <a:endCxn id="161823" idx="0"/>
              </p:cNvCxnSpPr>
              <p:nvPr/>
            </p:nvCxnSpPr>
            <p:spPr bwMode="auto">
              <a:xfrm flipH="1">
                <a:off x="3247" y="1426"/>
                <a:ext cx="682" cy="251"/>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61830" name="AutoShape 36"/>
              <p:cNvCxnSpPr>
                <a:cxnSpLocks noChangeShapeType="1"/>
                <a:stCxn id="161823" idx="5"/>
                <a:endCxn id="161825" idx="0"/>
              </p:cNvCxnSpPr>
              <p:nvPr/>
            </p:nvCxnSpPr>
            <p:spPr bwMode="auto">
              <a:xfrm>
                <a:off x="3371" y="1964"/>
                <a:ext cx="376" cy="19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61831" name="AutoShape 37"/>
              <p:cNvCxnSpPr>
                <a:cxnSpLocks noChangeShapeType="1"/>
                <a:stCxn id="161822" idx="5"/>
                <a:endCxn id="161824" idx="0"/>
              </p:cNvCxnSpPr>
              <p:nvPr/>
            </p:nvCxnSpPr>
            <p:spPr bwMode="auto">
              <a:xfrm>
                <a:off x="4177" y="1426"/>
                <a:ext cx="757" cy="18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61832" name="AutoShape 38"/>
              <p:cNvCxnSpPr>
                <a:cxnSpLocks noChangeShapeType="1"/>
                <a:stCxn id="161824" idx="3"/>
                <a:endCxn id="161827" idx="0"/>
              </p:cNvCxnSpPr>
              <p:nvPr/>
            </p:nvCxnSpPr>
            <p:spPr bwMode="auto">
              <a:xfrm flipH="1">
                <a:off x="4485" y="1938"/>
                <a:ext cx="319" cy="21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61833" name="AutoShape 39"/>
              <p:cNvCxnSpPr>
                <a:cxnSpLocks noChangeShapeType="1"/>
                <a:stCxn id="161824" idx="5"/>
                <a:endCxn id="161826" idx="0"/>
              </p:cNvCxnSpPr>
              <p:nvPr/>
            </p:nvCxnSpPr>
            <p:spPr bwMode="auto">
              <a:xfrm>
                <a:off x="5064" y="1938"/>
                <a:ext cx="297" cy="18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61834" name="AutoShape 40"/>
              <p:cNvCxnSpPr>
                <a:cxnSpLocks noChangeShapeType="1"/>
                <a:stCxn id="161826" idx="3"/>
                <a:endCxn id="161828" idx="0"/>
              </p:cNvCxnSpPr>
              <p:nvPr/>
            </p:nvCxnSpPr>
            <p:spPr bwMode="auto">
              <a:xfrm flipH="1">
                <a:off x="5026" y="2450"/>
                <a:ext cx="205" cy="27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61835" name="Oval 41"/>
              <p:cNvSpPr>
                <a:spLocks noChangeArrowheads="1"/>
              </p:cNvSpPr>
              <p:nvPr/>
            </p:nvSpPr>
            <p:spPr bwMode="auto">
              <a:xfrm>
                <a:off x="3980" y="2709"/>
                <a:ext cx="356" cy="342"/>
              </a:xfrm>
              <a:prstGeom prst="ellipse">
                <a:avLst/>
              </a:prstGeom>
              <a:solidFill>
                <a:schemeClr val="bg1"/>
              </a:solidFill>
              <a:ln w="19050">
                <a:solidFill>
                  <a:schemeClr val="tx1"/>
                </a:solidFill>
                <a:round/>
                <a:headEnd/>
                <a:tailEnd/>
              </a:ln>
            </p:spPr>
            <p:txBody>
              <a:bodyPr wrap="none" anchor="ctr">
                <a:spAutoFit/>
              </a:bodyPr>
              <a:lstStyle/>
              <a:p>
                <a:pPr algn="ctr">
                  <a:spcBef>
                    <a:spcPct val="0"/>
                  </a:spcBef>
                </a:pPr>
                <a:r>
                  <a:rPr lang="en-US" sz="2000"/>
                  <a:t>46</a:t>
                </a:r>
              </a:p>
            </p:txBody>
          </p:sp>
          <p:cxnSp>
            <p:nvCxnSpPr>
              <p:cNvPr id="161836" name="AutoShape 42"/>
              <p:cNvCxnSpPr>
                <a:cxnSpLocks noChangeShapeType="1"/>
                <a:stCxn id="161827" idx="3"/>
                <a:endCxn id="161835" idx="0"/>
              </p:cNvCxnSpPr>
              <p:nvPr/>
            </p:nvCxnSpPr>
            <p:spPr bwMode="auto">
              <a:xfrm flipH="1">
                <a:off x="4158" y="2438"/>
                <a:ext cx="203" cy="265"/>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sp>
            <p:nvSpPr>
              <p:cNvPr id="161837" name="Text Box 43"/>
              <p:cNvSpPr txBox="1">
                <a:spLocks noChangeArrowheads="1"/>
              </p:cNvSpPr>
              <p:nvPr/>
            </p:nvSpPr>
            <p:spPr bwMode="auto">
              <a:xfrm>
                <a:off x="5016" y="1427"/>
                <a:ext cx="3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b="1" dirty="0"/>
                  <a:t>P</a:t>
                </a:r>
                <a:r>
                  <a:rPr lang="en-US" sz="2400" b="1" baseline="-25000" dirty="0"/>
                  <a:t>1</a:t>
                </a:r>
              </a:p>
            </p:txBody>
          </p:sp>
          <p:sp>
            <p:nvSpPr>
              <p:cNvPr id="161838" name="Oval 44"/>
              <p:cNvSpPr>
                <a:spLocks noChangeArrowheads="1"/>
              </p:cNvSpPr>
              <p:nvPr/>
            </p:nvSpPr>
            <p:spPr bwMode="auto">
              <a:xfrm>
                <a:off x="5410" y="2697"/>
                <a:ext cx="350" cy="337"/>
              </a:xfrm>
              <a:prstGeom prst="ellipse">
                <a:avLst/>
              </a:prstGeom>
              <a:solidFill>
                <a:schemeClr val="bg1"/>
              </a:solidFill>
              <a:ln w="9525">
                <a:solidFill>
                  <a:schemeClr val="tx1"/>
                </a:solidFill>
                <a:round/>
                <a:headEnd/>
                <a:tailEnd/>
              </a:ln>
            </p:spPr>
            <p:txBody>
              <a:bodyPr wrap="none" anchor="ctr">
                <a:spAutoFit/>
              </a:bodyPr>
              <a:lstStyle/>
              <a:p>
                <a:pPr algn="ctr">
                  <a:spcBef>
                    <a:spcPct val="0"/>
                  </a:spcBef>
                </a:pPr>
                <a:r>
                  <a:rPr lang="en-US" sz="2000"/>
                  <a:t>88</a:t>
                </a:r>
              </a:p>
            </p:txBody>
          </p:sp>
          <p:cxnSp>
            <p:nvCxnSpPr>
              <p:cNvPr id="161839" name="AutoShape 45"/>
              <p:cNvCxnSpPr>
                <a:cxnSpLocks noChangeShapeType="1"/>
                <a:endCxn id="161838" idx="0"/>
              </p:cNvCxnSpPr>
              <p:nvPr/>
            </p:nvCxnSpPr>
            <p:spPr bwMode="auto">
              <a:xfrm>
                <a:off x="5425" y="2465"/>
                <a:ext cx="160" cy="232"/>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sp>
        <p:nvSpPr>
          <p:cNvPr id="48" name="Text Box 32"/>
          <p:cNvSpPr txBox="1">
            <a:spLocks noChangeArrowheads="1"/>
          </p:cNvSpPr>
          <p:nvPr/>
        </p:nvSpPr>
        <p:spPr bwMode="auto">
          <a:xfrm>
            <a:off x="3054350" y="2038290"/>
            <a:ext cx="4984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000" b="1" dirty="0">
                <a:solidFill>
                  <a:srgbClr val="FF0000"/>
                </a:solidFill>
              </a:rPr>
              <a:t>-1</a:t>
            </a:r>
          </a:p>
        </p:txBody>
      </p:sp>
      <p:sp>
        <p:nvSpPr>
          <p:cNvPr id="49" name="Text Box 32"/>
          <p:cNvSpPr txBox="1">
            <a:spLocks noChangeArrowheads="1"/>
          </p:cNvSpPr>
          <p:nvPr/>
        </p:nvSpPr>
        <p:spPr bwMode="auto">
          <a:xfrm>
            <a:off x="2549525" y="3276600"/>
            <a:ext cx="4984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000" b="1" dirty="0">
                <a:solidFill>
                  <a:srgbClr val="FF0000"/>
                </a:solidFill>
              </a:rPr>
              <a:t>-1</a:t>
            </a:r>
          </a:p>
        </p:txBody>
      </p:sp>
      <p:sp>
        <p:nvSpPr>
          <p:cNvPr id="50" name="Text Box 32"/>
          <p:cNvSpPr txBox="1">
            <a:spLocks noChangeArrowheads="1"/>
          </p:cNvSpPr>
          <p:nvPr/>
        </p:nvSpPr>
        <p:spPr bwMode="auto">
          <a:xfrm>
            <a:off x="7543800" y="1962090"/>
            <a:ext cx="4984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000" b="1" dirty="0">
                <a:solidFill>
                  <a:srgbClr val="FF0000"/>
                </a:solidFill>
              </a:rPr>
              <a:t>0</a:t>
            </a:r>
          </a:p>
        </p:txBody>
      </p:sp>
      <p:sp>
        <p:nvSpPr>
          <p:cNvPr id="51" name="Text Box 32"/>
          <p:cNvSpPr txBox="1">
            <a:spLocks noChangeArrowheads="1"/>
          </p:cNvSpPr>
          <p:nvPr/>
        </p:nvSpPr>
        <p:spPr bwMode="auto">
          <a:xfrm>
            <a:off x="8305800" y="2819400"/>
            <a:ext cx="4984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000" b="1" dirty="0">
                <a:solidFill>
                  <a:srgbClr val="FF0000"/>
                </a:solidFill>
              </a:rPr>
              <a:t>0</a:t>
            </a:r>
          </a:p>
        </p:txBody>
      </p:sp>
    </p:spTree>
  </p:cSld>
  <p:clrMapOvr>
    <a:masterClrMapping/>
  </p:clrMapOvr>
  <p:transition>
    <p:strips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502808"/>
                                        </p:tgtEl>
                                        <p:attrNameLst>
                                          <p:attrName>style.visibility</p:attrName>
                                        </p:attrNameLst>
                                      </p:cBhvr>
                                      <p:to>
                                        <p:strVal val="visible"/>
                                      </p:to>
                                    </p:set>
                                    <p:anim calcmode="lin" valueType="num">
                                      <p:cBhvr>
                                        <p:cTn id="7" dur="500" fill="hold"/>
                                        <p:tgtEl>
                                          <p:spTgt spid="502808"/>
                                        </p:tgtEl>
                                        <p:attrNameLst>
                                          <p:attrName>ppt_x</p:attrName>
                                        </p:attrNameLst>
                                      </p:cBhvr>
                                      <p:tavLst>
                                        <p:tav tm="0">
                                          <p:val>
                                            <p:strVal val="#ppt_x-#ppt_w/2"/>
                                          </p:val>
                                        </p:tav>
                                        <p:tav tm="100000">
                                          <p:val>
                                            <p:strVal val="#ppt_x"/>
                                          </p:val>
                                        </p:tav>
                                      </p:tavLst>
                                    </p:anim>
                                    <p:anim calcmode="lin" valueType="num">
                                      <p:cBhvr>
                                        <p:cTn id="8" dur="500" fill="hold"/>
                                        <p:tgtEl>
                                          <p:spTgt spid="502808"/>
                                        </p:tgtEl>
                                        <p:attrNameLst>
                                          <p:attrName>ppt_y</p:attrName>
                                        </p:attrNameLst>
                                      </p:cBhvr>
                                      <p:tavLst>
                                        <p:tav tm="0">
                                          <p:val>
                                            <p:strVal val="#ppt_y"/>
                                          </p:val>
                                        </p:tav>
                                        <p:tav tm="100000">
                                          <p:val>
                                            <p:strVal val="#ppt_y"/>
                                          </p:val>
                                        </p:tav>
                                      </p:tavLst>
                                    </p:anim>
                                    <p:anim calcmode="lin" valueType="num">
                                      <p:cBhvr>
                                        <p:cTn id="9" dur="500" fill="hold"/>
                                        <p:tgtEl>
                                          <p:spTgt spid="502808"/>
                                        </p:tgtEl>
                                        <p:attrNameLst>
                                          <p:attrName>ppt_w</p:attrName>
                                        </p:attrNameLst>
                                      </p:cBhvr>
                                      <p:tavLst>
                                        <p:tav tm="0">
                                          <p:val>
                                            <p:fltVal val="0"/>
                                          </p:val>
                                        </p:tav>
                                        <p:tav tm="100000">
                                          <p:val>
                                            <p:strVal val="#ppt_w"/>
                                          </p:val>
                                        </p:tav>
                                      </p:tavLst>
                                    </p:anim>
                                    <p:anim calcmode="lin" valueType="num">
                                      <p:cBhvr>
                                        <p:cTn id="10" dur="500" fill="hold"/>
                                        <p:tgtEl>
                                          <p:spTgt spid="502808"/>
                                        </p:tgtEl>
                                        <p:attrNameLst>
                                          <p:attrName>ppt_h</p:attrName>
                                        </p:attrNameLst>
                                      </p:cBhvr>
                                      <p:tavLst>
                                        <p:tav tm="0">
                                          <p:val>
                                            <p:strVal val="#ppt_h"/>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ssolv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0"/>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808" grpId="0" animBg="1" autoUpdateAnimBg="0"/>
      <p:bldP spid="50" grpId="0"/>
      <p:bldP spid="51"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2A24FE89-2DF0-49F5-AD6D-8326B45ABED7}" type="slidenum">
              <a:rPr lang="en-US" sz="1000" smtClean="0">
                <a:latin typeface="Verdana" pitchFamily="34" charset="0"/>
              </a:rPr>
              <a:pPr eaLnBrk="1" hangingPunct="1"/>
              <a:t>144</a:t>
            </a:fld>
            <a:endParaRPr lang="en-US" sz="1000" dirty="0" smtClean="0">
              <a:latin typeface="Verdana" pitchFamily="34" charset="0"/>
            </a:endParaRPr>
          </a:p>
        </p:txBody>
      </p:sp>
      <p:sp>
        <p:nvSpPr>
          <p:cNvPr id="164867"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64868"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64869" name="Rectangle 2"/>
          <p:cNvSpPr>
            <a:spLocks noGrp="1" noChangeArrowheads="1"/>
          </p:cNvSpPr>
          <p:nvPr>
            <p:ph type="title"/>
          </p:nvPr>
        </p:nvSpPr>
        <p:spPr/>
        <p:txBody>
          <a:bodyPr/>
          <a:lstStyle/>
          <a:p>
            <a:r>
              <a:rPr lang="en-US" dirty="0" err="1"/>
              <a:t>Các</a:t>
            </a:r>
            <a:r>
              <a:rPr lang="en-US" dirty="0"/>
              <a:t> </a:t>
            </a:r>
            <a:r>
              <a:rPr lang="en-US" dirty="0" err="1"/>
              <a:t>thuật</a:t>
            </a:r>
            <a:r>
              <a:rPr lang="en-US" dirty="0"/>
              <a:t> </a:t>
            </a:r>
            <a:r>
              <a:rPr lang="en-US" dirty="0" err="1"/>
              <a:t>toán</a:t>
            </a:r>
            <a:r>
              <a:rPr lang="en-US" dirty="0"/>
              <a:t> </a:t>
            </a:r>
            <a:r>
              <a:rPr lang="en-US" dirty="0" err="1"/>
              <a:t>điều</a:t>
            </a:r>
            <a:r>
              <a:rPr lang="en-US" dirty="0"/>
              <a:t> </a:t>
            </a:r>
            <a:r>
              <a:rPr lang="en-US" dirty="0" err="1"/>
              <a:t>chỉnh</a:t>
            </a:r>
            <a:r>
              <a:rPr lang="en-US" dirty="0"/>
              <a:t> </a:t>
            </a:r>
            <a:r>
              <a:rPr lang="en-US" dirty="0" err="1"/>
              <a:t>cây</a:t>
            </a:r>
            <a:r>
              <a:rPr lang="en-US" dirty="0"/>
              <a:t> </a:t>
            </a:r>
            <a:r>
              <a:rPr lang="en-US" dirty="0" smtClean="0"/>
              <a:t>(5)</a:t>
            </a:r>
          </a:p>
        </p:txBody>
      </p:sp>
      <p:sp>
        <p:nvSpPr>
          <p:cNvPr id="508932" name="Line 4"/>
          <p:cNvSpPr>
            <a:spLocks noChangeShapeType="1"/>
          </p:cNvSpPr>
          <p:nvPr/>
        </p:nvSpPr>
        <p:spPr bwMode="auto">
          <a:xfrm flipV="1">
            <a:off x="7607300" y="2987675"/>
            <a:ext cx="431800" cy="255588"/>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8933" name="Line 5"/>
          <p:cNvSpPr>
            <a:spLocks noChangeShapeType="1"/>
          </p:cNvSpPr>
          <p:nvPr/>
        </p:nvSpPr>
        <p:spPr bwMode="auto">
          <a:xfrm>
            <a:off x="6402388" y="2982913"/>
            <a:ext cx="466725" cy="31115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8934" name="Line 6"/>
          <p:cNvSpPr>
            <a:spLocks noChangeShapeType="1"/>
          </p:cNvSpPr>
          <p:nvPr/>
        </p:nvSpPr>
        <p:spPr bwMode="auto">
          <a:xfrm flipV="1">
            <a:off x="5861050" y="3001963"/>
            <a:ext cx="441325" cy="328612"/>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8935" name="Line 7"/>
          <p:cNvSpPr>
            <a:spLocks noChangeShapeType="1"/>
          </p:cNvSpPr>
          <p:nvPr/>
        </p:nvSpPr>
        <p:spPr bwMode="auto">
          <a:xfrm flipH="1">
            <a:off x="6389688" y="1995488"/>
            <a:ext cx="881062" cy="658812"/>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8936" name="Line 8"/>
          <p:cNvSpPr>
            <a:spLocks noChangeShapeType="1"/>
          </p:cNvSpPr>
          <p:nvPr/>
        </p:nvSpPr>
        <p:spPr bwMode="auto">
          <a:xfrm>
            <a:off x="7296150" y="2071688"/>
            <a:ext cx="766763" cy="582612"/>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164875" name="Group 9"/>
          <p:cNvGrpSpPr>
            <a:grpSpLocks/>
          </p:cNvGrpSpPr>
          <p:nvPr/>
        </p:nvGrpSpPr>
        <p:grpSpPr bwMode="auto">
          <a:xfrm>
            <a:off x="117475" y="1600200"/>
            <a:ext cx="4046538" cy="3563938"/>
            <a:chOff x="2958" y="1354"/>
            <a:chExt cx="2549" cy="2245"/>
          </a:xfrm>
        </p:grpSpPr>
        <p:sp>
          <p:nvSpPr>
            <p:cNvPr id="164893" name="AutoShape 10"/>
            <p:cNvSpPr>
              <a:spLocks noChangeArrowheads="1"/>
            </p:cNvSpPr>
            <p:nvPr/>
          </p:nvSpPr>
          <p:spPr bwMode="auto">
            <a:xfrm>
              <a:off x="3192" y="2384"/>
              <a:ext cx="332" cy="985"/>
            </a:xfrm>
            <a:prstGeom prst="triangle">
              <a:avLst>
                <a:gd name="adj" fmla="val 50000"/>
              </a:avLst>
            </a:prstGeom>
            <a:solidFill>
              <a:srgbClr val="FFCC66"/>
            </a:solidFill>
            <a:ln w="12700">
              <a:solidFill>
                <a:schemeClr val="tx1"/>
              </a:solidFill>
              <a:miter lim="800000"/>
              <a:headEnd/>
              <a:tailEnd/>
            </a:ln>
          </p:spPr>
          <p:txBody>
            <a:bodyPr wrap="none" anchor="ctr"/>
            <a:lstStyle/>
            <a:p>
              <a:pPr algn="ctr" eaLnBrk="0" hangingPunct="0">
                <a:spcBef>
                  <a:spcPct val="0"/>
                </a:spcBef>
              </a:pPr>
              <a:r>
                <a:rPr lang="en-GB" sz="2800"/>
                <a:t>A</a:t>
              </a:r>
            </a:p>
          </p:txBody>
        </p:sp>
        <p:sp>
          <p:nvSpPr>
            <p:cNvPr id="164894" name="Text Box 11"/>
            <p:cNvSpPr txBox="1">
              <a:spLocks noChangeArrowheads="1"/>
            </p:cNvSpPr>
            <p:nvPr/>
          </p:nvSpPr>
          <p:spPr bwMode="auto">
            <a:xfrm>
              <a:off x="2958" y="2742"/>
              <a:ext cx="3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b="1"/>
                <a:t>h</a:t>
              </a:r>
            </a:p>
          </p:txBody>
        </p:sp>
        <p:sp>
          <p:nvSpPr>
            <p:cNvPr id="164895" name="Line 12"/>
            <p:cNvSpPr>
              <a:spLocks noChangeShapeType="1"/>
            </p:cNvSpPr>
            <p:nvPr/>
          </p:nvSpPr>
          <p:spPr bwMode="auto">
            <a:xfrm>
              <a:off x="4462" y="1660"/>
              <a:ext cx="436" cy="33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4896" name="Line 13"/>
            <p:cNvSpPr>
              <a:spLocks noChangeShapeType="1"/>
            </p:cNvSpPr>
            <p:nvPr/>
          </p:nvSpPr>
          <p:spPr bwMode="auto">
            <a:xfrm flipH="1">
              <a:off x="3844" y="1577"/>
              <a:ext cx="555" cy="41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4897" name="Rectangle 14"/>
            <p:cNvSpPr>
              <a:spLocks noChangeArrowheads="1"/>
            </p:cNvSpPr>
            <p:nvPr/>
          </p:nvSpPr>
          <p:spPr bwMode="auto">
            <a:xfrm>
              <a:off x="4225" y="1370"/>
              <a:ext cx="304" cy="301"/>
            </a:xfrm>
            <a:prstGeom prst="rect">
              <a:avLst/>
            </a:prstGeom>
            <a:solidFill>
              <a:srgbClr val="FFCC66"/>
            </a:solidFill>
            <a:ln w="12700">
              <a:solidFill>
                <a:schemeClr val="tx1"/>
              </a:solidFill>
              <a:miter lim="800000"/>
              <a:headEnd/>
              <a:tailEnd/>
            </a:ln>
          </p:spPr>
          <p:txBody>
            <a:bodyPr wrap="none" anchor="ctr"/>
            <a:lstStyle/>
            <a:p>
              <a:pPr algn="ctr" eaLnBrk="0" hangingPunct="0">
                <a:spcBef>
                  <a:spcPct val="0"/>
                </a:spcBef>
              </a:pPr>
              <a:r>
                <a:rPr lang="en-GB" sz="2800"/>
                <a:t>P</a:t>
              </a:r>
            </a:p>
          </p:txBody>
        </p:sp>
        <p:sp>
          <p:nvSpPr>
            <p:cNvPr id="164898" name="Rectangle 15"/>
            <p:cNvSpPr>
              <a:spLocks noChangeArrowheads="1"/>
            </p:cNvSpPr>
            <p:nvPr/>
          </p:nvSpPr>
          <p:spPr bwMode="auto">
            <a:xfrm>
              <a:off x="3652" y="1921"/>
              <a:ext cx="326" cy="302"/>
            </a:xfrm>
            <a:prstGeom prst="rect">
              <a:avLst/>
            </a:prstGeom>
            <a:solidFill>
              <a:srgbClr val="FFCC66"/>
            </a:solidFill>
            <a:ln w="12700">
              <a:solidFill>
                <a:schemeClr val="tx1"/>
              </a:solidFill>
              <a:miter lim="800000"/>
              <a:headEnd/>
              <a:tailEnd/>
            </a:ln>
          </p:spPr>
          <p:txBody>
            <a:bodyPr wrap="none" anchor="ctr"/>
            <a:lstStyle/>
            <a:p>
              <a:pPr algn="ctr" eaLnBrk="0" hangingPunct="0">
                <a:spcBef>
                  <a:spcPct val="0"/>
                </a:spcBef>
              </a:pPr>
              <a:r>
                <a:rPr lang="en-GB" sz="2800"/>
                <a:t>P</a:t>
              </a:r>
              <a:r>
                <a:rPr lang="en-GB" sz="2800" baseline="-25000"/>
                <a:t>1</a:t>
              </a:r>
            </a:p>
          </p:txBody>
        </p:sp>
        <p:sp>
          <p:nvSpPr>
            <p:cNvPr id="164899" name="AutoShape 16"/>
            <p:cNvSpPr>
              <a:spLocks noChangeArrowheads="1"/>
            </p:cNvSpPr>
            <p:nvPr/>
          </p:nvSpPr>
          <p:spPr bwMode="auto">
            <a:xfrm>
              <a:off x="3699" y="2782"/>
              <a:ext cx="333" cy="816"/>
            </a:xfrm>
            <a:prstGeom prst="triangle">
              <a:avLst>
                <a:gd name="adj" fmla="val 50000"/>
              </a:avLst>
            </a:prstGeom>
            <a:solidFill>
              <a:srgbClr val="FFCC66"/>
            </a:solidFill>
            <a:ln w="12700">
              <a:solidFill>
                <a:schemeClr val="tx1"/>
              </a:solidFill>
              <a:miter lim="800000"/>
              <a:headEnd/>
              <a:tailEnd/>
            </a:ln>
          </p:spPr>
          <p:txBody>
            <a:bodyPr wrap="none" anchor="ctr"/>
            <a:lstStyle/>
            <a:p>
              <a:pPr algn="ctr" eaLnBrk="0" hangingPunct="0">
                <a:spcBef>
                  <a:spcPct val="0"/>
                </a:spcBef>
              </a:pPr>
              <a:r>
                <a:rPr lang="en-GB" sz="2400"/>
                <a:t>B</a:t>
              </a:r>
              <a:r>
                <a:rPr lang="en-GB" sz="2400" baseline="-25000"/>
                <a:t>1</a:t>
              </a:r>
            </a:p>
          </p:txBody>
        </p:sp>
        <p:sp>
          <p:nvSpPr>
            <p:cNvPr id="164900" name="AutoShape 17"/>
            <p:cNvSpPr>
              <a:spLocks noChangeArrowheads="1"/>
            </p:cNvSpPr>
            <p:nvPr/>
          </p:nvSpPr>
          <p:spPr bwMode="auto">
            <a:xfrm>
              <a:off x="4731" y="1992"/>
              <a:ext cx="333" cy="1192"/>
            </a:xfrm>
            <a:prstGeom prst="triangle">
              <a:avLst>
                <a:gd name="adj" fmla="val 50000"/>
              </a:avLst>
            </a:prstGeom>
            <a:solidFill>
              <a:srgbClr val="FFCC66"/>
            </a:solidFill>
            <a:ln w="12700">
              <a:solidFill>
                <a:schemeClr val="tx1"/>
              </a:solidFill>
              <a:prstDash val="sysDot"/>
              <a:miter lim="800000"/>
              <a:headEnd/>
              <a:tailEnd/>
            </a:ln>
          </p:spPr>
          <p:txBody>
            <a:bodyPr wrap="none" anchor="ctr"/>
            <a:lstStyle/>
            <a:p>
              <a:pPr algn="ctr" eaLnBrk="0" hangingPunct="0">
                <a:spcBef>
                  <a:spcPct val="0"/>
                </a:spcBef>
              </a:pPr>
              <a:r>
                <a:rPr lang="en-GB" sz="2800"/>
                <a:t>C</a:t>
              </a:r>
            </a:p>
          </p:txBody>
        </p:sp>
        <p:sp>
          <p:nvSpPr>
            <p:cNvPr id="164901" name="Line 18"/>
            <p:cNvSpPr>
              <a:spLocks noChangeShapeType="1"/>
            </p:cNvSpPr>
            <p:nvPr/>
          </p:nvSpPr>
          <p:spPr bwMode="auto">
            <a:xfrm>
              <a:off x="3401" y="3599"/>
              <a:ext cx="2106" cy="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4902" name="Line 19"/>
            <p:cNvSpPr>
              <a:spLocks noChangeShapeType="1"/>
            </p:cNvSpPr>
            <p:nvPr/>
          </p:nvSpPr>
          <p:spPr bwMode="auto">
            <a:xfrm>
              <a:off x="3789" y="3392"/>
              <a:ext cx="1718" cy="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4903" name="Line 20"/>
            <p:cNvSpPr>
              <a:spLocks noChangeShapeType="1"/>
            </p:cNvSpPr>
            <p:nvPr/>
          </p:nvSpPr>
          <p:spPr bwMode="auto">
            <a:xfrm>
              <a:off x="4177" y="3184"/>
              <a:ext cx="1330" cy="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4904" name="Line 21"/>
            <p:cNvSpPr>
              <a:spLocks noChangeShapeType="1"/>
            </p:cNvSpPr>
            <p:nvPr/>
          </p:nvSpPr>
          <p:spPr bwMode="auto">
            <a:xfrm flipV="1">
              <a:off x="3352" y="2225"/>
              <a:ext cx="396" cy="15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4905" name="Line 22"/>
            <p:cNvSpPr>
              <a:spLocks noChangeShapeType="1"/>
            </p:cNvSpPr>
            <p:nvPr/>
          </p:nvSpPr>
          <p:spPr bwMode="auto">
            <a:xfrm>
              <a:off x="3844" y="2223"/>
              <a:ext cx="385" cy="1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4906" name="Text Box 23"/>
            <p:cNvSpPr txBox="1">
              <a:spLocks noChangeArrowheads="1"/>
            </p:cNvSpPr>
            <p:nvPr/>
          </p:nvSpPr>
          <p:spPr bwMode="auto">
            <a:xfrm>
              <a:off x="4943" y="2542"/>
              <a:ext cx="3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b="1"/>
                <a:t>h</a:t>
              </a:r>
            </a:p>
          </p:txBody>
        </p:sp>
        <p:sp>
          <p:nvSpPr>
            <p:cNvPr id="164907" name="Text Box 24"/>
            <p:cNvSpPr txBox="1">
              <a:spLocks noChangeArrowheads="1"/>
            </p:cNvSpPr>
            <p:nvPr/>
          </p:nvSpPr>
          <p:spPr bwMode="auto">
            <a:xfrm>
              <a:off x="4510" y="1354"/>
              <a:ext cx="3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b="1"/>
                <a:t>-1</a:t>
              </a:r>
            </a:p>
          </p:txBody>
        </p:sp>
        <p:sp>
          <p:nvSpPr>
            <p:cNvPr id="164908" name="Text Box 25"/>
            <p:cNvSpPr txBox="1">
              <a:spLocks noChangeArrowheads="1"/>
            </p:cNvSpPr>
            <p:nvPr/>
          </p:nvSpPr>
          <p:spPr bwMode="auto">
            <a:xfrm>
              <a:off x="3652" y="1637"/>
              <a:ext cx="3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b="1"/>
                <a:t>+1</a:t>
              </a:r>
            </a:p>
          </p:txBody>
        </p:sp>
        <p:sp>
          <p:nvSpPr>
            <p:cNvPr id="164909" name="Rectangle 26"/>
            <p:cNvSpPr>
              <a:spLocks noChangeArrowheads="1"/>
            </p:cNvSpPr>
            <p:nvPr/>
          </p:nvSpPr>
          <p:spPr bwMode="auto">
            <a:xfrm>
              <a:off x="4033" y="2370"/>
              <a:ext cx="326" cy="302"/>
            </a:xfrm>
            <a:prstGeom prst="rect">
              <a:avLst/>
            </a:prstGeom>
            <a:solidFill>
              <a:srgbClr val="FFCC66"/>
            </a:solidFill>
            <a:ln w="12700">
              <a:solidFill>
                <a:schemeClr val="tx1"/>
              </a:solidFill>
              <a:miter lim="800000"/>
              <a:headEnd/>
              <a:tailEnd/>
            </a:ln>
          </p:spPr>
          <p:txBody>
            <a:bodyPr wrap="none" anchor="ctr"/>
            <a:lstStyle/>
            <a:p>
              <a:pPr algn="ctr" eaLnBrk="0" hangingPunct="0">
                <a:spcBef>
                  <a:spcPct val="0"/>
                </a:spcBef>
              </a:pPr>
              <a:r>
                <a:rPr lang="en-GB" sz="2800"/>
                <a:t>P</a:t>
              </a:r>
              <a:r>
                <a:rPr lang="en-GB" sz="2800" baseline="-25000"/>
                <a:t>2</a:t>
              </a:r>
            </a:p>
          </p:txBody>
        </p:sp>
        <p:sp>
          <p:nvSpPr>
            <p:cNvPr id="164910" name="AutoShape 27"/>
            <p:cNvSpPr>
              <a:spLocks noChangeArrowheads="1"/>
            </p:cNvSpPr>
            <p:nvPr/>
          </p:nvSpPr>
          <p:spPr bwMode="auto">
            <a:xfrm>
              <a:off x="4323" y="2782"/>
              <a:ext cx="333" cy="816"/>
            </a:xfrm>
            <a:prstGeom prst="triangle">
              <a:avLst>
                <a:gd name="adj" fmla="val 50000"/>
              </a:avLst>
            </a:prstGeom>
            <a:solidFill>
              <a:srgbClr val="FFCC66"/>
            </a:solidFill>
            <a:ln w="12700">
              <a:solidFill>
                <a:schemeClr val="tx1"/>
              </a:solidFill>
              <a:miter lim="800000"/>
              <a:headEnd/>
              <a:tailEnd/>
            </a:ln>
          </p:spPr>
          <p:txBody>
            <a:bodyPr wrap="none" anchor="ctr"/>
            <a:lstStyle/>
            <a:p>
              <a:pPr algn="ctr" eaLnBrk="0" hangingPunct="0">
                <a:spcBef>
                  <a:spcPct val="0"/>
                </a:spcBef>
              </a:pPr>
              <a:r>
                <a:rPr lang="en-GB" sz="2400"/>
                <a:t>B</a:t>
              </a:r>
              <a:r>
                <a:rPr lang="en-GB" sz="2400" baseline="-25000"/>
                <a:t>2</a:t>
              </a:r>
            </a:p>
          </p:txBody>
        </p:sp>
        <p:sp>
          <p:nvSpPr>
            <p:cNvPr id="164911" name="Line 28"/>
            <p:cNvSpPr>
              <a:spLocks noChangeShapeType="1"/>
            </p:cNvSpPr>
            <p:nvPr/>
          </p:nvSpPr>
          <p:spPr bwMode="auto">
            <a:xfrm flipV="1">
              <a:off x="3871" y="2672"/>
              <a:ext cx="261" cy="1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4912" name="Line 29"/>
            <p:cNvSpPr>
              <a:spLocks noChangeShapeType="1"/>
            </p:cNvSpPr>
            <p:nvPr/>
          </p:nvSpPr>
          <p:spPr bwMode="auto">
            <a:xfrm flipH="1" flipV="1">
              <a:off x="4196" y="2672"/>
              <a:ext cx="294" cy="1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08958" name="AutoShape 30"/>
          <p:cNvSpPr>
            <a:spLocks noChangeArrowheads="1"/>
          </p:cNvSpPr>
          <p:nvPr/>
        </p:nvSpPr>
        <p:spPr bwMode="auto">
          <a:xfrm>
            <a:off x="3971925" y="2532063"/>
            <a:ext cx="1268413" cy="9144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headEnd/>
            <a:tailEnd/>
          </a:ln>
        </p:spPr>
        <p:txBody>
          <a:bodyPr wrap="none" anchor="ctr"/>
          <a:lstStyle/>
          <a:p>
            <a:pPr algn="ctr" eaLnBrk="0" hangingPunct="0">
              <a:spcBef>
                <a:spcPct val="0"/>
              </a:spcBef>
            </a:pPr>
            <a:r>
              <a:rPr lang="en-US" sz="2400">
                <a:solidFill>
                  <a:schemeClr val="bg1"/>
                </a:solidFill>
              </a:rPr>
              <a:t>DLR</a:t>
            </a:r>
          </a:p>
        </p:txBody>
      </p:sp>
      <p:sp>
        <p:nvSpPr>
          <p:cNvPr id="164877" name="Rectangle 31"/>
          <p:cNvSpPr>
            <a:spLocks noGrp="1" noChangeArrowheads="1"/>
          </p:cNvSpPr>
          <p:nvPr>
            <p:ph type="body" idx="1"/>
          </p:nvPr>
        </p:nvSpPr>
        <p:spPr>
          <a:xfrm>
            <a:off x="762000" y="5486400"/>
            <a:ext cx="7772400" cy="547688"/>
          </a:xfrm>
          <a:noFill/>
        </p:spPr>
        <p:txBody>
          <a:bodyPr lIns="90488" tIns="44450" rIns="90488" bIns="44450"/>
          <a:lstStyle/>
          <a:p>
            <a:pPr algn="ctr">
              <a:lnSpc>
                <a:spcPct val="90000"/>
              </a:lnSpc>
              <a:buFont typeface="Wingdings" pitchFamily="2" charset="2"/>
              <a:buNone/>
            </a:pPr>
            <a:r>
              <a:rPr lang="en-US" sz="2000" dirty="0" err="1" smtClean="0"/>
              <a:t>Trường</a:t>
            </a:r>
            <a:r>
              <a:rPr lang="en-US" sz="2000" dirty="0" smtClean="0"/>
              <a:t> </a:t>
            </a:r>
            <a:r>
              <a:rPr lang="en-US" sz="2000" dirty="0" err="1" smtClean="0"/>
              <a:t>hợp</a:t>
            </a:r>
            <a:r>
              <a:rPr lang="en-US" sz="2000" dirty="0" smtClean="0"/>
              <a:t> (b1): </a:t>
            </a:r>
            <a:r>
              <a:rPr lang="en-US" sz="2000" dirty="0" err="1" smtClean="0"/>
              <a:t>áp</a:t>
            </a:r>
            <a:r>
              <a:rPr lang="en-US" sz="2000" dirty="0" smtClean="0"/>
              <a:t> </a:t>
            </a:r>
            <a:r>
              <a:rPr lang="en-US" sz="2000" dirty="0" err="1" smtClean="0"/>
              <a:t>dụng</a:t>
            </a:r>
            <a:r>
              <a:rPr lang="en-US" sz="2000" dirty="0" smtClean="0"/>
              <a:t> </a:t>
            </a:r>
            <a:r>
              <a:rPr lang="en-US" sz="2000" dirty="0" err="1" smtClean="0"/>
              <a:t>phép</a:t>
            </a:r>
            <a:r>
              <a:rPr lang="en-US" sz="2000" dirty="0" smtClean="0"/>
              <a:t> </a:t>
            </a:r>
            <a:r>
              <a:rPr lang="en-US" sz="2000" dirty="0" err="1" smtClean="0"/>
              <a:t>xoay</a:t>
            </a:r>
            <a:r>
              <a:rPr lang="en-US" sz="2000" dirty="0" smtClean="0"/>
              <a:t> </a:t>
            </a:r>
            <a:r>
              <a:rPr lang="en-US" sz="2000" dirty="0" err="1" smtClean="0"/>
              <a:t>kép</a:t>
            </a:r>
            <a:r>
              <a:rPr lang="en-US" sz="2000" dirty="0" smtClean="0"/>
              <a:t> </a:t>
            </a:r>
            <a:r>
              <a:rPr lang="en-US" sz="2000" dirty="0" err="1" smtClean="0"/>
              <a:t>Trái</a:t>
            </a:r>
            <a:r>
              <a:rPr lang="en-US" sz="2000" dirty="0" smtClean="0"/>
              <a:t> - </a:t>
            </a:r>
            <a:r>
              <a:rPr lang="en-US" sz="2000" dirty="0" err="1" smtClean="0"/>
              <a:t>Phải</a:t>
            </a:r>
            <a:endParaRPr lang="en-US" sz="2000" dirty="0" smtClean="0"/>
          </a:p>
          <a:p>
            <a:pPr algn="ctr">
              <a:lnSpc>
                <a:spcPct val="90000"/>
              </a:lnSpc>
              <a:buNone/>
            </a:pPr>
            <a:r>
              <a:rPr lang="en-US" sz="2000" dirty="0"/>
              <a:t>(DLR – Double Left–to-Right)</a:t>
            </a:r>
          </a:p>
          <a:p>
            <a:pPr algn="ctr">
              <a:lnSpc>
                <a:spcPct val="90000"/>
              </a:lnSpc>
              <a:buFont typeface="Wingdings" pitchFamily="2" charset="2"/>
              <a:buNone/>
            </a:pPr>
            <a:endParaRPr lang="en-US" sz="2000" dirty="0" smtClean="0"/>
          </a:p>
        </p:txBody>
      </p:sp>
      <p:sp>
        <p:nvSpPr>
          <p:cNvPr id="508960" name="AutoShape 32"/>
          <p:cNvSpPr>
            <a:spLocks noChangeArrowheads="1"/>
          </p:cNvSpPr>
          <p:nvPr/>
        </p:nvSpPr>
        <p:spPr bwMode="auto">
          <a:xfrm>
            <a:off x="5597525" y="3295650"/>
            <a:ext cx="527050" cy="1563688"/>
          </a:xfrm>
          <a:prstGeom prst="triangle">
            <a:avLst>
              <a:gd name="adj" fmla="val 50000"/>
            </a:avLst>
          </a:prstGeom>
          <a:solidFill>
            <a:srgbClr val="FFCC66"/>
          </a:solidFill>
          <a:ln w="12700">
            <a:solidFill>
              <a:schemeClr val="tx1"/>
            </a:solidFill>
            <a:miter lim="800000"/>
            <a:headEnd/>
            <a:tailEnd/>
          </a:ln>
        </p:spPr>
        <p:txBody>
          <a:bodyPr wrap="none" anchor="ctr"/>
          <a:lstStyle/>
          <a:p>
            <a:pPr algn="ctr" eaLnBrk="0" hangingPunct="0">
              <a:spcBef>
                <a:spcPct val="0"/>
              </a:spcBef>
            </a:pPr>
            <a:r>
              <a:rPr lang="en-GB" sz="2800"/>
              <a:t>A</a:t>
            </a:r>
          </a:p>
        </p:txBody>
      </p:sp>
      <p:sp>
        <p:nvSpPr>
          <p:cNvPr id="508961" name="Rectangle 33"/>
          <p:cNvSpPr>
            <a:spLocks noChangeArrowheads="1"/>
          </p:cNvSpPr>
          <p:nvPr/>
        </p:nvSpPr>
        <p:spPr bwMode="auto">
          <a:xfrm>
            <a:off x="7888288" y="2543175"/>
            <a:ext cx="482600" cy="477838"/>
          </a:xfrm>
          <a:prstGeom prst="rect">
            <a:avLst/>
          </a:prstGeom>
          <a:solidFill>
            <a:srgbClr val="FFCC66"/>
          </a:solidFill>
          <a:ln w="12700">
            <a:solidFill>
              <a:schemeClr val="tx1"/>
            </a:solidFill>
            <a:miter lim="800000"/>
            <a:headEnd/>
            <a:tailEnd/>
          </a:ln>
        </p:spPr>
        <p:txBody>
          <a:bodyPr wrap="none" anchor="ctr"/>
          <a:lstStyle/>
          <a:p>
            <a:pPr algn="ctr" eaLnBrk="0" hangingPunct="0">
              <a:spcBef>
                <a:spcPct val="0"/>
              </a:spcBef>
            </a:pPr>
            <a:r>
              <a:rPr lang="en-GB" sz="2800"/>
              <a:t>P</a:t>
            </a:r>
          </a:p>
        </p:txBody>
      </p:sp>
      <p:sp>
        <p:nvSpPr>
          <p:cNvPr id="508962" name="Rectangle 34"/>
          <p:cNvSpPr>
            <a:spLocks noChangeArrowheads="1"/>
          </p:cNvSpPr>
          <p:nvPr/>
        </p:nvSpPr>
        <p:spPr bwMode="auto">
          <a:xfrm>
            <a:off x="6084888" y="2541588"/>
            <a:ext cx="517525" cy="479425"/>
          </a:xfrm>
          <a:prstGeom prst="rect">
            <a:avLst/>
          </a:prstGeom>
          <a:solidFill>
            <a:srgbClr val="FFCC66"/>
          </a:solidFill>
          <a:ln w="12700">
            <a:solidFill>
              <a:schemeClr val="tx1"/>
            </a:solidFill>
            <a:miter lim="800000"/>
            <a:headEnd/>
            <a:tailEnd/>
          </a:ln>
        </p:spPr>
        <p:txBody>
          <a:bodyPr wrap="none" anchor="ctr"/>
          <a:lstStyle/>
          <a:p>
            <a:pPr algn="ctr" eaLnBrk="0" hangingPunct="0">
              <a:spcBef>
                <a:spcPct val="0"/>
              </a:spcBef>
            </a:pPr>
            <a:r>
              <a:rPr lang="en-GB" sz="2800"/>
              <a:t>P</a:t>
            </a:r>
            <a:r>
              <a:rPr lang="en-GB" sz="2800" baseline="-25000"/>
              <a:t>1</a:t>
            </a:r>
          </a:p>
        </p:txBody>
      </p:sp>
      <p:sp>
        <p:nvSpPr>
          <p:cNvPr id="508963" name="AutoShape 35"/>
          <p:cNvSpPr>
            <a:spLocks noChangeArrowheads="1"/>
          </p:cNvSpPr>
          <p:nvPr/>
        </p:nvSpPr>
        <p:spPr bwMode="auto">
          <a:xfrm>
            <a:off x="6588125" y="3255963"/>
            <a:ext cx="528638" cy="1295400"/>
          </a:xfrm>
          <a:prstGeom prst="triangle">
            <a:avLst>
              <a:gd name="adj" fmla="val 50000"/>
            </a:avLst>
          </a:prstGeom>
          <a:solidFill>
            <a:srgbClr val="FFCC66"/>
          </a:solidFill>
          <a:ln w="12700">
            <a:solidFill>
              <a:schemeClr val="tx1"/>
            </a:solidFill>
            <a:miter lim="800000"/>
            <a:headEnd/>
            <a:tailEnd/>
          </a:ln>
        </p:spPr>
        <p:txBody>
          <a:bodyPr wrap="none" anchor="ctr"/>
          <a:lstStyle/>
          <a:p>
            <a:pPr algn="ctr" eaLnBrk="0" hangingPunct="0">
              <a:spcBef>
                <a:spcPct val="0"/>
              </a:spcBef>
            </a:pPr>
            <a:r>
              <a:rPr lang="en-GB" sz="2400"/>
              <a:t>B</a:t>
            </a:r>
            <a:r>
              <a:rPr lang="en-GB" sz="2400" baseline="-25000"/>
              <a:t>1</a:t>
            </a:r>
          </a:p>
        </p:txBody>
      </p:sp>
      <p:sp>
        <p:nvSpPr>
          <p:cNvPr id="508964" name="AutoShape 36"/>
          <p:cNvSpPr>
            <a:spLocks noChangeArrowheads="1"/>
          </p:cNvSpPr>
          <p:nvPr/>
        </p:nvSpPr>
        <p:spPr bwMode="auto">
          <a:xfrm>
            <a:off x="8377238" y="3325813"/>
            <a:ext cx="528637" cy="1533525"/>
          </a:xfrm>
          <a:prstGeom prst="triangle">
            <a:avLst>
              <a:gd name="adj" fmla="val 50000"/>
            </a:avLst>
          </a:prstGeom>
          <a:solidFill>
            <a:srgbClr val="FFCC66"/>
          </a:solidFill>
          <a:ln w="12700">
            <a:solidFill>
              <a:schemeClr val="tx1"/>
            </a:solidFill>
            <a:prstDash val="sysDot"/>
            <a:miter lim="800000"/>
            <a:headEnd/>
            <a:tailEnd/>
          </a:ln>
        </p:spPr>
        <p:txBody>
          <a:bodyPr wrap="none" anchor="ctr"/>
          <a:lstStyle/>
          <a:p>
            <a:pPr algn="ctr" eaLnBrk="0" hangingPunct="0">
              <a:spcBef>
                <a:spcPct val="0"/>
              </a:spcBef>
            </a:pPr>
            <a:r>
              <a:rPr lang="en-GB" sz="2800"/>
              <a:t>C</a:t>
            </a:r>
          </a:p>
        </p:txBody>
      </p:sp>
      <p:grpSp>
        <p:nvGrpSpPr>
          <p:cNvPr id="2" name="Group 1"/>
          <p:cNvGrpSpPr/>
          <p:nvPr/>
        </p:nvGrpSpPr>
        <p:grpSpPr>
          <a:xfrm>
            <a:off x="5686425" y="4546600"/>
            <a:ext cx="3343275" cy="658813"/>
            <a:chOff x="5686425" y="4546600"/>
            <a:chExt cx="3343275" cy="658813"/>
          </a:xfrm>
        </p:grpSpPr>
        <p:sp>
          <p:nvSpPr>
            <p:cNvPr id="164883" name="Line 37"/>
            <p:cNvSpPr>
              <a:spLocks noChangeShapeType="1"/>
            </p:cNvSpPr>
            <p:nvPr/>
          </p:nvSpPr>
          <p:spPr bwMode="auto">
            <a:xfrm>
              <a:off x="5686425" y="5205413"/>
              <a:ext cx="3343275" cy="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4884" name="Line 38"/>
            <p:cNvSpPr>
              <a:spLocks noChangeShapeType="1"/>
            </p:cNvSpPr>
            <p:nvPr/>
          </p:nvSpPr>
          <p:spPr bwMode="auto">
            <a:xfrm>
              <a:off x="6302375" y="4876800"/>
              <a:ext cx="2727325" cy="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4885" name="Line 39"/>
            <p:cNvSpPr>
              <a:spLocks noChangeShapeType="1"/>
            </p:cNvSpPr>
            <p:nvPr/>
          </p:nvSpPr>
          <p:spPr bwMode="auto">
            <a:xfrm>
              <a:off x="6918325" y="4546600"/>
              <a:ext cx="2111375" cy="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 name="Group 40"/>
          <p:cNvGrpSpPr>
            <a:grpSpLocks/>
          </p:cNvGrpSpPr>
          <p:nvPr/>
        </p:nvGrpSpPr>
        <p:grpSpPr bwMode="auto">
          <a:xfrm>
            <a:off x="5230813" y="1624013"/>
            <a:ext cx="3398837" cy="2716212"/>
            <a:chOff x="3295" y="1216"/>
            <a:chExt cx="2141" cy="1711"/>
          </a:xfrm>
        </p:grpSpPr>
        <p:sp>
          <p:nvSpPr>
            <p:cNvPr id="164890" name="Text Box 41"/>
            <p:cNvSpPr txBox="1">
              <a:spLocks noChangeArrowheads="1"/>
            </p:cNvSpPr>
            <p:nvPr/>
          </p:nvSpPr>
          <p:spPr bwMode="auto">
            <a:xfrm>
              <a:off x="3295" y="2639"/>
              <a:ext cx="3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b="1"/>
                <a:t>h</a:t>
              </a:r>
            </a:p>
          </p:txBody>
        </p:sp>
        <p:sp>
          <p:nvSpPr>
            <p:cNvPr id="164891" name="Text Box 42"/>
            <p:cNvSpPr txBox="1">
              <a:spLocks noChangeArrowheads="1"/>
            </p:cNvSpPr>
            <p:nvPr/>
          </p:nvSpPr>
          <p:spPr bwMode="auto">
            <a:xfrm>
              <a:off x="5064" y="2615"/>
              <a:ext cx="3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b="1"/>
                <a:t>h</a:t>
              </a:r>
            </a:p>
          </p:txBody>
        </p:sp>
        <p:sp>
          <p:nvSpPr>
            <p:cNvPr id="164892" name="Text Box 43"/>
            <p:cNvSpPr txBox="1">
              <a:spLocks noChangeArrowheads="1"/>
            </p:cNvSpPr>
            <p:nvPr/>
          </p:nvSpPr>
          <p:spPr bwMode="auto">
            <a:xfrm>
              <a:off x="4692" y="1216"/>
              <a:ext cx="3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b="1"/>
                <a:t>0</a:t>
              </a:r>
            </a:p>
          </p:txBody>
        </p:sp>
      </p:grpSp>
      <p:sp>
        <p:nvSpPr>
          <p:cNvPr id="508972" name="Rectangle 44"/>
          <p:cNvSpPr>
            <a:spLocks noChangeArrowheads="1"/>
          </p:cNvSpPr>
          <p:nvPr/>
        </p:nvSpPr>
        <p:spPr bwMode="auto">
          <a:xfrm>
            <a:off x="6986588" y="1611313"/>
            <a:ext cx="517525" cy="479425"/>
          </a:xfrm>
          <a:prstGeom prst="rect">
            <a:avLst/>
          </a:prstGeom>
          <a:solidFill>
            <a:srgbClr val="FFCC66"/>
          </a:solidFill>
          <a:ln w="12700">
            <a:solidFill>
              <a:schemeClr val="tx1"/>
            </a:solidFill>
            <a:miter lim="800000"/>
            <a:headEnd/>
            <a:tailEnd/>
          </a:ln>
        </p:spPr>
        <p:txBody>
          <a:bodyPr wrap="none" anchor="ctr"/>
          <a:lstStyle/>
          <a:p>
            <a:pPr algn="ctr" eaLnBrk="0" hangingPunct="0">
              <a:spcBef>
                <a:spcPct val="0"/>
              </a:spcBef>
            </a:pPr>
            <a:r>
              <a:rPr lang="en-GB" sz="2800"/>
              <a:t>P</a:t>
            </a:r>
            <a:r>
              <a:rPr lang="en-GB" sz="2800" baseline="-25000"/>
              <a:t>2</a:t>
            </a:r>
          </a:p>
        </p:txBody>
      </p:sp>
      <p:sp>
        <p:nvSpPr>
          <p:cNvPr id="508973" name="AutoShape 45"/>
          <p:cNvSpPr>
            <a:spLocks noChangeArrowheads="1"/>
          </p:cNvSpPr>
          <p:nvPr/>
        </p:nvSpPr>
        <p:spPr bwMode="auto">
          <a:xfrm>
            <a:off x="7337425" y="3255963"/>
            <a:ext cx="528638" cy="1295400"/>
          </a:xfrm>
          <a:prstGeom prst="triangle">
            <a:avLst>
              <a:gd name="adj" fmla="val 50000"/>
            </a:avLst>
          </a:prstGeom>
          <a:solidFill>
            <a:srgbClr val="FFCC66"/>
          </a:solidFill>
          <a:ln w="12700">
            <a:solidFill>
              <a:schemeClr val="tx1"/>
            </a:solidFill>
            <a:miter lim="800000"/>
            <a:headEnd/>
            <a:tailEnd/>
          </a:ln>
        </p:spPr>
        <p:txBody>
          <a:bodyPr wrap="none" anchor="ctr"/>
          <a:lstStyle/>
          <a:p>
            <a:pPr algn="ctr" eaLnBrk="0" hangingPunct="0">
              <a:spcBef>
                <a:spcPct val="0"/>
              </a:spcBef>
            </a:pPr>
            <a:r>
              <a:rPr lang="en-GB" sz="2400"/>
              <a:t>B</a:t>
            </a:r>
            <a:r>
              <a:rPr lang="en-GB" sz="2400" baseline="-25000"/>
              <a:t>2</a:t>
            </a:r>
          </a:p>
        </p:txBody>
      </p:sp>
      <p:sp>
        <p:nvSpPr>
          <p:cNvPr id="508974" name="Line 46"/>
          <p:cNvSpPr>
            <a:spLocks noChangeShapeType="1"/>
          </p:cNvSpPr>
          <p:nvPr/>
        </p:nvSpPr>
        <p:spPr bwMode="auto">
          <a:xfrm flipH="1" flipV="1">
            <a:off x="8248650" y="3021012"/>
            <a:ext cx="388938" cy="29845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cSld>
  <p:clrMapOvr>
    <a:masterClrMapping/>
  </p:clrMapOvr>
  <p:transition>
    <p:strips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508958"/>
                                        </p:tgtEl>
                                        <p:attrNameLst>
                                          <p:attrName>style.visibility</p:attrName>
                                        </p:attrNameLst>
                                      </p:cBhvr>
                                      <p:to>
                                        <p:strVal val="visible"/>
                                      </p:to>
                                    </p:set>
                                    <p:anim calcmode="lin" valueType="num">
                                      <p:cBhvr>
                                        <p:cTn id="7" dur="500" fill="hold"/>
                                        <p:tgtEl>
                                          <p:spTgt spid="508958"/>
                                        </p:tgtEl>
                                        <p:attrNameLst>
                                          <p:attrName>ppt_x</p:attrName>
                                        </p:attrNameLst>
                                      </p:cBhvr>
                                      <p:tavLst>
                                        <p:tav tm="0">
                                          <p:val>
                                            <p:strVal val="#ppt_x-#ppt_w/2"/>
                                          </p:val>
                                        </p:tav>
                                        <p:tav tm="100000">
                                          <p:val>
                                            <p:strVal val="#ppt_x"/>
                                          </p:val>
                                        </p:tav>
                                      </p:tavLst>
                                    </p:anim>
                                    <p:anim calcmode="lin" valueType="num">
                                      <p:cBhvr>
                                        <p:cTn id="8" dur="500" fill="hold"/>
                                        <p:tgtEl>
                                          <p:spTgt spid="508958"/>
                                        </p:tgtEl>
                                        <p:attrNameLst>
                                          <p:attrName>ppt_y</p:attrName>
                                        </p:attrNameLst>
                                      </p:cBhvr>
                                      <p:tavLst>
                                        <p:tav tm="0">
                                          <p:val>
                                            <p:strVal val="#ppt_y"/>
                                          </p:val>
                                        </p:tav>
                                        <p:tav tm="100000">
                                          <p:val>
                                            <p:strVal val="#ppt_y"/>
                                          </p:val>
                                        </p:tav>
                                      </p:tavLst>
                                    </p:anim>
                                    <p:anim calcmode="lin" valueType="num">
                                      <p:cBhvr>
                                        <p:cTn id="9" dur="500" fill="hold"/>
                                        <p:tgtEl>
                                          <p:spTgt spid="508958"/>
                                        </p:tgtEl>
                                        <p:attrNameLst>
                                          <p:attrName>ppt_w</p:attrName>
                                        </p:attrNameLst>
                                      </p:cBhvr>
                                      <p:tavLst>
                                        <p:tav tm="0">
                                          <p:val>
                                            <p:fltVal val="0"/>
                                          </p:val>
                                        </p:tav>
                                        <p:tav tm="100000">
                                          <p:val>
                                            <p:strVal val="#ppt_w"/>
                                          </p:val>
                                        </p:tav>
                                      </p:tavLst>
                                    </p:anim>
                                    <p:anim calcmode="lin" valueType="num">
                                      <p:cBhvr>
                                        <p:cTn id="10" dur="500" fill="hold"/>
                                        <p:tgtEl>
                                          <p:spTgt spid="508958"/>
                                        </p:tgtEl>
                                        <p:attrNameLst>
                                          <p:attrName>ppt_h</p:attrName>
                                        </p:attrNameLst>
                                      </p:cBhvr>
                                      <p:tavLst>
                                        <p:tav tm="0">
                                          <p:val>
                                            <p:strVal val="#ppt_h"/>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7" presetClass="entr" presetSubtype="10" fill="hold" grpId="0" nodeType="clickEffect">
                                  <p:stCondLst>
                                    <p:cond delay="0"/>
                                  </p:stCondLst>
                                  <p:childTnLst>
                                    <p:set>
                                      <p:cBhvr>
                                        <p:cTn id="19" dur="1" fill="hold">
                                          <p:stCondLst>
                                            <p:cond delay="0"/>
                                          </p:stCondLst>
                                        </p:cTn>
                                        <p:tgtEl>
                                          <p:spTgt spid="508972"/>
                                        </p:tgtEl>
                                        <p:attrNameLst>
                                          <p:attrName>style.visibility</p:attrName>
                                        </p:attrNameLst>
                                      </p:cBhvr>
                                      <p:to>
                                        <p:strVal val="visible"/>
                                      </p:to>
                                    </p:set>
                                    <p:anim calcmode="lin" valueType="num">
                                      <p:cBhvr>
                                        <p:cTn id="20" dur="500" fill="hold"/>
                                        <p:tgtEl>
                                          <p:spTgt spid="508972"/>
                                        </p:tgtEl>
                                        <p:attrNameLst>
                                          <p:attrName>ppt_w</p:attrName>
                                        </p:attrNameLst>
                                      </p:cBhvr>
                                      <p:tavLst>
                                        <p:tav tm="0">
                                          <p:val>
                                            <p:fltVal val="0"/>
                                          </p:val>
                                        </p:tav>
                                        <p:tav tm="100000">
                                          <p:val>
                                            <p:strVal val="#ppt_w"/>
                                          </p:val>
                                        </p:tav>
                                      </p:tavLst>
                                    </p:anim>
                                    <p:anim calcmode="lin" valueType="num">
                                      <p:cBhvr>
                                        <p:cTn id="21" dur="500" fill="hold"/>
                                        <p:tgtEl>
                                          <p:spTgt spid="508972"/>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8" presetClass="entr" presetSubtype="12" fill="hold" grpId="0" nodeType="clickEffect">
                                  <p:stCondLst>
                                    <p:cond delay="0"/>
                                  </p:stCondLst>
                                  <p:childTnLst>
                                    <p:set>
                                      <p:cBhvr>
                                        <p:cTn id="25" dur="1" fill="hold">
                                          <p:stCondLst>
                                            <p:cond delay="0"/>
                                          </p:stCondLst>
                                        </p:cTn>
                                        <p:tgtEl>
                                          <p:spTgt spid="508935"/>
                                        </p:tgtEl>
                                        <p:attrNameLst>
                                          <p:attrName>style.visibility</p:attrName>
                                        </p:attrNameLst>
                                      </p:cBhvr>
                                      <p:to>
                                        <p:strVal val="visible"/>
                                      </p:to>
                                    </p:set>
                                    <p:animEffect transition="in" filter="strips(downLeft)">
                                      <p:cBhvr>
                                        <p:cTn id="26" dur="500"/>
                                        <p:tgtEl>
                                          <p:spTgt spid="508935"/>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508962"/>
                                        </p:tgtEl>
                                        <p:attrNameLst>
                                          <p:attrName>style.visibility</p:attrName>
                                        </p:attrNameLst>
                                      </p:cBhvr>
                                      <p:to>
                                        <p:strVal val="visible"/>
                                      </p:to>
                                    </p:set>
                                    <p:animEffect transition="in" filter="dissolve">
                                      <p:cBhvr>
                                        <p:cTn id="31" dur="500"/>
                                        <p:tgtEl>
                                          <p:spTgt spid="508962"/>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6" fill="hold" grpId="0" nodeType="clickEffect">
                                  <p:stCondLst>
                                    <p:cond delay="0"/>
                                  </p:stCondLst>
                                  <p:childTnLst>
                                    <p:set>
                                      <p:cBhvr>
                                        <p:cTn id="35" dur="1" fill="hold">
                                          <p:stCondLst>
                                            <p:cond delay="0"/>
                                          </p:stCondLst>
                                        </p:cTn>
                                        <p:tgtEl>
                                          <p:spTgt spid="508936"/>
                                        </p:tgtEl>
                                        <p:attrNameLst>
                                          <p:attrName>style.visibility</p:attrName>
                                        </p:attrNameLst>
                                      </p:cBhvr>
                                      <p:to>
                                        <p:strVal val="visible"/>
                                      </p:to>
                                    </p:set>
                                    <p:animEffect transition="in" filter="strips(downRight)">
                                      <p:cBhvr>
                                        <p:cTn id="36" dur="500"/>
                                        <p:tgtEl>
                                          <p:spTgt spid="508936"/>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508961"/>
                                        </p:tgtEl>
                                        <p:attrNameLst>
                                          <p:attrName>style.visibility</p:attrName>
                                        </p:attrNameLst>
                                      </p:cBhvr>
                                      <p:to>
                                        <p:strVal val="visible"/>
                                      </p:to>
                                    </p:set>
                                    <p:animEffect transition="in" filter="dissolve">
                                      <p:cBhvr>
                                        <p:cTn id="41" dur="500"/>
                                        <p:tgtEl>
                                          <p:spTgt spid="508961"/>
                                        </p:tgtEl>
                                      </p:cBhvr>
                                    </p:animEffect>
                                  </p:childTnLst>
                                </p:cTn>
                              </p:par>
                            </p:childTnLst>
                          </p:cTn>
                        </p:par>
                      </p:childTnLst>
                    </p:cTn>
                  </p:par>
                  <p:par>
                    <p:cTn id="42" fill="hold">
                      <p:stCondLst>
                        <p:cond delay="indefinite"/>
                      </p:stCondLst>
                      <p:childTnLst>
                        <p:par>
                          <p:cTn id="43" fill="hold">
                            <p:stCondLst>
                              <p:cond delay="0"/>
                            </p:stCondLst>
                            <p:childTnLst>
                              <p:par>
                                <p:cTn id="44" presetID="18" presetClass="entr" presetSubtype="12" fill="hold" grpId="0" nodeType="clickEffect">
                                  <p:stCondLst>
                                    <p:cond delay="0"/>
                                  </p:stCondLst>
                                  <p:childTnLst>
                                    <p:set>
                                      <p:cBhvr>
                                        <p:cTn id="45" dur="1" fill="hold">
                                          <p:stCondLst>
                                            <p:cond delay="0"/>
                                          </p:stCondLst>
                                        </p:cTn>
                                        <p:tgtEl>
                                          <p:spTgt spid="508934"/>
                                        </p:tgtEl>
                                        <p:attrNameLst>
                                          <p:attrName>style.visibility</p:attrName>
                                        </p:attrNameLst>
                                      </p:cBhvr>
                                      <p:to>
                                        <p:strVal val="visible"/>
                                      </p:to>
                                    </p:set>
                                    <p:animEffect transition="in" filter="strips(downLeft)">
                                      <p:cBhvr>
                                        <p:cTn id="46" dur="500"/>
                                        <p:tgtEl>
                                          <p:spTgt spid="508934"/>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508960"/>
                                        </p:tgtEl>
                                        <p:attrNameLst>
                                          <p:attrName>style.visibility</p:attrName>
                                        </p:attrNameLst>
                                      </p:cBhvr>
                                      <p:to>
                                        <p:strVal val="visible"/>
                                      </p:to>
                                    </p:set>
                                    <p:animEffect transition="in" filter="dissolve">
                                      <p:cBhvr>
                                        <p:cTn id="51" dur="500"/>
                                        <p:tgtEl>
                                          <p:spTgt spid="508960"/>
                                        </p:tgtEl>
                                      </p:cBhvr>
                                    </p:animEffect>
                                  </p:childTnLst>
                                </p:cTn>
                              </p:par>
                            </p:childTnLst>
                          </p:cTn>
                        </p:par>
                      </p:childTnLst>
                    </p:cTn>
                  </p:par>
                  <p:par>
                    <p:cTn id="52" fill="hold">
                      <p:stCondLst>
                        <p:cond delay="indefinite"/>
                      </p:stCondLst>
                      <p:childTnLst>
                        <p:par>
                          <p:cTn id="53" fill="hold">
                            <p:stCondLst>
                              <p:cond delay="0"/>
                            </p:stCondLst>
                            <p:childTnLst>
                              <p:par>
                                <p:cTn id="54" presetID="18" presetClass="entr" presetSubtype="6" fill="hold" grpId="0" nodeType="clickEffect">
                                  <p:stCondLst>
                                    <p:cond delay="0"/>
                                  </p:stCondLst>
                                  <p:childTnLst>
                                    <p:set>
                                      <p:cBhvr>
                                        <p:cTn id="55" dur="1" fill="hold">
                                          <p:stCondLst>
                                            <p:cond delay="0"/>
                                          </p:stCondLst>
                                        </p:cTn>
                                        <p:tgtEl>
                                          <p:spTgt spid="508933"/>
                                        </p:tgtEl>
                                        <p:attrNameLst>
                                          <p:attrName>style.visibility</p:attrName>
                                        </p:attrNameLst>
                                      </p:cBhvr>
                                      <p:to>
                                        <p:strVal val="visible"/>
                                      </p:to>
                                    </p:set>
                                    <p:animEffect transition="in" filter="strips(downRight)">
                                      <p:cBhvr>
                                        <p:cTn id="56" dur="500"/>
                                        <p:tgtEl>
                                          <p:spTgt spid="508933"/>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508963"/>
                                        </p:tgtEl>
                                        <p:attrNameLst>
                                          <p:attrName>style.visibility</p:attrName>
                                        </p:attrNameLst>
                                      </p:cBhvr>
                                      <p:to>
                                        <p:strVal val="visible"/>
                                      </p:to>
                                    </p:set>
                                    <p:animEffect transition="in" filter="dissolve">
                                      <p:cBhvr>
                                        <p:cTn id="61" dur="500"/>
                                        <p:tgtEl>
                                          <p:spTgt spid="508963"/>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508932"/>
                                        </p:tgtEl>
                                        <p:attrNameLst>
                                          <p:attrName>style.visibility</p:attrName>
                                        </p:attrNameLst>
                                      </p:cBhvr>
                                      <p:to>
                                        <p:strVal val="visible"/>
                                      </p:to>
                                    </p:set>
                                    <p:animEffect transition="in" filter="dissolve">
                                      <p:cBhvr>
                                        <p:cTn id="66" dur="500"/>
                                        <p:tgtEl>
                                          <p:spTgt spid="508932"/>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508973"/>
                                        </p:tgtEl>
                                        <p:attrNameLst>
                                          <p:attrName>style.visibility</p:attrName>
                                        </p:attrNameLst>
                                      </p:cBhvr>
                                      <p:to>
                                        <p:strVal val="visible"/>
                                      </p:to>
                                    </p:set>
                                    <p:animEffect transition="in" filter="dissolve">
                                      <p:cBhvr>
                                        <p:cTn id="71" dur="500"/>
                                        <p:tgtEl>
                                          <p:spTgt spid="508973"/>
                                        </p:tgtEl>
                                      </p:cBhvr>
                                    </p:animEffect>
                                  </p:childTnLst>
                                </p:cTn>
                              </p:par>
                            </p:childTnLst>
                          </p:cTn>
                        </p:par>
                      </p:childTnLst>
                    </p:cTn>
                  </p:par>
                  <p:par>
                    <p:cTn id="72" fill="hold">
                      <p:stCondLst>
                        <p:cond delay="indefinite"/>
                      </p:stCondLst>
                      <p:childTnLst>
                        <p:par>
                          <p:cTn id="73" fill="hold">
                            <p:stCondLst>
                              <p:cond delay="0"/>
                            </p:stCondLst>
                            <p:childTnLst>
                              <p:par>
                                <p:cTn id="74" presetID="18" presetClass="entr" presetSubtype="6" fill="hold" grpId="0" nodeType="clickEffect">
                                  <p:stCondLst>
                                    <p:cond delay="0"/>
                                  </p:stCondLst>
                                  <p:childTnLst>
                                    <p:set>
                                      <p:cBhvr>
                                        <p:cTn id="75" dur="1" fill="hold">
                                          <p:stCondLst>
                                            <p:cond delay="0"/>
                                          </p:stCondLst>
                                        </p:cTn>
                                        <p:tgtEl>
                                          <p:spTgt spid="508974"/>
                                        </p:tgtEl>
                                        <p:attrNameLst>
                                          <p:attrName>style.visibility</p:attrName>
                                        </p:attrNameLst>
                                      </p:cBhvr>
                                      <p:to>
                                        <p:strVal val="visible"/>
                                      </p:to>
                                    </p:set>
                                    <p:animEffect transition="in" filter="strips(downRight)">
                                      <p:cBhvr>
                                        <p:cTn id="76" dur="500"/>
                                        <p:tgtEl>
                                          <p:spTgt spid="508974"/>
                                        </p:tgtEl>
                                      </p:cBhvr>
                                    </p:animEffect>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grpId="0" nodeType="clickEffect">
                                  <p:stCondLst>
                                    <p:cond delay="0"/>
                                  </p:stCondLst>
                                  <p:childTnLst>
                                    <p:set>
                                      <p:cBhvr>
                                        <p:cTn id="80" dur="1" fill="hold">
                                          <p:stCondLst>
                                            <p:cond delay="0"/>
                                          </p:stCondLst>
                                        </p:cTn>
                                        <p:tgtEl>
                                          <p:spTgt spid="508964"/>
                                        </p:tgtEl>
                                        <p:attrNameLst>
                                          <p:attrName>style.visibility</p:attrName>
                                        </p:attrNameLst>
                                      </p:cBhvr>
                                      <p:to>
                                        <p:strVal val="visible"/>
                                      </p:to>
                                    </p:set>
                                    <p:animEffect transition="in" filter="dissolve">
                                      <p:cBhvr>
                                        <p:cTn id="81" dur="500"/>
                                        <p:tgtEl>
                                          <p:spTgt spid="508964"/>
                                        </p:tgtEl>
                                      </p:cBhvr>
                                    </p:animEffect>
                                  </p:childTnLst>
                                </p:cTn>
                              </p:par>
                            </p:childTnLst>
                          </p:cTn>
                        </p:par>
                      </p:childTnLst>
                    </p:cTn>
                  </p:par>
                  <p:par>
                    <p:cTn id="82" fill="hold">
                      <p:stCondLst>
                        <p:cond delay="indefinite"/>
                      </p:stCondLst>
                      <p:childTnLst>
                        <p:par>
                          <p:cTn id="83" fill="hold">
                            <p:stCondLst>
                              <p:cond delay="0"/>
                            </p:stCondLst>
                            <p:childTnLst>
                              <p:par>
                                <p:cTn id="84" presetID="9" presetClass="entr" presetSubtype="0" fill="hold" nodeType="clickEffect">
                                  <p:stCondLst>
                                    <p:cond delay="0"/>
                                  </p:stCondLst>
                                  <p:childTnLst>
                                    <p:set>
                                      <p:cBhvr>
                                        <p:cTn id="85" dur="1" fill="hold">
                                          <p:stCondLst>
                                            <p:cond delay="0"/>
                                          </p:stCondLst>
                                        </p:cTn>
                                        <p:tgtEl>
                                          <p:spTgt spid="3"/>
                                        </p:tgtEl>
                                        <p:attrNameLst>
                                          <p:attrName>style.visibility</p:attrName>
                                        </p:attrNameLst>
                                      </p:cBhvr>
                                      <p:to>
                                        <p:strVal val="visible"/>
                                      </p:to>
                                    </p:set>
                                    <p:animEffect transition="in" filter="dissolve">
                                      <p:cBhvr>
                                        <p:cTn id="8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8932" grpId="0" animBg="1"/>
      <p:bldP spid="508933" grpId="0" animBg="1"/>
      <p:bldP spid="508934" grpId="0" animBg="1"/>
      <p:bldP spid="508935" grpId="0" animBg="1"/>
      <p:bldP spid="508936" grpId="0" animBg="1"/>
      <p:bldP spid="508958" grpId="0" animBg="1" autoUpdateAnimBg="0"/>
      <p:bldP spid="508960" grpId="0" animBg="1" autoUpdateAnimBg="0"/>
      <p:bldP spid="508961" grpId="0" animBg="1" autoUpdateAnimBg="0"/>
      <p:bldP spid="508962" grpId="0" animBg="1" autoUpdateAnimBg="0"/>
      <p:bldP spid="508963" grpId="0" animBg="1" autoUpdateAnimBg="0"/>
      <p:bldP spid="508964" grpId="0" animBg="1" autoUpdateAnimBg="0"/>
      <p:bldP spid="508972" grpId="0" animBg="1" autoUpdateAnimBg="0"/>
      <p:bldP spid="508973" grpId="0" animBg="1" autoUpdateAnimBg="0"/>
      <p:bldP spid="508974"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AA86E7DE-730A-479C-9D63-FFD1D2390A40}" type="slidenum">
              <a:rPr lang="en-US" sz="1000" smtClean="0">
                <a:latin typeface="Verdana" pitchFamily="34" charset="0"/>
              </a:rPr>
              <a:pPr eaLnBrk="1" hangingPunct="1"/>
              <a:t>145</a:t>
            </a:fld>
            <a:endParaRPr lang="en-US" sz="1000" dirty="0" smtClean="0">
              <a:latin typeface="Verdana" pitchFamily="34" charset="0"/>
            </a:endParaRPr>
          </a:p>
        </p:txBody>
      </p:sp>
      <p:sp>
        <p:nvSpPr>
          <p:cNvPr id="165891"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65892"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65893" name="Rectangle 2"/>
          <p:cNvSpPr>
            <a:spLocks noGrp="1" noChangeArrowheads="1"/>
          </p:cNvSpPr>
          <p:nvPr>
            <p:ph type="title"/>
          </p:nvPr>
        </p:nvSpPr>
        <p:spPr/>
        <p:txBody>
          <a:bodyPr/>
          <a:lstStyle/>
          <a:p>
            <a:r>
              <a:rPr lang="en-US" dirty="0" err="1"/>
              <a:t>Các</a:t>
            </a:r>
            <a:r>
              <a:rPr lang="en-US" dirty="0"/>
              <a:t> </a:t>
            </a:r>
            <a:r>
              <a:rPr lang="en-US" dirty="0" err="1"/>
              <a:t>thuật</a:t>
            </a:r>
            <a:r>
              <a:rPr lang="en-US" dirty="0"/>
              <a:t> </a:t>
            </a:r>
            <a:r>
              <a:rPr lang="en-US" dirty="0" err="1"/>
              <a:t>toán</a:t>
            </a:r>
            <a:r>
              <a:rPr lang="en-US" dirty="0"/>
              <a:t> </a:t>
            </a:r>
            <a:r>
              <a:rPr lang="en-US" dirty="0" err="1"/>
              <a:t>điều</a:t>
            </a:r>
            <a:r>
              <a:rPr lang="en-US" dirty="0"/>
              <a:t> </a:t>
            </a:r>
            <a:r>
              <a:rPr lang="en-US" dirty="0" err="1"/>
              <a:t>chỉnh</a:t>
            </a:r>
            <a:r>
              <a:rPr lang="en-US" dirty="0"/>
              <a:t> </a:t>
            </a:r>
            <a:r>
              <a:rPr lang="en-US" dirty="0" err="1"/>
              <a:t>cây</a:t>
            </a:r>
            <a:r>
              <a:rPr lang="en-US" dirty="0"/>
              <a:t> </a:t>
            </a:r>
            <a:r>
              <a:rPr lang="en-US" dirty="0" smtClean="0"/>
              <a:t>(6)</a:t>
            </a:r>
          </a:p>
        </p:txBody>
      </p:sp>
      <p:sp>
        <p:nvSpPr>
          <p:cNvPr id="165894" name="Rectangle 4"/>
          <p:cNvSpPr>
            <a:spLocks noGrp="1" noChangeArrowheads="1"/>
          </p:cNvSpPr>
          <p:nvPr>
            <p:ph type="body" idx="1"/>
          </p:nvPr>
        </p:nvSpPr>
        <p:spPr>
          <a:xfrm>
            <a:off x="762000" y="5411788"/>
            <a:ext cx="7772400" cy="531812"/>
          </a:xfrm>
          <a:noFill/>
        </p:spPr>
        <p:txBody>
          <a:bodyPr lIns="90488" tIns="44450" rIns="90488" bIns="44450"/>
          <a:lstStyle/>
          <a:p>
            <a:pPr algn="ctr">
              <a:buFont typeface="Wingdings" pitchFamily="2" charset="2"/>
              <a:buNone/>
            </a:pPr>
            <a:r>
              <a:rPr lang="en-US" sz="2000" i="1" u="sng" dirty="0" err="1" smtClean="0"/>
              <a:t>Ví</a:t>
            </a:r>
            <a:r>
              <a:rPr lang="en-US" sz="2000" i="1" u="sng" dirty="0" smtClean="0"/>
              <a:t> </a:t>
            </a:r>
            <a:r>
              <a:rPr lang="en-US" sz="2000" i="1" u="sng" dirty="0" err="1" smtClean="0"/>
              <a:t>dụ</a:t>
            </a:r>
            <a:r>
              <a:rPr lang="en-US" sz="2000" i="1" u="sng" dirty="0" smtClean="0"/>
              <a:t>:</a:t>
            </a:r>
            <a:r>
              <a:rPr lang="en-US" sz="2000" dirty="0" smtClean="0"/>
              <a:t> </a:t>
            </a:r>
            <a:r>
              <a:rPr lang="en-US" sz="2000" dirty="0" err="1" smtClean="0"/>
              <a:t>thao</a:t>
            </a:r>
            <a:r>
              <a:rPr lang="en-US" sz="2000" dirty="0" smtClean="0"/>
              <a:t> </a:t>
            </a:r>
            <a:r>
              <a:rPr lang="en-US" sz="2000" dirty="0" err="1" smtClean="0"/>
              <a:t>tác</a:t>
            </a:r>
            <a:r>
              <a:rPr lang="en-US" sz="2000" dirty="0" smtClean="0"/>
              <a:t> </a:t>
            </a:r>
            <a:r>
              <a:rPr lang="en-US" sz="2000" dirty="0" err="1" smtClean="0"/>
              <a:t>xoay</a:t>
            </a:r>
            <a:r>
              <a:rPr lang="en-US" sz="2000" dirty="0" smtClean="0"/>
              <a:t> </a:t>
            </a:r>
            <a:r>
              <a:rPr lang="en-US" sz="2000" dirty="0" err="1" smtClean="0"/>
              <a:t>kép</a:t>
            </a:r>
            <a:r>
              <a:rPr lang="en-US" sz="2000" dirty="0" smtClean="0"/>
              <a:t> DLR</a:t>
            </a:r>
          </a:p>
        </p:txBody>
      </p:sp>
      <p:sp>
        <p:nvSpPr>
          <p:cNvPr id="165895" name="Oval 5"/>
          <p:cNvSpPr>
            <a:spLocks noChangeArrowheads="1"/>
          </p:cNvSpPr>
          <p:nvPr/>
        </p:nvSpPr>
        <p:spPr bwMode="auto">
          <a:xfrm>
            <a:off x="1584325" y="1498600"/>
            <a:ext cx="555625" cy="533400"/>
          </a:xfrm>
          <a:prstGeom prst="ellipse">
            <a:avLst/>
          </a:prstGeom>
          <a:solidFill>
            <a:schemeClr val="bg1"/>
          </a:solidFill>
          <a:ln w="9525">
            <a:solidFill>
              <a:schemeClr val="tx1"/>
            </a:solidFill>
            <a:round/>
            <a:headEnd/>
            <a:tailEnd/>
          </a:ln>
        </p:spPr>
        <p:txBody>
          <a:bodyPr wrap="none" anchor="ctr">
            <a:spAutoFit/>
          </a:bodyPr>
          <a:lstStyle/>
          <a:p>
            <a:pPr algn="ctr">
              <a:spcBef>
                <a:spcPct val="0"/>
              </a:spcBef>
            </a:pPr>
            <a:r>
              <a:rPr lang="en-US" sz="2000"/>
              <a:t>44</a:t>
            </a:r>
          </a:p>
        </p:txBody>
      </p:sp>
      <p:sp>
        <p:nvSpPr>
          <p:cNvPr id="165896" name="Oval 6"/>
          <p:cNvSpPr>
            <a:spLocks noChangeArrowheads="1"/>
          </p:cNvSpPr>
          <p:nvPr/>
        </p:nvSpPr>
        <p:spPr bwMode="auto">
          <a:xfrm>
            <a:off x="304800" y="2352675"/>
            <a:ext cx="555625" cy="533400"/>
          </a:xfrm>
          <a:prstGeom prst="ellipse">
            <a:avLst/>
          </a:prstGeom>
          <a:solidFill>
            <a:schemeClr val="bg1"/>
          </a:solidFill>
          <a:ln w="9525">
            <a:solidFill>
              <a:schemeClr val="tx1"/>
            </a:solidFill>
            <a:round/>
            <a:headEnd/>
            <a:tailEnd/>
          </a:ln>
        </p:spPr>
        <p:txBody>
          <a:bodyPr wrap="none" anchor="ctr">
            <a:spAutoFit/>
          </a:bodyPr>
          <a:lstStyle/>
          <a:p>
            <a:pPr algn="ctr">
              <a:spcBef>
                <a:spcPct val="0"/>
              </a:spcBef>
            </a:pPr>
            <a:r>
              <a:rPr lang="en-US" sz="2000"/>
              <a:t>17</a:t>
            </a:r>
          </a:p>
        </p:txBody>
      </p:sp>
      <p:sp>
        <p:nvSpPr>
          <p:cNvPr id="165897" name="Oval 7"/>
          <p:cNvSpPr>
            <a:spLocks noChangeArrowheads="1"/>
          </p:cNvSpPr>
          <p:nvPr/>
        </p:nvSpPr>
        <p:spPr bwMode="auto">
          <a:xfrm>
            <a:off x="2981325" y="2282825"/>
            <a:ext cx="557213" cy="533400"/>
          </a:xfrm>
          <a:prstGeom prst="ellipse">
            <a:avLst/>
          </a:prstGeom>
          <a:solidFill>
            <a:schemeClr val="bg1"/>
          </a:solidFill>
          <a:ln w="9525">
            <a:solidFill>
              <a:schemeClr val="tx1"/>
            </a:solidFill>
            <a:round/>
            <a:headEnd/>
            <a:tailEnd/>
          </a:ln>
        </p:spPr>
        <p:txBody>
          <a:bodyPr wrap="none" anchor="ctr">
            <a:spAutoFit/>
          </a:bodyPr>
          <a:lstStyle/>
          <a:p>
            <a:pPr algn="ctr">
              <a:spcBef>
                <a:spcPct val="0"/>
              </a:spcBef>
            </a:pPr>
            <a:r>
              <a:rPr lang="en-US" sz="2000"/>
              <a:t>78</a:t>
            </a:r>
          </a:p>
        </p:txBody>
      </p:sp>
      <p:sp>
        <p:nvSpPr>
          <p:cNvPr id="165898" name="Oval 8"/>
          <p:cNvSpPr>
            <a:spLocks noChangeArrowheads="1"/>
          </p:cNvSpPr>
          <p:nvPr/>
        </p:nvSpPr>
        <p:spPr bwMode="auto">
          <a:xfrm>
            <a:off x="817563" y="3211513"/>
            <a:ext cx="555625" cy="534987"/>
          </a:xfrm>
          <a:prstGeom prst="ellipse">
            <a:avLst/>
          </a:prstGeom>
          <a:solidFill>
            <a:schemeClr val="bg1"/>
          </a:solidFill>
          <a:ln w="9525">
            <a:solidFill>
              <a:schemeClr val="tx1"/>
            </a:solidFill>
            <a:round/>
            <a:headEnd/>
            <a:tailEnd/>
          </a:ln>
        </p:spPr>
        <p:txBody>
          <a:bodyPr wrap="none" anchor="ctr">
            <a:spAutoFit/>
          </a:bodyPr>
          <a:lstStyle/>
          <a:p>
            <a:pPr algn="ctr">
              <a:spcBef>
                <a:spcPct val="0"/>
              </a:spcBef>
            </a:pPr>
            <a:r>
              <a:rPr lang="en-US" sz="2000"/>
              <a:t>32</a:t>
            </a:r>
          </a:p>
        </p:txBody>
      </p:sp>
      <p:sp>
        <p:nvSpPr>
          <p:cNvPr id="165899" name="Oval 9"/>
          <p:cNvSpPr>
            <a:spLocks noChangeArrowheads="1"/>
          </p:cNvSpPr>
          <p:nvPr/>
        </p:nvSpPr>
        <p:spPr bwMode="auto">
          <a:xfrm>
            <a:off x="2135188" y="3213100"/>
            <a:ext cx="584200" cy="561975"/>
          </a:xfrm>
          <a:prstGeom prst="ellipse">
            <a:avLst/>
          </a:prstGeom>
          <a:solidFill>
            <a:schemeClr val="accent2"/>
          </a:solidFill>
          <a:ln w="38100">
            <a:solidFill>
              <a:schemeClr val="tx1"/>
            </a:solidFill>
            <a:round/>
            <a:headEnd/>
            <a:tailEnd/>
          </a:ln>
        </p:spPr>
        <p:txBody>
          <a:bodyPr wrap="none" anchor="ctr">
            <a:spAutoFit/>
          </a:bodyPr>
          <a:lstStyle/>
          <a:p>
            <a:pPr algn="ctr">
              <a:spcBef>
                <a:spcPct val="0"/>
              </a:spcBef>
            </a:pPr>
            <a:r>
              <a:rPr lang="en-US" sz="2000"/>
              <a:t>50</a:t>
            </a:r>
          </a:p>
        </p:txBody>
      </p:sp>
      <p:sp>
        <p:nvSpPr>
          <p:cNvPr id="165900" name="Oval 10"/>
          <p:cNvSpPr>
            <a:spLocks noChangeArrowheads="1"/>
          </p:cNvSpPr>
          <p:nvPr/>
        </p:nvSpPr>
        <p:spPr bwMode="auto">
          <a:xfrm>
            <a:off x="3683000" y="3170238"/>
            <a:ext cx="555625" cy="534987"/>
          </a:xfrm>
          <a:prstGeom prst="ellipse">
            <a:avLst/>
          </a:prstGeom>
          <a:solidFill>
            <a:schemeClr val="bg1"/>
          </a:solidFill>
          <a:ln w="9525">
            <a:solidFill>
              <a:schemeClr val="tx1"/>
            </a:solidFill>
            <a:round/>
            <a:headEnd/>
            <a:tailEnd/>
          </a:ln>
        </p:spPr>
        <p:txBody>
          <a:bodyPr wrap="none" anchor="ctr">
            <a:spAutoFit/>
          </a:bodyPr>
          <a:lstStyle/>
          <a:p>
            <a:pPr algn="ctr">
              <a:spcBef>
                <a:spcPct val="0"/>
              </a:spcBef>
            </a:pPr>
            <a:r>
              <a:rPr lang="en-US" sz="2000"/>
              <a:t>88</a:t>
            </a:r>
          </a:p>
        </p:txBody>
      </p:sp>
      <p:sp>
        <p:nvSpPr>
          <p:cNvPr id="165901" name="Oval 11"/>
          <p:cNvSpPr>
            <a:spLocks noChangeArrowheads="1"/>
          </p:cNvSpPr>
          <p:nvPr/>
        </p:nvSpPr>
        <p:spPr bwMode="auto">
          <a:xfrm>
            <a:off x="1412875" y="3981450"/>
            <a:ext cx="555625" cy="533400"/>
          </a:xfrm>
          <a:prstGeom prst="ellipse">
            <a:avLst/>
          </a:prstGeom>
          <a:solidFill>
            <a:schemeClr val="bg1"/>
          </a:solidFill>
          <a:ln w="9525">
            <a:solidFill>
              <a:schemeClr val="tx1"/>
            </a:solidFill>
            <a:round/>
            <a:headEnd/>
            <a:tailEnd/>
          </a:ln>
        </p:spPr>
        <p:txBody>
          <a:bodyPr wrap="none" anchor="ctr">
            <a:spAutoFit/>
          </a:bodyPr>
          <a:lstStyle/>
          <a:p>
            <a:pPr algn="ctr">
              <a:spcBef>
                <a:spcPct val="0"/>
              </a:spcBef>
            </a:pPr>
            <a:r>
              <a:rPr lang="en-US" sz="2000"/>
              <a:t>48</a:t>
            </a:r>
          </a:p>
        </p:txBody>
      </p:sp>
      <p:sp>
        <p:nvSpPr>
          <p:cNvPr id="165902" name="Oval 12"/>
          <p:cNvSpPr>
            <a:spLocks noChangeArrowheads="1"/>
          </p:cNvSpPr>
          <p:nvPr/>
        </p:nvSpPr>
        <p:spPr bwMode="auto">
          <a:xfrm>
            <a:off x="2762250" y="3967163"/>
            <a:ext cx="584200" cy="561975"/>
          </a:xfrm>
          <a:prstGeom prst="ellipse">
            <a:avLst/>
          </a:prstGeom>
          <a:solidFill>
            <a:schemeClr val="accent2"/>
          </a:solidFill>
          <a:ln w="38100">
            <a:solidFill>
              <a:schemeClr val="tx1"/>
            </a:solidFill>
            <a:round/>
            <a:headEnd/>
            <a:tailEnd/>
          </a:ln>
        </p:spPr>
        <p:txBody>
          <a:bodyPr wrap="none" anchor="ctr">
            <a:spAutoFit/>
          </a:bodyPr>
          <a:lstStyle/>
          <a:p>
            <a:pPr algn="ctr">
              <a:spcBef>
                <a:spcPct val="0"/>
              </a:spcBef>
            </a:pPr>
            <a:r>
              <a:rPr lang="en-US" sz="2000"/>
              <a:t>62</a:t>
            </a:r>
          </a:p>
        </p:txBody>
      </p:sp>
      <p:cxnSp>
        <p:nvCxnSpPr>
          <p:cNvPr id="165903" name="AutoShape 13"/>
          <p:cNvCxnSpPr>
            <a:cxnSpLocks noChangeShapeType="1"/>
            <a:stCxn id="165895" idx="4"/>
            <a:endCxn id="165896" idx="0"/>
          </p:cNvCxnSpPr>
          <p:nvPr/>
        </p:nvCxnSpPr>
        <p:spPr bwMode="auto">
          <a:xfrm flipH="1">
            <a:off x="582613" y="2032000"/>
            <a:ext cx="1279525" cy="32067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65904" name="AutoShape 14"/>
          <p:cNvCxnSpPr>
            <a:cxnSpLocks noChangeShapeType="1"/>
            <a:stCxn id="165896" idx="4"/>
            <a:endCxn id="165898" idx="0"/>
          </p:cNvCxnSpPr>
          <p:nvPr/>
        </p:nvCxnSpPr>
        <p:spPr bwMode="auto">
          <a:xfrm>
            <a:off x="582613" y="2886075"/>
            <a:ext cx="512762" cy="32543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65905" name="AutoShape 15"/>
          <p:cNvCxnSpPr>
            <a:cxnSpLocks noChangeShapeType="1"/>
            <a:stCxn id="165895" idx="4"/>
            <a:endCxn id="165897" idx="0"/>
          </p:cNvCxnSpPr>
          <p:nvPr/>
        </p:nvCxnSpPr>
        <p:spPr bwMode="auto">
          <a:xfrm>
            <a:off x="1862138" y="2032000"/>
            <a:ext cx="1398587" cy="25082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65906" name="AutoShape 16"/>
          <p:cNvCxnSpPr>
            <a:cxnSpLocks noChangeShapeType="1"/>
            <a:stCxn id="165897" idx="4"/>
            <a:endCxn id="165899" idx="0"/>
          </p:cNvCxnSpPr>
          <p:nvPr/>
        </p:nvCxnSpPr>
        <p:spPr bwMode="auto">
          <a:xfrm flipH="1">
            <a:off x="2427288" y="2816225"/>
            <a:ext cx="833437" cy="37782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65907" name="AutoShape 17"/>
          <p:cNvCxnSpPr>
            <a:cxnSpLocks noChangeShapeType="1"/>
            <a:stCxn id="165912" idx="4"/>
            <a:endCxn id="165900" idx="0"/>
          </p:cNvCxnSpPr>
          <p:nvPr/>
        </p:nvCxnSpPr>
        <p:spPr bwMode="auto">
          <a:xfrm>
            <a:off x="3270250" y="2830513"/>
            <a:ext cx="690563" cy="33972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65908" name="AutoShape 18"/>
          <p:cNvCxnSpPr>
            <a:cxnSpLocks noChangeShapeType="1"/>
            <a:stCxn id="165899" idx="4"/>
            <a:endCxn id="165901" idx="0"/>
          </p:cNvCxnSpPr>
          <p:nvPr/>
        </p:nvCxnSpPr>
        <p:spPr bwMode="auto">
          <a:xfrm flipH="1">
            <a:off x="1690688" y="3794125"/>
            <a:ext cx="736600" cy="18732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65909" name="AutoShape 19"/>
          <p:cNvCxnSpPr>
            <a:cxnSpLocks noChangeShapeType="1"/>
            <a:stCxn id="165899" idx="4"/>
            <a:endCxn id="165902" idx="0"/>
          </p:cNvCxnSpPr>
          <p:nvPr/>
        </p:nvCxnSpPr>
        <p:spPr bwMode="auto">
          <a:xfrm>
            <a:off x="2427288" y="3794125"/>
            <a:ext cx="627062" cy="15398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65910" name="Oval 20"/>
          <p:cNvSpPr>
            <a:spLocks noChangeArrowheads="1"/>
          </p:cNvSpPr>
          <p:nvPr/>
        </p:nvSpPr>
        <p:spPr bwMode="auto">
          <a:xfrm>
            <a:off x="2085975" y="4778375"/>
            <a:ext cx="558800" cy="536575"/>
          </a:xfrm>
          <a:prstGeom prst="ellipse">
            <a:avLst/>
          </a:prstGeom>
          <a:solidFill>
            <a:schemeClr val="bg1"/>
          </a:solidFill>
          <a:ln w="12700">
            <a:solidFill>
              <a:schemeClr val="tx1"/>
            </a:solidFill>
            <a:round/>
            <a:headEnd/>
            <a:tailEnd/>
          </a:ln>
        </p:spPr>
        <p:txBody>
          <a:bodyPr wrap="none" anchor="ctr">
            <a:spAutoFit/>
          </a:bodyPr>
          <a:lstStyle/>
          <a:p>
            <a:pPr algn="ctr">
              <a:spcBef>
                <a:spcPct val="0"/>
              </a:spcBef>
            </a:pPr>
            <a:r>
              <a:rPr lang="en-US" sz="2000"/>
              <a:t>54</a:t>
            </a:r>
          </a:p>
        </p:txBody>
      </p:sp>
      <p:cxnSp>
        <p:nvCxnSpPr>
          <p:cNvPr id="165911" name="AutoShape 21"/>
          <p:cNvCxnSpPr>
            <a:cxnSpLocks noChangeShapeType="1"/>
            <a:stCxn id="165902" idx="4"/>
            <a:endCxn id="165910" idx="0"/>
          </p:cNvCxnSpPr>
          <p:nvPr/>
        </p:nvCxnSpPr>
        <p:spPr bwMode="auto">
          <a:xfrm flipH="1">
            <a:off x="2365375" y="4548188"/>
            <a:ext cx="688975" cy="230187"/>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sp>
        <p:nvSpPr>
          <p:cNvPr id="165912" name="Oval 22"/>
          <p:cNvSpPr>
            <a:spLocks noChangeArrowheads="1"/>
          </p:cNvSpPr>
          <p:nvPr/>
        </p:nvSpPr>
        <p:spPr bwMode="auto">
          <a:xfrm>
            <a:off x="2978150" y="2249488"/>
            <a:ext cx="584200" cy="561975"/>
          </a:xfrm>
          <a:prstGeom prst="ellipse">
            <a:avLst/>
          </a:prstGeom>
          <a:solidFill>
            <a:schemeClr val="accent2"/>
          </a:solidFill>
          <a:ln w="38100">
            <a:solidFill>
              <a:schemeClr val="tx1"/>
            </a:solidFill>
            <a:round/>
            <a:headEnd/>
            <a:tailEnd/>
          </a:ln>
        </p:spPr>
        <p:txBody>
          <a:bodyPr wrap="none" anchor="ctr">
            <a:spAutoFit/>
          </a:bodyPr>
          <a:lstStyle/>
          <a:p>
            <a:pPr algn="ctr">
              <a:spcBef>
                <a:spcPct val="0"/>
              </a:spcBef>
            </a:pPr>
            <a:r>
              <a:rPr lang="en-US" sz="2000"/>
              <a:t>78</a:t>
            </a:r>
          </a:p>
        </p:txBody>
      </p:sp>
      <p:sp>
        <p:nvSpPr>
          <p:cNvPr id="165913" name="Text Box 23"/>
          <p:cNvSpPr txBox="1">
            <a:spLocks noChangeArrowheads="1"/>
          </p:cNvSpPr>
          <p:nvPr/>
        </p:nvSpPr>
        <p:spPr bwMode="auto">
          <a:xfrm>
            <a:off x="2000250" y="2667000"/>
            <a:ext cx="590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b="1" dirty="0"/>
              <a:t>P</a:t>
            </a:r>
            <a:r>
              <a:rPr lang="en-US" sz="2400" b="1" baseline="-25000" dirty="0"/>
              <a:t>1</a:t>
            </a:r>
          </a:p>
        </p:txBody>
      </p:sp>
      <p:sp>
        <p:nvSpPr>
          <p:cNvPr id="165914" name="Text Box 24"/>
          <p:cNvSpPr txBox="1">
            <a:spLocks noChangeArrowheads="1"/>
          </p:cNvSpPr>
          <p:nvPr/>
        </p:nvSpPr>
        <p:spPr bwMode="auto">
          <a:xfrm>
            <a:off x="3008313" y="1781175"/>
            <a:ext cx="590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b="1"/>
              <a:t>P</a:t>
            </a:r>
            <a:endParaRPr lang="en-US" sz="2400" b="1" baseline="-25000"/>
          </a:p>
        </p:txBody>
      </p:sp>
      <p:sp>
        <p:nvSpPr>
          <p:cNvPr id="165915" name="Text Box 25"/>
          <p:cNvSpPr txBox="1">
            <a:spLocks noChangeArrowheads="1"/>
          </p:cNvSpPr>
          <p:nvPr/>
        </p:nvSpPr>
        <p:spPr bwMode="auto">
          <a:xfrm>
            <a:off x="2914650" y="3514725"/>
            <a:ext cx="590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b="1"/>
              <a:t>P</a:t>
            </a:r>
            <a:r>
              <a:rPr lang="en-US" sz="2400" b="1" baseline="-25000"/>
              <a:t>2</a:t>
            </a:r>
          </a:p>
        </p:txBody>
      </p:sp>
      <p:grpSp>
        <p:nvGrpSpPr>
          <p:cNvPr id="2" name="Group 26"/>
          <p:cNvGrpSpPr>
            <a:grpSpLocks/>
          </p:cNvGrpSpPr>
          <p:nvPr/>
        </p:nvGrpSpPr>
        <p:grpSpPr bwMode="auto">
          <a:xfrm>
            <a:off x="4705350" y="1616075"/>
            <a:ext cx="4367213" cy="3032125"/>
            <a:chOff x="2916" y="1234"/>
            <a:chExt cx="2751" cy="1910"/>
          </a:xfrm>
        </p:grpSpPr>
        <p:sp>
          <p:nvSpPr>
            <p:cNvPr id="165918" name="Oval 27"/>
            <p:cNvSpPr>
              <a:spLocks noChangeArrowheads="1"/>
            </p:cNvSpPr>
            <p:nvPr/>
          </p:nvSpPr>
          <p:spPr bwMode="auto">
            <a:xfrm>
              <a:off x="3722" y="1234"/>
              <a:ext cx="350" cy="336"/>
            </a:xfrm>
            <a:prstGeom prst="ellipse">
              <a:avLst/>
            </a:prstGeom>
            <a:solidFill>
              <a:schemeClr val="bg1"/>
            </a:solidFill>
            <a:ln w="9525">
              <a:solidFill>
                <a:schemeClr val="tx1"/>
              </a:solidFill>
              <a:round/>
              <a:headEnd/>
              <a:tailEnd/>
            </a:ln>
          </p:spPr>
          <p:txBody>
            <a:bodyPr wrap="none" anchor="ctr">
              <a:spAutoFit/>
            </a:bodyPr>
            <a:lstStyle/>
            <a:p>
              <a:pPr algn="ctr">
                <a:spcBef>
                  <a:spcPct val="0"/>
                </a:spcBef>
              </a:pPr>
              <a:r>
                <a:rPr lang="en-US" sz="2000"/>
                <a:t>44</a:t>
              </a:r>
            </a:p>
          </p:txBody>
        </p:sp>
        <p:sp>
          <p:nvSpPr>
            <p:cNvPr id="165919" name="Oval 28"/>
            <p:cNvSpPr>
              <a:spLocks noChangeArrowheads="1"/>
            </p:cNvSpPr>
            <p:nvPr/>
          </p:nvSpPr>
          <p:spPr bwMode="auto">
            <a:xfrm>
              <a:off x="2916" y="1772"/>
              <a:ext cx="350" cy="336"/>
            </a:xfrm>
            <a:prstGeom prst="ellipse">
              <a:avLst/>
            </a:prstGeom>
            <a:solidFill>
              <a:schemeClr val="bg1"/>
            </a:solidFill>
            <a:ln w="9525">
              <a:solidFill>
                <a:schemeClr val="tx1"/>
              </a:solidFill>
              <a:round/>
              <a:headEnd/>
              <a:tailEnd/>
            </a:ln>
          </p:spPr>
          <p:txBody>
            <a:bodyPr wrap="none" anchor="ctr">
              <a:spAutoFit/>
            </a:bodyPr>
            <a:lstStyle/>
            <a:p>
              <a:pPr algn="ctr">
                <a:spcBef>
                  <a:spcPct val="0"/>
                </a:spcBef>
              </a:pPr>
              <a:r>
                <a:rPr lang="en-US" sz="2000"/>
                <a:t>17</a:t>
              </a:r>
            </a:p>
          </p:txBody>
        </p:sp>
        <p:sp>
          <p:nvSpPr>
            <p:cNvPr id="165920" name="Oval 29"/>
            <p:cNvSpPr>
              <a:spLocks noChangeArrowheads="1"/>
            </p:cNvSpPr>
            <p:nvPr/>
          </p:nvSpPr>
          <p:spPr bwMode="auto">
            <a:xfrm>
              <a:off x="3064" y="2324"/>
              <a:ext cx="350" cy="337"/>
            </a:xfrm>
            <a:prstGeom prst="ellipse">
              <a:avLst/>
            </a:prstGeom>
            <a:solidFill>
              <a:schemeClr val="bg1"/>
            </a:solidFill>
            <a:ln w="9525">
              <a:solidFill>
                <a:schemeClr val="tx1"/>
              </a:solidFill>
              <a:round/>
              <a:headEnd/>
              <a:tailEnd/>
            </a:ln>
          </p:spPr>
          <p:txBody>
            <a:bodyPr wrap="none" anchor="ctr">
              <a:spAutoFit/>
            </a:bodyPr>
            <a:lstStyle/>
            <a:p>
              <a:pPr algn="ctr">
                <a:spcBef>
                  <a:spcPct val="0"/>
                </a:spcBef>
              </a:pPr>
              <a:r>
                <a:rPr lang="en-US" sz="2000"/>
                <a:t>32</a:t>
              </a:r>
            </a:p>
          </p:txBody>
        </p:sp>
        <p:sp>
          <p:nvSpPr>
            <p:cNvPr id="165921" name="Oval 30"/>
            <p:cNvSpPr>
              <a:spLocks noChangeArrowheads="1"/>
            </p:cNvSpPr>
            <p:nvPr/>
          </p:nvSpPr>
          <p:spPr bwMode="auto">
            <a:xfrm>
              <a:off x="3999" y="2244"/>
              <a:ext cx="368" cy="354"/>
            </a:xfrm>
            <a:prstGeom prst="ellipse">
              <a:avLst/>
            </a:prstGeom>
            <a:solidFill>
              <a:schemeClr val="accent2"/>
            </a:solidFill>
            <a:ln w="38100">
              <a:solidFill>
                <a:schemeClr val="tx1"/>
              </a:solidFill>
              <a:round/>
              <a:headEnd/>
              <a:tailEnd/>
            </a:ln>
          </p:spPr>
          <p:txBody>
            <a:bodyPr wrap="none" anchor="ctr">
              <a:spAutoFit/>
            </a:bodyPr>
            <a:lstStyle/>
            <a:p>
              <a:pPr algn="ctr">
                <a:spcBef>
                  <a:spcPct val="0"/>
                </a:spcBef>
              </a:pPr>
              <a:r>
                <a:rPr lang="en-US" sz="2000"/>
                <a:t>50</a:t>
              </a:r>
            </a:p>
          </p:txBody>
        </p:sp>
        <p:sp>
          <p:nvSpPr>
            <p:cNvPr id="165922" name="Oval 31"/>
            <p:cNvSpPr>
              <a:spLocks noChangeArrowheads="1"/>
            </p:cNvSpPr>
            <p:nvPr/>
          </p:nvSpPr>
          <p:spPr bwMode="auto">
            <a:xfrm>
              <a:off x="5033" y="2255"/>
              <a:ext cx="368" cy="354"/>
            </a:xfrm>
            <a:prstGeom prst="ellipse">
              <a:avLst/>
            </a:prstGeom>
            <a:solidFill>
              <a:schemeClr val="accent2"/>
            </a:solidFill>
            <a:ln w="38100">
              <a:solidFill>
                <a:schemeClr val="tx1"/>
              </a:solidFill>
              <a:round/>
              <a:headEnd/>
              <a:tailEnd/>
            </a:ln>
          </p:spPr>
          <p:txBody>
            <a:bodyPr wrap="none" anchor="ctr">
              <a:spAutoFit/>
            </a:bodyPr>
            <a:lstStyle/>
            <a:p>
              <a:pPr algn="ctr">
                <a:spcBef>
                  <a:spcPct val="0"/>
                </a:spcBef>
              </a:pPr>
              <a:r>
                <a:rPr lang="en-US" sz="2000"/>
                <a:t>78</a:t>
              </a:r>
            </a:p>
          </p:txBody>
        </p:sp>
        <p:sp>
          <p:nvSpPr>
            <p:cNvPr id="165923" name="Oval 32"/>
            <p:cNvSpPr>
              <a:spLocks noChangeArrowheads="1"/>
            </p:cNvSpPr>
            <p:nvPr/>
          </p:nvSpPr>
          <p:spPr bwMode="auto">
            <a:xfrm>
              <a:off x="3614" y="2798"/>
              <a:ext cx="350" cy="336"/>
            </a:xfrm>
            <a:prstGeom prst="ellipse">
              <a:avLst/>
            </a:prstGeom>
            <a:solidFill>
              <a:schemeClr val="bg1"/>
            </a:solidFill>
            <a:ln w="9525">
              <a:solidFill>
                <a:schemeClr val="tx1"/>
              </a:solidFill>
              <a:round/>
              <a:headEnd/>
              <a:tailEnd/>
            </a:ln>
          </p:spPr>
          <p:txBody>
            <a:bodyPr wrap="none" anchor="ctr">
              <a:spAutoFit/>
            </a:bodyPr>
            <a:lstStyle/>
            <a:p>
              <a:pPr algn="ctr">
                <a:spcBef>
                  <a:spcPct val="0"/>
                </a:spcBef>
              </a:pPr>
              <a:r>
                <a:rPr lang="en-US" sz="2000"/>
                <a:t>48</a:t>
              </a:r>
            </a:p>
          </p:txBody>
        </p:sp>
        <p:sp>
          <p:nvSpPr>
            <p:cNvPr id="165924" name="Oval 33"/>
            <p:cNvSpPr>
              <a:spLocks noChangeArrowheads="1"/>
            </p:cNvSpPr>
            <p:nvPr/>
          </p:nvSpPr>
          <p:spPr bwMode="auto">
            <a:xfrm>
              <a:off x="5317" y="2760"/>
              <a:ext cx="350" cy="336"/>
            </a:xfrm>
            <a:prstGeom prst="ellipse">
              <a:avLst/>
            </a:prstGeom>
            <a:solidFill>
              <a:schemeClr val="bg1"/>
            </a:solidFill>
            <a:ln w="9525">
              <a:solidFill>
                <a:schemeClr val="tx1"/>
              </a:solidFill>
              <a:round/>
              <a:headEnd/>
              <a:tailEnd/>
            </a:ln>
          </p:spPr>
          <p:txBody>
            <a:bodyPr wrap="none" anchor="ctr">
              <a:spAutoFit/>
            </a:bodyPr>
            <a:lstStyle/>
            <a:p>
              <a:pPr algn="ctr">
                <a:spcBef>
                  <a:spcPct val="0"/>
                </a:spcBef>
              </a:pPr>
              <a:r>
                <a:rPr lang="en-US" sz="2000"/>
                <a:t>88</a:t>
              </a:r>
            </a:p>
          </p:txBody>
        </p:sp>
        <p:cxnSp>
          <p:nvCxnSpPr>
            <p:cNvPr id="165925" name="AutoShape 34"/>
            <p:cNvCxnSpPr>
              <a:cxnSpLocks noChangeShapeType="1"/>
              <a:stCxn id="165918" idx="4"/>
              <a:endCxn id="165919" idx="0"/>
            </p:cNvCxnSpPr>
            <p:nvPr/>
          </p:nvCxnSpPr>
          <p:spPr bwMode="auto">
            <a:xfrm flipH="1">
              <a:off x="3091" y="1570"/>
              <a:ext cx="806" cy="202"/>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65926" name="AutoShape 35"/>
            <p:cNvCxnSpPr>
              <a:cxnSpLocks noChangeShapeType="1"/>
              <a:stCxn id="165919" idx="4"/>
              <a:endCxn id="165920" idx="0"/>
            </p:cNvCxnSpPr>
            <p:nvPr/>
          </p:nvCxnSpPr>
          <p:spPr bwMode="auto">
            <a:xfrm>
              <a:off x="3091" y="2108"/>
              <a:ext cx="148" cy="21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65927" name="AutoShape 36"/>
            <p:cNvCxnSpPr>
              <a:cxnSpLocks noChangeShapeType="1"/>
              <a:stCxn id="165918" idx="4"/>
              <a:endCxn id="165934" idx="0"/>
            </p:cNvCxnSpPr>
            <p:nvPr/>
          </p:nvCxnSpPr>
          <p:spPr bwMode="auto">
            <a:xfrm>
              <a:off x="3897" y="1570"/>
              <a:ext cx="757" cy="18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65928" name="AutoShape 37"/>
            <p:cNvCxnSpPr>
              <a:cxnSpLocks noChangeShapeType="1"/>
              <a:stCxn id="165934" idx="3"/>
              <a:endCxn id="165921" idx="0"/>
            </p:cNvCxnSpPr>
            <p:nvPr/>
          </p:nvCxnSpPr>
          <p:spPr bwMode="auto">
            <a:xfrm flipH="1">
              <a:off x="4183" y="2080"/>
              <a:ext cx="341" cy="152"/>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65929" name="AutoShape 38"/>
            <p:cNvCxnSpPr>
              <a:cxnSpLocks noChangeShapeType="1"/>
              <a:stCxn id="165934" idx="5"/>
              <a:endCxn id="165922" idx="0"/>
            </p:cNvCxnSpPr>
            <p:nvPr/>
          </p:nvCxnSpPr>
          <p:spPr bwMode="auto">
            <a:xfrm>
              <a:off x="4784" y="2080"/>
              <a:ext cx="433" cy="16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65930" name="AutoShape 39"/>
            <p:cNvCxnSpPr>
              <a:cxnSpLocks noChangeShapeType="1"/>
              <a:stCxn id="165921" idx="4"/>
              <a:endCxn id="165923" idx="0"/>
            </p:cNvCxnSpPr>
            <p:nvPr/>
          </p:nvCxnSpPr>
          <p:spPr bwMode="auto">
            <a:xfrm flipH="1">
              <a:off x="3789" y="2610"/>
              <a:ext cx="394" cy="18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65931" name="AutoShape 40"/>
            <p:cNvCxnSpPr>
              <a:cxnSpLocks noChangeShapeType="1"/>
              <a:stCxn id="165922" idx="5"/>
              <a:endCxn id="165924" idx="0"/>
            </p:cNvCxnSpPr>
            <p:nvPr/>
          </p:nvCxnSpPr>
          <p:spPr bwMode="auto">
            <a:xfrm>
              <a:off x="5347" y="2569"/>
              <a:ext cx="145" cy="191"/>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65932" name="Oval 41"/>
            <p:cNvSpPr>
              <a:spLocks noChangeArrowheads="1"/>
            </p:cNvSpPr>
            <p:nvPr/>
          </p:nvSpPr>
          <p:spPr bwMode="auto">
            <a:xfrm>
              <a:off x="4414" y="2806"/>
              <a:ext cx="352" cy="338"/>
            </a:xfrm>
            <a:prstGeom prst="ellipse">
              <a:avLst/>
            </a:prstGeom>
            <a:solidFill>
              <a:schemeClr val="bg1"/>
            </a:solidFill>
            <a:ln w="12700">
              <a:solidFill>
                <a:schemeClr val="tx1"/>
              </a:solidFill>
              <a:round/>
              <a:headEnd/>
              <a:tailEnd/>
            </a:ln>
          </p:spPr>
          <p:txBody>
            <a:bodyPr wrap="none" anchor="ctr">
              <a:spAutoFit/>
            </a:bodyPr>
            <a:lstStyle/>
            <a:p>
              <a:pPr algn="ctr">
                <a:spcBef>
                  <a:spcPct val="0"/>
                </a:spcBef>
              </a:pPr>
              <a:r>
                <a:rPr lang="en-US" sz="2000"/>
                <a:t>54</a:t>
              </a:r>
            </a:p>
          </p:txBody>
        </p:sp>
        <p:cxnSp>
          <p:nvCxnSpPr>
            <p:cNvPr id="165933" name="AutoShape 42"/>
            <p:cNvCxnSpPr>
              <a:cxnSpLocks noChangeShapeType="1"/>
              <a:stCxn id="165932" idx="0"/>
            </p:cNvCxnSpPr>
            <p:nvPr/>
          </p:nvCxnSpPr>
          <p:spPr bwMode="auto">
            <a:xfrm flipH="1" flipV="1">
              <a:off x="4190" y="2594"/>
              <a:ext cx="400" cy="212"/>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sp>
          <p:nvSpPr>
            <p:cNvPr id="165934" name="Oval 43"/>
            <p:cNvSpPr>
              <a:spLocks noChangeArrowheads="1"/>
            </p:cNvSpPr>
            <p:nvPr/>
          </p:nvSpPr>
          <p:spPr bwMode="auto">
            <a:xfrm>
              <a:off x="4470" y="1766"/>
              <a:ext cx="368" cy="354"/>
            </a:xfrm>
            <a:prstGeom prst="ellipse">
              <a:avLst/>
            </a:prstGeom>
            <a:solidFill>
              <a:schemeClr val="accent2"/>
            </a:solidFill>
            <a:ln w="38100">
              <a:solidFill>
                <a:schemeClr val="tx1"/>
              </a:solidFill>
              <a:round/>
              <a:headEnd/>
              <a:tailEnd/>
            </a:ln>
          </p:spPr>
          <p:txBody>
            <a:bodyPr wrap="none" anchor="ctr">
              <a:spAutoFit/>
            </a:bodyPr>
            <a:lstStyle/>
            <a:p>
              <a:pPr algn="ctr">
                <a:spcBef>
                  <a:spcPct val="0"/>
                </a:spcBef>
              </a:pPr>
              <a:r>
                <a:rPr lang="en-US" sz="2000"/>
                <a:t>62</a:t>
              </a:r>
            </a:p>
          </p:txBody>
        </p:sp>
        <p:sp>
          <p:nvSpPr>
            <p:cNvPr id="165935" name="Text Box 44"/>
            <p:cNvSpPr txBox="1">
              <a:spLocks noChangeArrowheads="1"/>
            </p:cNvSpPr>
            <p:nvPr/>
          </p:nvSpPr>
          <p:spPr bwMode="auto">
            <a:xfrm>
              <a:off x="3962" y="1930"/>
              <a:ext cx="3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b="1"/>
                <a:t>P</a:t>
              </a:r>
              <a:r>
                <a:rPr lang="en-US" sz="2400" b="1" baseline="-25000"/>
                <a:t>1</a:t>
              </a:r>
            </a:p>
          </p:txBody>
        </p:sp>
        <p:sp>
          <p:nvSpPr>
            <p:cNvPr id="165936" name="Text Box 45"/>
            <p:cNvSpPr txBox="1">
              <a:spLocks noChangeArrowheads="1"/>
            </p:cNvSpPr>
            <p:nvPr/>
          </p:nvSpPr>
          <p:spPr bwMode="auto">
            <a:xfrm>
              <a:off x="4619" y="1412"/>
              <a:ext cx="3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b="1"/>
                <a:t>P</a:t>
              </a:r>
              <a:r>
                <a:rPr lang="en-US" sz="2400" b="1" baseline="-25000"/>
                <a:t>2</a:t>
              </a:r>
            </a:p>
          </p:txBody>
        </p:sp>
        <p:sp>
          <p:nvSpPr>
            <p:cNvPr id="165937" name="Text Box 46"/>
            <p:cNvSpPr txBox="1">
              <a:spLocks noChangeArrowheads="1"/>
            </p:cNvSpPr>
            <p:nvPr/>
          </p:nvSpPr>
          <p:spPr bwMode="auto">
            <a:xfrm>
              <a:off x="5148" y="1978"/>
              <a:ext cx="3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400" b="1"/>
                <a:t>P</a:t>
              </a:r>
              <a:endParaRPr lang="en-US" sz="2400" b="1" baseline="-25000"/>
            </a:p>
          </p:txBody>
        </p:sp>
      </p:grpSp>
      <p:sp>
        <p:nvSpPr>
          <p:cNvPr id="511023" name="AutoShape 47"/>
          <p:cNvSpPr>
            <a:spLocks noChangeArrowheads="1"/>
          </p:cNvSpPr>
          <p:nvPr/>
        </p:nvSpPr>
        <p:spPr bwMode="auto">
          <a:xfrm>
            <a:off x="3957638" y="4041775"/>
            <a:ext cx="1268412" cy="9144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headEnd/>
            <a:tailEnd/>
          </a:ln>
        </p:spPr>
        <p:txBody>
          <a:bodyPr wrap="none" anchor="ctr"/>
          <a:lstStyle/>
          <a:p>
            <a:pPr algn="ctr" eaLnBrk="0" hangingPunct="0">
              <a:spcBef>
                <a:spcPct val="0"/>
              </a:spcBef>
            </a:pPr>
            <a:r>
              <a:rPr lang="en-US" sz="2400">
                <a:solidFill>
                  <a:schemeClr val="bg1"/>
                </a:solidFill>
              </a:rPr>
              <a:t>DLR</a:t>
            </a:r>
          </a:p>
        </p:txBody>
      </p:sp>
      <p:sp>
        <p:nvSpPr>
          <p:cNvPr id="50" name="Text Box 32"/>
          <p:cNvSpPr txBox="1">
            <a:spLocks noChangeArrowheads="1"/>
          </p:cNvSpPr>
          <p:nvPr/>
        </p:nvSpPr>
        <p:spPr bwMode="auto">
          <a:xfrm>
            <a:off x="3387725" y="2038290"/>
            <a:ext cx="4984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000" b="1" dirty="0">
                <a:solidFill>
                  <a:srgbClr val="FF0000"/>
                </a:solidFill>
              </a:rPr>
              <a:t>-1</a:t>
            </a:r>
          </a:p>
        </p:txBody>
      </p:sp>
      <p:sp>
        <p:nvSpPr>
          <p:cNvPr id="51" name="Text Box 32"/>
          <p:cNvSpPr txBox="1">
            <a:spLocks noChangeArrowheads="1"/>
          </p:cNvSpPr>
          <p:nvPr/>
        </p:nvSpPr>
        <p:spPr bwMode="auto">
          <a:xfrm>
            <a:off x="1752600" y="3028890"/>
            <a:ext cx="4984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000" b="1" dirty="0">
                <a:solidFill>
                  <a:srgbClr val="FF0000"/>
                </a:solidFill>
              </a:rPr>
              <a:t>+</a:t>
            </a:r>
            <a:r>
              <a:rPr lang="en-US" sz="2000" b="1" dirty="0" smtClean="0">
                <a:solidFill>
                  <a:srgbClr val="FF0000"/>
                </a:solidFill>
              </a:rPr>
              <a:t>1</a:t>
            </a:r>
            <a:endParaRPr lang="en-US" sz="2000" b="1" dirty="0">
              <a:solidFill>
                <a:srgbClr val="FF0000"/>
              </a:solidFill>
            </a:endParaRPr>
          </a:p>
        </p:txBody>
      </p:sp>
      <p:sp>
        <p:nvSpPr>
          <p:cNvPr id="52" name="Text Box 32"/>
          <p:cNvSpPr txBox="1">
            <a:spLocks noChangeArrowheads="1"/>
          </p:cNvSpPr>
          <p:nvPr/>
        </p:nvSpPr>
        <p:spPr bwMode="auto">
          <a:xfrm>
            <a:off x="3117056" y="4379912"/>
            <a:ext cx="4984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000" b="1" dirty="0">
                <a:solidFill>
                  <a:srgbClr val="FF0000"/>
                </a:solidFill>
              </a:rPr>
              <a:t>-1</a:t>
            </a:r>
          </a:p>
        </p:txBody>
      </p:sp>
      <p:sp>
        <p:nvSpPr>
          <p:cNvPr id="53" name="Text Box 32"/>
          <p:cNvSpPr txBox="1">
            <a:spLocks noChangeArrowheads="1"/>
          </p:cNvSpPr>
          <p:nvPr/>
        </p:nvSpPr>
        <p:spPr bwMode="auto">
          <a:xfrm>
            <a:off x="7620000" y="2311832"/>
            <a:ext cx="4984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000" b="1" dirty="0">
                <a:solidFill>
                  <a:srgbClr val="FF0000"/>
                </a:solidFill>
              </a:rPr>
              <a:t>0</a:t>
            </a:r>
          </a:p>
        </p:txBody>
      </p:sp>
      <p:sp>
        <p:nvSpPr>
          <p:cNvPr id="54" name="Text Box 32"/>
          <p:cNvSpPr txBox="1">
            <a:spLocks noChangeArrowheads="1"/>
          </p:cNvSpPr>
          <p:nvPr/>
        </p:nvSpPr>
        <p:spPr bwMode="auto">
          <a:xfrm>
            <a:off x="6042025" y="3078896"/>
            <a:ext cx="4984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000" b="1" dirty="0">
                <a:solidFill>
                  <a:srgbClr val="FF0000"/>
                </a:solidFill>
              </a:rPr>
              <a:t>0</a:t>
            </a:r>
          </a:p>
        </p:txBody>
      </p:sp>
      <p:sp>
        <p:nvSpPr>
          <p:cNvPr id="55" name="Text Box 32"/>
          <p:cNvSpPr txBox="1">
            <a:spLocks noChangeArrowheads="1"/>
          </p:cNvSpPr>
          <p:nvPr/>
        </p:nvSpPr>
        <p:spPr bwMode="auto">
          <a:xfrm>
            <a:off x="8589962" y="3237779"/>
            <a:ext cx="4984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r>
              <a:rPr lang="en-US" sz="2000" b="1" dirty="0">
                <a:solidFill>
                  <a:srgbClr val="FF0000"/>
                </a:solidFill>
              </a:rPr>
              <a:t>+</a:t>
            </a:r>
            <a:r>
              <a:rPr lang="en-US" sz="2000" b="1" dirty="0" smtClean="0">
                <a:solidFill>
                  <a:srgbClr val="FF0000"/>
                </a:solidFill>
              </a:rPr>
              <a:t>1</a:t>
            </a:r>
            <a:endParaRPr lang="en-US" sz="2000" b="1" dirty="0">
              <a:solidFill>
                <a:srgbClr val="FF0000"/>
              </a:solidFill>
            </a:endParaRPr>
          </a:p>
        </p:txBody>
      </p:sp>
    </p:spTree>
  </p:cSld>
  <p:clrMapOvr>
    <a:masterClrMapping/>
  </p:clrMapOvr>
  <p:transition>
    <p:strips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511023"/>
                                        </p:tgtEl>
                                        <p:attrNameLst>
                                          <p:attrName>style.visibility</p:attrName>
                                        </p:attrNameLst>
                                      </p:cBhvr>
                                      <p:to>
                                        <p:strVal val="visible"/>
                                      </p:to>
                                    </p:set>
                                    <p:anim calcmode="lin" valueType="num">
                                      <p:cBhvr>
                                        <p:cTn id="7" dur="500" fill="hold"/>
                                        <p:tgtEl>
                                          <p:spTgt spid="511023"/>
                                        </p:tgtEl>
                                        <p:attrNameLst>
                                          <p:attrName>ppt_x</p:attrName>
                                        </p:attrNameLst>
                                      </p:cBhvr>
                                      <p:tavLst>
                                        <p:tav tm="0">
                                          <p:val>
                                            <p:strVal val="#ppt_x-#ppt_w/2"/>
                                          </p:val>
                                        </p:tav>
                                        <p:tav tm="100000">
                                          <p:val>
                                            <p:strVal val="#ppt_x"/>
                                          </p:val>
                                        </p:tav>
                                      </p:tavLst>
                                    </p:anim>
                                    <p:anim calcmode="lin" valueType="num">
                                      <p:cBhvr>
                                        <p:cTn id="8" dur="500" fill="hold"/>
                                        <p:tgtEl>
                                          <p:spTgt spid="511023"/>
                                        </p:tgtEl>
                                        <p:attrNameLst>
                                          <p:attrName>ppt_y</p:attrName>
                                        </p:attrNameLst>
                                      </p:cBhvr>
                                      <p:tavLst>
                                        <p:tav tm="0">
                                          <p:val>
                                            <p:strVal val="#ppt_y"/>
                                          </p:val>
                                        </p:tav>
                                        <p:tav tm="100000">
                                          <p:val>
                                            <p:strVal val="#ppt_y"/>
                                          </p:val>
                                        </p:tav>
                                      </p:tavLst>
                                    </p:anim>
                                    <p:anim calcmode="lin" valueType="num">
                                      <p:cBhvr>
                                        <p:cTn id="9" dur="500" fill="hold"/>
                                        <p:tgtEl>
                                          <p:spTgt spid="511023"/>
                                        </p:tgtEl>
                                        <p:attrNameLst>
                                          <p:attrName>ppt_w</p:attrName>
                                        </p:attrNameLst>
                                      </p:cBhvr>
                                      <p:tavLst>
                                        <p:tav tm="0">
                                          <p:val>
                                            <p:fltVal val="0"/>
                                          </p:val>
                                        </p:tav>
                                        <p:tav tm="100000">
                                          <p:val>
                                            <p:strVal val="#ppt_w"/>
                                          </p:val>
                                        </p:tav>
                                      </p:tavLst>
                                    </p:anim>
                                    <p:anim calcmode="lin" valueType="num">
                                      <p:cBhvr>
                                        <p:cTn id="10" dur="500" fill="hold"/>
                                        <p:tgtEl>
                                          <p:spTgt spid="511023"/>
                                        </p:tgtEl>
                                        <p:attrNameLst>
                                          <p:attrName>ppt_h</p:attrName>
                                        </p:attrNameLst>
                                      </p:cBhvr>
                                      <p:tavLst>
                                        <p:tav tm="0">
                                          <p:val>
                                            <p:strVal val="#ppt_h"/>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3" presetClass="entr" presetSubtype="16"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fade">
                                      <p:cBhvr>
                                        <p:cTn id="21" dur="500"/>
                                        <p:tgtEl>
                                          <p:spTgt spid="5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fade">
                                      <p:cBhvr>
                                        <p:cTn id="2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1023" grpId="0" animBg="1" autoUpdateAnimBg="0"/>
      <p:bldP spid="53" grpId="0"/>
      <p:bldP spid="54" grpId="0"/>
      <p:bldP spid="55"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BDE2D99F-7371-4E69-98AB-A53CE6C9B656}" type="slidenum">
              <a:rPr lang="en-US" sz="1000" smtClean="0">
                <a:latin typeface="Verdana" pitchFamily="34" charset="0"/>
              </a:rPr>
              <a:pPr eaLnBrk="1" hangingPunct="1"/>
              <a:t>146</a:t>
            </a:fld>
            <a:endParaRPr lang="en-US" sz="1000" dirty="0" smtClean="0">
              <a:latin typeface="Verdana" pitchFamily="34" charset="0"/>
            </a:endParaRPr>
          </a:p>
        </p:txBody>
      </p:sp>
      <p:sp>
        <p:nvSpPr>
          <p:cNvPr id="167939"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67940"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67941" name="Rectangle 2"/>
          <p:cNvSpPr>
            <a:spLocks noGrp="1" noChangeArrowheads="1"/>
          </p:cNvSpPr>
          <p:nvPr>
            <p:ph type="title"/>
          </p:nvPr>
        </p:nvSpPr>
        <p:spPr/>
        <p:txBody>
          <a:bodyPr/>
          <a:lstStyle/>
          <a:p>
            <a:r>
              <a:rPr lang="en-US" dirty="0" err="1"/>
              <a:t>Các</a:t>
            </a:r>
            <a:r>
              <a:rPr lang="en-US" dirty="0"/>
              <a:t> </a:t>
            </a:r>
            <a:r>
              <a:rPr lang="en-US" dirty="0" err="1"/>
              <a:t>thuật</a:t>
            </a:r>
            <a:r>
              <a:rPr lang="en-US" dirty="0"/>
              <a:t> </a:t>
            </a:r>
            <a:r>
              <a:rPr lang="en-US" dirty="0" err="1"/>
              <a:t>toán</a:t>
            </a:r>
            <a:r>
              <a:rPr lang="en-US" dirty="0"/>
              <a:t> </a:t>
            </a:r>
            <a:r>
              <a:rPr lang="en-US" dirty="0" err="1"/>
              <a:t>điều</a:t>
            </a:r>
            <a:r>
              <a:rPr lang="en-US" dirty="0"/>
              <a:t> </a:t>
            </a:r>
            <a:r>
              <a:rPr lang="en-US" dirty="0" err="1"/>
              <a:t>chỉnh</a:t>
            </a:r>
            <a:r>
              <a:rPr lang="en-US" dirty="0"/>
              <a:t> </a:t>
            </a:r>
            <a:r>
              <a:rPr lang="en-US" dirty="0" err="1"/>
              <a:t>cây</a:t>
            </a:r>
            <a:r>
              <a:rPr lang="en-US" dirty="0"/>
              <a:t> </a:t>
            </a:r>
            <a:r>
              <a:rPr lang="en-US" dirty="0" smtClean="0"/>
              <a:t>(7)</a:t>
            </a:r>
          </a:p>
        </p:txBody>
      </p:sp>
      <p:sp>
        <p:nvSpPr>
          <p:cNvPr id="167942" name="Rectangle 3"/>
          <p:cNvSpPr>
            <a:spLocks noGrp="1" noChangeArrowheads="1"/>
          </p:cNvSpPr>
          <p:nvPr>
            <p:ph type="body" idx="1"/>
          </p:nvPr>
        </p:nvSpPr>
        <p:spPr/>
        <p:txBody>
          <a:bodyPr/>
          <a:lstStyle/>
          <a:p>
            <a:r>
              <a:rPr lang="en-US" dirty="0" err="1" smtClean="0"/>
              <a:t>Đối</a:t>
            </a:r>
            <a:r>
              <a:rPr lang="en-US" dirty="0" smtClean="0"/>
              <a:t> </a:t>
            </a:r>
            <a:r>
              <a:rPr lang="en-US" dirty="0" err="1" smtClean="0"/>
              <a:t>với</a:t>
            </a:r>
            <a:r>
              <a:rPr lang="en-US" dirty="0" smtClean="0"/>
              <a:t> </a:t>
            </a:r>
            <a:r>
              <a:rPr lang="en-US" dirty="0" err="1" smtClean="0"/>
              <a:t>trường</a:t>
            </a:r>
            <a:r>
              <a:rPr lang="en-US" dirty="0" smtClean="0"/>
              <a:t> </a:t>
            </a:r>
            <a:r>
              <a:rPr lang="en-US" dirty="0" err="1" smtClean="0"/>
              <a:t>hợp</a:t>
            </a:r>
            <a:r>
              <a:rPr lang="en-US" dirty="0" smtClean="0"/>
              <a:t> (a2) </a:t>
            </a:r>
            <a:r>
              <a:rPr lang="en-US" dirty="0" err="1" smtClean="0"/>
              <a:t>và</a:t>
            </a:r>
            <a:r>
              <a:rPr lang="en-US" dirty="0" smtClean="0"/>
              <a:t> (b2)</a:t>
            </a:r>
          </a:p>
          <a:p>
            <a:pPr lvl="1"/>
            <a:r>
              <a:rPr lang="en-US" dirty="0" err="1" smtClean="0"/>
              <a:t>Xử</a:t>
            </a:r>
            <a:r>
              <a:rPr lang="en-US" dirty="0" smtClean="0"/>
              <a:t> </a:t>
            </a:r>
            <a:r>
              <a:rPr lang="en-US" dirty="0" err="1" smtClean="0"/>
              <a:t>lý</a:t>
            </a:r>
            <a:r>
              <a:rPr lang="en-US" dirty="0" smtClean="0"/>
              <a:t> </a:t>
            </a:r>
            <a:r>
              <a:rPr lang="en-US" dirty="0" err="1" smtClean="0"/>
              <a:t>tương</a:t>
            </a:r>
            <a:r>
              <a:rPr lang="en-US" dirty="0" smtClean="0"/>
              <a:t> </a:t>
            </a:r>
            <a:r>
              <a:rPr lang="en-US" dirty="0" err="1" smtClean="0"/>
              <a:t>tự</a:t>
            </a:r>
            <a:r>
              <a:rPr lang="en-US" dirty="0" smtClean="0"/>
              <a:t> </a:t>
            </a:r>
            <a:r>
              <a:rPr lang="en-US" dirty="0" err="1" smtClean="0"/>
              <a:t>như</a:t>
            </a:r>
            <a:r>
              <a:rPr lang="en-US" dirty="0" smtClean="0"/>
              <a:t> (a1) </a:t>
            </a:r>
            <a:r>
              <a:rPr lang="en-US" dirty="0" err="1" smtClean="0"/>
              <a:t>và</a:t>
            </a:r>
            <a:r>
              <a:rPr lang="en-US" dirty="0" smtClean="0"/>
              <a:t> (b1), </a:t>
            </a:r>
            <a:r>
              <a:rPr lang="en-US" dirty="0" err="1" smtClean="0"/>
              <a:t>đối</a:t>
            </a:r>
            <a:r>
              <a:rPr lang="en-US" dirty="0" smtClean="0"/>
              <a:t> </a:t>
            </a:r>
            <a:r>
              <a:rPr lang="en-US" dirty="0" err="1" smtClean="0"/>
              <a:t>xứng</a:t>
            </a:r>
            <a:r>
              <a:rPr lang="en-US" dirty="0" smtClean="0"/>
              <a:t> qua </a:t>
            </a:r>
            <a:r>
              <a:rPr lang="en-US" dirty="0" err="1" smtClean="0"/>
              <a:t>trục</a:t>
            </a:r>
            <a:r>
              <a:rPr lang="en-US" dirty="0" smtClean="0"/>
              <a:t> </a:t>
            </a:r>
            <a:r>
              <a:rPr lang="en-US" dirty="0" err="1" smtClean="0"/>
              <a:t>đứng</a:t>
            </a:r>
            <a:endParaRPr lang="en-US" dirty="0" smtClean="0"/>
          </a:p>
          <a:p>
            <a:endParaRPr lang="en-US" dirty="0" smtClean="0"/>
          </a:p>
          <a:p>
            <a:r>
              <a:rPr lang="en-US" dirty="0" err="1" smtClean="0"/>
              <a:t>Trường</a:t>
            </a:r>
            <a:r>
              <a:rPr lang="en-US" dirty="0" smtClean="0"/>
              <a:t> </a:t>
            </a:r>
            <a:r>
              <a:rPr lang="en-US" dirty="0" err="1" smtClean="0"/>
              <a:t>hợp</a:t>
            </a:r>
            <a:r>
              <a:rPr lang="en-US" dirty="0" smtClean="0"/>
              <a:t> (a2)</a:t>
            </a:r>
          </a:p>
          <a:p>
            <a:pPr lvl="1"/>
            <a:r>
              <a:rPr lang="en-US" dirty="0" err="1" smtClean="0">
                <a:latin typeface="Arial" pitchFamily="34" charset="0"/>
              </a:rPr>
              <a:t>Áp</a:t>
            </a:r>
            <a:r>
              <a:rPr lang="en-US" dirty="0" smtClean="0">
                <a:latin typeface="Arial" pitchFamily="34" charset="0"/>
              </a:rPr>
              <a:t> </a:t>
            </a:r>
            <a:r>
              <a:rPr lang="en-US" dirty="0" err="1" smtClean="0">
                <a:latin typeface="Arial" pitchFamily="34" charset="0"/>
              </a:rPr>
              <a:t>dụng</a:t>
            </a:r>
            <a:r>
              <a:rPr lang="en-US" dirty="0" smtClean="0">
                <a:latin typeface="Arial" pitchFamily="34" charset="0"/>
              </a:rPr>
              <a:t> </a:t>
            </a:r>
            <a:r>
              <a:rPr lang="en-US" dirty="0" err="1" smtClean="0">
                <a:latin typeface="Arial" pitchFamily="34" charset="0"/>
              </a:rPr>
              <a:t>phép</a:t>
            </a:r>
            <a:r>
              <a:rPr lang="en-US" dirty="0" smtClean="0">
                <a:latin typeface="Arial" pitchFamily="34" charset="0"/>
              </a:rPr>
              <a:t> </a:t>
            </a:r>
            <a:r>
              <a:rPr lang="en-US" dirty="0" err="1" smtClean="0">
                <a:latin typeface="Arial" pitchFamily="34" charset="0"/>
              </a:rPr>
              <a:t>xoay</a:t>
            </a:r>
            <a:r>
              <a:rPr lang="en-US" dirty="0">
                <a:latin typeface="Arial" pitchFamily="34" charset="0"/>
              </a:rPr>
              <a:t> SRL – Single Right-to-Left</a:t>
            </a:r>
          </a:p>
          <a:p>
            <a:endParaRPr lang="en-US" dirty="0" smtClean="0">
              <a:latin typeface="Arial" pitchFamily="34" charset="0"/>
            </a:endParaRPr>
          </a:p>
          <a:p>
            <a:r>
              <a:rPr lang="en-US" dirty="0" err="1" smtClean="0">
                <a:latin typeface="Arial" pitchFamily="34" charset="0"/>
              </a:rPr>
              <a:t>Trường</a:t>
            </a:r>
            <a:r>
              <a:rPr lang="en-US" dirty="0" smtClean="0">
                <a:latin typeface="Arial" pitchFamily="34" charset="0"/>
              </a:rPr>
              <a:t> </a:t>
            </a:r>
            <a:r>
              <a:rPr lang="en-US" dirty="0" err="1" smtClean="0">
                <a:latin typeface="Arial" pitchFamily="34" charset="0"/>
              </a:rPr>
              <a:t>hợp</a:t>
            </a:r>
            <a:r>
              <a:rPr lang="en-US" dirty="0" smtClean="0">
                <a:latin typeface="Arial" pitchFamily="34" charset="0"/>
              </a:rPr>
              <a:t> (b2)</a:t>
            </a:r>
          </a:p>
          <a:p>
            <a:pPr lvl="1"/>
            <a:r>
              <a:rPr lang="en-US" dirty="0" err="1">
                <a:latin typeface="Arial" pitchFamily="34" charset="0"/>
              </a:rPr>
              <a:t>Áp</a:t>
            </a:r>
            <a:r>
              <a:rPr lang="en-US" dirty="0">
                <a:latin typeface="Arial" pitchFamily="34" charset="0"/>
              </a:rPr>
              <a:t> </a:t>
            </a:r>
            <a:r>
              <a:rPr lang="en-US" dirty="0" err="1">
                <a:latin typeface="Arial" pitchFamily="34" charset="0"/>
              </a:rPr>
              <a:t>dụng</a:t>
            </a:r>
            <a:r>
              <a:rPr lang="en-US" dirty="0">
                <a:latin typeface="Arial" pitchFamily="34" charset="0"/>
              </a:rPr>
              <a:t> </a:t>
            </a:r>
            <a:r>
              <a:rPr lang="en-US" dirty="0" err="1">
                <a:latin typeface="Arial" pitchFamily="34" charset="0"/>
              </a:rPr>
              <a:t>phép</a:t>
            </a:r>
            <a:r>
              <a:rPr lang="en-US" dirty="0">
                <a:latin typeface="Arial" pitchFamily="34" charset="0"/>
              </a:rPr>
              <a:t> </a:t>
            </a:r>
            <a:r>
              <a:rPr lang="en-US" dirty="0" err="1">
                <a:latin typeface="Arial" pitchFamily="34" charset="0"/>
              </a:rPr>
              <a:t>xoay</a:t>
            </a:r>
            <a:r>
              <a:rPr lang="en-US" dirty="0">
                <a:latin typeface="Arial" pitchFamily="34" charset="0"/>
              </a:rPr>
              <a:t> DRL </a:t>
            </a:r>
            <a:r>
              <a:rPr lang="en-US" dirty="0" smtClean="0">
                <a:latin typeface="Arial" pitchFamily="34" charset="0"/>
              </a:rPr>
              <a:t>– Double Right-to-Left</a:t>
            </a:r>
          </a:p>
          <a:p>
            <a:pPr lvl="1"/>
            <a:endParaRPr lang="en-US" dirty="0" smtClean="0">
              <a:latin typeface="Arial" pitchFamily="34" charset="0"/>
            </a:endParaRPr>
          </a:p>
        </p:txBody>
      </p:sp>
    </p:spTree>
  </p:cSld>
  <p:clrMapOvr>
    <a:masterClrMapping/>
  </p:clrMapOvr>
  <p:transition>
    <p:strips dir="ru"/>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4BAA5B6B-5904-4EB3-878E-28537C65BC78}" type="slidenum">
              <a:rPr lang="en-US" sz="1000" smtClean="0">
                <a:latin typeface="Verdana" pitchFamily="34" charset="0"/>
              </a:rPr>
              <a:pPr eaLnBrk="1" hangingPunct="1"/>
              <a:t>147</a:t>
            </a:fld>
            <a:endParaRPr lang="en-US" sz="1000" dirty="0" smtClean="0">
              <a:latin typeface="Verdana" pitchFamily="34" charset="0"/>
            </a:endParaRPr>
          </a:p>
        </p:txBody>
      </p:sp>
      <p:sp>
        <p:nvSpPr>
          <p:cNvPr id="168963"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68964"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68965" name="Rectangle 2"/>
          <p:cNvSpPr>
            <a:spLocks noGrp="1" noChangeArrowheads="1"/>
          </p:cNvSpPr>
          <p:nvPr>
            <p:ph type="title"/>
          </p:nvPr>
        </p:nvSpPr>
        <p:spPr/>
        <p:txBody>
          <a:bodyPr/>
          <a:lstStyle/>
          <a:p>
            <a:r>
              <a:rPr lang="en-US" dirty="0" err="1" smtClean="0"/>
              <a:t>Ví</a:t>
            </a:r>
            <a:r>
              <a:rPr lang="en-US" dirty="0" smtClean="0"/>
              <a:t> </a:t>
            </a:r>
            <a:r>
              <a:rPr lang="en-US" dirty="0" err="1" smtClean="0"/>
              <a:t>dụ</a:t>
            </a:r>
            <a:r>
              <a:rPr lang="en-US" dirty="0" smtClean="0"/>
              <a:t> </a:t>
            </a:r>
            <a:r>
              <a:rPr lang="en-US" dirty="0" err="1" smtClean="0"/>
              <a:t>tạo</a:t>
            </a:r>
            <a:r>
              <a:rPr lang="en-US" dirty="0" smtClean="0"/>
              <a:t> </a:t>
            </a:r>
            <a:r>
              <a:rPr lang="en-US" dirty="0" err="1" smtClean="0"/>
              <a:t>cây</a:t>
            </a:r>
            <a:r>
              <a:rPr lang="en-US" dirty="0" smtClean="0"/>
              <a:t> AVL (1)</a:t>
            </a:r>
          </a:p>
        </p:txBody>
      </p:sp>
      <p:sp>
        <p:nvSpPr>
          <p:cNvPr id="168966" name="Rectangle 3"/>
          <p:cNvSpPr>
            <a:spLocks noGrp="1" noChangeArrowheads="1"/>
          </p:cNvSpPr>
          <p:nvPr>
            <p:ph type="body" idx="1"/>
          </p:nvPr>
        </p:nvSpPr>
        <p:spPr/>
        <p:txBody>
          <a:bodyPr/>
          <a:lstStyle/>
          <a:p>
            <a:r>
              <a:rPr lang="en-US" smtClean="0"/>
              <a:t>Tạo cây AVL với các khóa lần lượt là:</a:t>
            </a:r>
          </a:p>
          <a:p>
            <a:pPr>
              <a:buFont typeface="Wingdings" pitchFamily="2" charset="2"/>
              <a:buNone/>
            </a:pPr>
            <a:r>
              <a:rPr lang="en-US" smtClean="0"/>
              <a:t>	30, 20, 10,…</a:t>
            </a:r>
          </a:p>
        </p:txBody>
      </p:sp>
      <p:sp>
        <p:nvSpPr>
          <p:cNvPr id="521220" name="Oval 4"/>
          <p:cNvSpPr>
            <a:spLocks noChangeArrowheads="1"/>
          </p:cNvSpPr>
          <p:nvPr/>
        </p:nvSpPr>
        <p:spPr bwMode="auto">
          <a:xfrm>
            <a:off x="1371600" y="4724400"/>
            <a:ext cx="609600" cy="609600"/>
          </a:xfrm>
          <a:prstGeom prst="ellipse">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pPr>
            <a:r>
              <a:rPr lang="en-US" sz="2400"/>
              <a:t>10</a:t>
            </a:r>
          </a:p>
        </p:txBody>
      </p:sp>
      <p:sp>
        <p:nvSpPr>
          <p:cNvPr id="521221" name="Line 5"/>
          <p:cNvSpPr>
            <a:spLocks noChangeShapeType="1"/>
          </p:cNvSpPr>
          <p:nvPr/>
        </p:nvSpPr>
        <p:spPr bwMode="auto">
          <a:xfrm flipH="1">
            <a:off x="2743200" y="3530600"/>
            <a:ext cx="463550" cy="4318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1222" name="Oval 6"/>
          <p:cNvSpPr>
            <a:spLocks noChangeArrowheads="1"/>
          </p:cNvSpPr>
          <p:nvPr/>
        </p:nvSpPr>
        <p:spPr bwMode="auto">
          <a:xfrm>
            <a:off x="2203450" y="3832225"/>
            <a:ext cx="609600" cy="609600"/>
          </a:xfrm>
          <a:prstGeom prst="ellipse">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pPr>
            <a:r>
              <a:rPr lang="en-US" sz="2400"/>
              <a:t>20</a:t>
            </a:r>
          </a:p>
        </p:txBody>
      </p:sp>
      <p:sp>
        <p:nvSpPr>
          <p:cNvPr id="521223" name="Oval 7"/>
          <p:cNvSpPr>
            <a:spLocks noChangeArrowheads="1"/>
          </p:cNvSpPr>
          <p:nvPr/>
        </p:nvSpPr>
        <p:spPr bwMode="auto">
          <a:xfrm>
            <a:off x="3103563" y="2982913"/>
            <a:ext cx="609600" cy="609600"/>
          </a:xfrm>
          <a:prstGeom prst="ellipse">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pPr>
            <a:r>
              <a:rPr lang="en-US" sz="2400"/>
              <a:t>30</a:t>
            </a:r>
          </a:p>
        </p:txBody>
      </p:sp>
      <p:sp>
        <p:nvSpPr>
          <p:cNvPr id="521224" name="AutoShape 8"/>
          <p:cNvSpPr>
            <a:spLocks noChangeArrowheads="1"/>
          </p:cNvSpPr>
          <p:nvPr/>
        </p:nvSpPr>
        <p:spPr bwMode="auto">
          <a:xfrm>
            <a:off x="4170363" y="4013200"/>
            <a:ext cx="1036637" cy="80645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headEnd/>
            <a:tailEnd/>
          </a:ln>
        </p:spPr>
        <p:txBody>
          <a:bodyPr wrap="none" anchor="ctr"/>
          <a:lstStyle/>
          <a:p>
            <a:pPr algn="ctr" eaLnBrk="0" hangingPunct="0">
              <a:spcBef>
                <a:spcPct val="0"/>
              </a:spcBef>
            </a:pPr>
            <a:r>
              <a:rPr lang="en-US" sz="2400">
                <a:solidFill>
                  <a:schemeClr val="bg1"/>
                </a:solidFill>
              </a:rPr>
              <a:t>SLR</a:t>
            </a:r>
          </a:p>
        </p:txBody>
      </p:sp>
      <p:grpSp>
        <p:nvGrpSpPr>
          <p:cNvPr id="2" name="Group 9"/>
          <p:cNvGrpSpPr>
            <a:grpSpLocks/>
          </p:cNvGrpSpPr>
          <p:nvPr/>
        </p:nvGrpSpPr>
        <p:grpSpPr bwMode="auto">
          <a:xfrm>
            <a:off x="5710238" y="3519488"/>
            <a:ext cx="2513012" cy="1384300"/>
            <a:chOff x="3669" y="2474"/>
            <a:chExt cx="1583" cy="872"/>
          </a:xfrm>
        </p:grpSpPr>
        <p:sp>
          <p:nvSpPr>
            <p:cNvPr id="168975" name="Oval 10"/>
            <p:cNvSpPr>
              <a:spLocks noChangeArrowheads="1"/>
            </p:cNvSpPr>
            <p:nvPr/>
          </p:nvSpPr>
          <p:spPr bwMode="auto">
            <a:xfrm>
              <a:off x="3669" y="2950"/>
              <a:ext cx="384" cy="384"/>
            </a:xfrm>
            <a:prstGeom prst="ellipse">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pPr>
              <a:r>
                <a:rPr lang="en-US" sz="2400"/>
                <a:t>10</a:t>
              </a:r>
            </a:p>
          </p:txBody>
        </p:sp>
        <p:sp>
          <p:nvSpPr>
            <p:cNvPr id="168976" name="Line 11"/>
            <p:cNvSpPr>
              <a:spLocks noChangeShapeType="1"/>
            </p:cNvSpPr>
            <p:nvPr/>
          </p:nvSpPr>
          <p:spPr bwMode="auto">
            <a:xfrm flipH="1">
              <a:off x="4016" y="2810"/>
              <a:ext cx="288" cy="19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8977" name="Line 12"/>
            <p:cNvSpPr>
              <a:spLocks noChangeShapeType="1"/>
            </p:cNvSpPr>
            <p:nvPr/>
          </p:nvSpPr>
          <p:spPr bwMode="auto">
            <a:xfrm>
              <a:off x="4615" y="2817"/>
              <a:ext cx="305" cy="2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8978" name="Oval 13"/>
            <p:cNvSpPr>
              <a:spLocks noChangeArrowheads="1"/>
            </p:cNvSpPr>
            <p:nvPr/>
          </p:nvSpPr>
          <p:spPr bwMode="auto">
            <a:xfrm>
              <a:off x="4258" y="2474"/>
              <a:ext cx="384" cy="384"/>
            </a:xfrm>
            <a:prstGeom prst="ellipse">
              <a:avLst/>
            </a:prstGeom>
            <a:solidFill>
              <a:srgbClr val="FFFFCC"/>
            </a:solidFill>
            <a:ln w="50800">
              <a:solidFill>
                <a:srgbClr val="FF3300"/>
              </a:solidFill>
              <a:round/>
              <a:headEnd/>
              <a:tailEnd/>
            </a:ln>
          </p:spPr>
          <p:txBody>
            <a:bodyPr wrap="none" anchor="ctr"/>
            <a:lstStyle/>
            <a:p>
              <a:pPr algn="ctr" eaLnBrk="0" hangingPunct="0">
                <a:spcBef>
                  <a:spcPct val="0"/>
                </a:spcBef>
              </a:pPr>
              <a:r>
                <a:rPr lang="en-US" sz="2400"/>
                <a:t>20</a:t>
              </a:r>
            </a:p>
          </p:txBody>
        </p:sp>
        <p:sp>
          <p:nvSpPr>
            <p:cNvPr id="168979" name="Oval 14"/>
            <p:cNvSpPr>
              <a:spLocks noChangeArrowheads="1"/>
            </p:cNvSpPr>
            <p:nvPr/>
          </p:nvSpPr>
          <p:spPr bwMode="auto">
            <a:xfrm>
              <a:off x="4868" y="2962"/>
              <a:ext cx="384" cy="384"/>
            </a:xfrm>
            <a:prstGeom prst="ellipse">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pPr>
              <a:r>
                <a:rPr lang="en-US" sz="2400"/>
                <a:t>30</a:t>
              </a:r>
            </a:p>
          </p:txBody>
        </p:sp>
      </p:grpSp>
      <p:sp>
        <p:nvSpPr>
          <p:cNvPr id="521231" name="Oval 15"/>
          <p:cNvSpPr>
            <a:spLocks noChangeArrowheads="1"/>
          </p:cNvSpPr>
          <p:nvPr/>
        </p:nvSpPr>
        <p:spPr bwMode="auto">
          <a:xfrm>
            <a:off x="3092450" y="2971800"/>
            <a:ext cx="609600" cy="609600"/>
          </a:xfrm>
          <a:prstGeom prst="ellipse">
            <a:avLst/>
          </a:prstGeom>
          <a:solidFill>
            <a:srgbClr val="FF3300"/>
          </a:solidFill>
          <a:ln w="50800">
            <a:solidFill>
              <a:schemeClr val="tx1"/>
            </a:solidFill>
            <a:round/>
            <a:headEnd/>
            <a:tailEnd/>
          </a:ln>
        </p:spPr>
        <p:txBody>
          <a:bodyPr wrap="none" anchor="ctr"/>
          <a:lstStyle/>
          <a:p>
            <a:pPr algn="ctr" eaLnBrk="0" hangingPunct="0">
              <a:spcBef>
                <a:spcPct val="0"/>
              </a:spcBef>
            </a:pPr>
            <a:r>
              <a:rPr lang="en-US" sz="2400">
                <a:solidFill>
                  <a:schemeClr val="bg1"/>
                </a:solidFill>
              </a:rPr>
              <a:t>30</a:t>
            </a:r>
          </a:p>
        </p:txBody>
      </p:sp>
      <p:sp>
        <p:nvSpPr>
          <p:cNvPr id="521232" name="Line 16"/>
          <p:cNvSpPr>
            <a:spLocks noChangeShapeType="1"/>
          </p:cNvSpPr>
          <p:nvPr/>
        </p:nvSpPr>
        <p:spPr bwMode="auto">
          <a:xfrm flipH="1">
            <a:off x="1838325" y="4379912"/>
            <a:ext cx="457200" cy="439737"/>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Tree>
  </p:cSld>
  <p:clrMapOvr>
    <a:masterClrMapping/>
  </p:clrMapOvr>
  <p:transition>
    <p:strips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12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8" presetClass="entr" presetSubtype="12" fill="hold" grpId="0" nodeType="clickEffect">
                                  <p:stCondLst>
                                    <p:cond delay="0"/>
                                  </p:stCondLst>
                                  <p:childTnLst>
                                    <p:set>
                                      <p:cBhvr>
                                        <p:cTn id="10" dur="1" fill="hold">
                                          <p:stCondLst>
                                            <p:cond delay="0"/>
                                          </p:stCondLst>
                                        </p:cTn>
                                        <p:tgtEl>
                                          <p:spTgt spid="521221"/>
                                        </p:tgtEl>
                                        <p:attrNameLst>
                                          <p:attrName>style.visibility</p:attrName>
                                        </p:attrNameLst>
                                      </p:cBhvr>
                                      <p:to>
                                        <p:strVal val="visible"/>
                                      </p:to>
                                    </p:set>
                                    <p:animEffect transition="in" filter="strips(downLeft)">
                                      <p:cBhvr>
                                        <p:cTn id="11" dur="500"/>
                                        <p:tgtEl>
                                          <p:spTgt spid="52122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521222"/>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8" presetClass="entr" presetSubtype="12" fill="hold" grpId="0" nodeType="clickEffect">
                                  <p:stCondLst>
                                    <p:cond delay="0"/>
                                  </p:stCondLst>
                                  <p:childTnLst>
                                    <p:set>
                                      <p:cBhvr>
                                        <p:cTn id="19" dur="1" fill="hold">
                                          <p:stCondLst>
                                            <p:cond delay="0"/>
                                          </p:stCondLst>
                                        </p:cTn>
                                        <p:tgtEl>
                                          <p:spTgt spid="521232"/>
                                        </p:tgtEl>
                                        <p:attrNameLst>
                                          <p:attrName>style.visibility</p:attrName>
                                        </p:attrNameLst>
                                      </p:cBhvr>
                                      <p:to>
                                        <p:strVal val="visible"/>
                                      </p:to>
                                    </p:set>
                                    <p:animEffect transition="in" filter="strips(downLeft)">
                                      <p:cBhvr>
                                        <p:cTn id="20" dur="500"/>
                                        <p:tgtEl>
                                          <p:spTgt spid="52123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521220"/>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521231"/>
                                        </p:tgtEl>
                                        <p:attrNameLst>
                                          <p:attrName>style.visibility</p:attrName>
                                        </p:attrNameLst>
                                      </p:cBhvr>
                                      <p:to>
                                        <p:strVal val="visible"/>
                                      </p:to>
                                    </p:set>
                                    <p:animEffect transition="in" filter="dissolve">
                                      <p:cBhvr>
                                        <p:cTn id="29" dur="500"/>
                                        <p:tgtEl>
                                          <p:spTgt spid="521231"/>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7" presetClass="entr" presetSubtype="8" fill="hold" grpId="0" nodeType="clickEffect">
                                  <p:stCondLst>
                                    <p:cond delay="0"/>
                                  </p:stCondLst>
                                  <p:childTnLst>
                                    <p:set>
                                      <p:cBhvr>
                                        <p:cTn id="33" dur="1" fill="hold">
                                          <p:stCondLst>
                                            <p:cond delay="0"/>
                                          </p:stCondLst>
                                        </p:cTn>
                                        <p:tgtEl>
                                          <p:spTgt spid="521224"/>
                                        </p:tgtEl>
                                        <p:attrNameLst>
                                          <p:attrName>style.visibility</p:attrName>
                                        </p:attrNameLst>
                                      </p:cBhvr>
                                      <p:to>
                                        <p:strVal val="visible"/>
                                      </p:to>
                                    </p:set>
                                    <p:anim calcmode="lin" valueType="num">
                                      <p:cBhvr>
                                        <p:cTn id="34" dur="500" fill="hold"/>
                                        <p:tgtEl>
                                          <p:spTgt spid="521224"/>
                                        </p:tgtEl>
                                        <p:attrNameLst>
                                          <p:attrName>ppt_x</p:attrName>
                                        </p:attrNameLst>
                                      </p:cBhvr>
                                      <p:tavLst>
                                        <p:tav tm="0">
                                          <p:val>
                                            <p:strVal val="#ppt_x-#ppt_w/2"/>
                                          </p:val>
                                        </p:tav>
                                        <p:tav tm="100000">
                                          <p:val>
                                            <p:strVal val="#ppt_x"/>
                                          </p:val>
                                        </p:tav>
                                      </p:tavLst>
                                    </p:anim>
                                    <p:anim calcmode="lin" valueType="num">
                                      <p:cBhvr>
                                        <p:cTn id="35" dur="500" fill="hold"/>
                                        <p:tgtEl>
                                          <p:spTgt spid="521224"/>
                                        </p:tgtEl>
                                        <p:attrNameLst>
                                          <p:attrName>ppt_y</p:attrName>
                                        </p:attrNameLst>
                                      </p:cBhvr>
                                      <p:tavLst>
                                        <p:tav tm="0">
                                          <p:val>
                                            <p:strVal val="#ppt_y"/>
                                          </p:val>
                                        </p:tav>
                                        <p:tav tm="100000">
                                          <p:val>
                                            <p:strVal val="#ppt_y"/>
                                          </p:val>
                                        </p:tav>
                                      </p:tavLst>
                                    </p:anim>
                                    <p:anim calcmode="lin" valueType="num">
                                      <p:cBhvr>
                                        <p:cTn id="36" dur="500" fill="hold"/>
                                        <p:tgtEl>
                                          <p:spTgt spid="521224"/>
                                        </p:tgtEl>
                                        <p:attrNameLst>
                                          <p:attrName>ppt_w</p:attrName>
                                        </p:attrNameLst>
                                      </p:cBhvr>
                                      <p:tavLst>
                                        <p:tav tm="0">
                                          <p:val>
                                            <p:fltVal val="0"/>
                                          </p:val>
                                        </p:tav>
                                        <p:tav tm="100000">
                                          <p:val>
                                            <p:strVal val="#ppt_w"/>
                                          </p:val>
                                        </p:tav>
                                      </p:tavLst>
                                    </p:anim>
                                    <p:anim calcmode="lin" valueType="num">
                                      <p:cBhvr>
                                        <p:cTn id="37" dur="500" fill="hold"/>
                                        <p:tgtEl>
                                          <p:spTgt spid="521224"/>
                                        </p:tgtEl>
                                        <p:attrNameLst>
                                          <p:attrName>ppt_h</p:attrName>
                                        </p:attrNameLst>
                                      </p:cBhvr>
                                      <p:tavLst>
                                        <p:tav tm="0">
                                          <p:val>
                                            <p:strVal val="#ppt_h"/>
                                          </p:val>
                                        </p:tav>
                                        <p:tav tm="100000">
                                          <p:val>
                                            <p:strVal val="#ppt_h"/>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3" presetClass="entr" presetSubtype="272"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anim calcmode="lin" valueType="num">
                                      <p:cBhvr>
                                        <p:cTn id="42" dur="500" fill="hold"/>
                                        <p:tgtEl>
                                          <p:spTgt spid="2"/>
                                        </p:tgtEl>
                                        <p:attrNameLst>
                                          <p:attrName>ppt_w</p:attrName>
                                        </p:attrNameLst>
                                      </p:cBhvr>
                                      <p:tavLst>
                                        <p:tav tm="0">
                                          <p:val>
                                            <p:strVal val="2/3*#ppt_w"/>
                                          </p:val>
                                        </p:tav>
                                        <p:tav tm="100000">
                                          <p:val>
                                            <p:strVal val="#ppt_w"/>
                                          </p:val>
                                        </p:tav>
                                      </p:tavLst>
                                    </p:anim>
                                    <p:anim calcmode="lin" valueType="num">
                                      <p:cBhvr>
                                        <p:cTn id="43" dur="500" fill="hold"/>
                                        <p:tgtEl>
                                          <p:spTgt spid="2"/>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220" grpId="0" animBg="1" autoUpdateAnimBg="0"/>
      <p:bldP spid="521221" grpId="0" animBg="1"/>
      <p:bldP spid="521222" grpId="0" animBg="1" autoUpdateAnimBg="0"/>
      <p:bldP spid="521223" grpId="0" animBg="1" autoUpdateAnimBg="0"/>
      <p:bldP spid="521224" grpId="0" animBg="1" autoUpdateAnimBg="0"/>
      <p:bldP spid="521231" grpId="0" animBg="1" autoUpdateAnimBg="0"/>
      <p:bldP spid="521232"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61D9DAA3-A59C-4F71-8EDC-646729F9F2C9}" type="slidenum">
              <a:rPr lang="en-US" sz="1000" smtClean="0">
                <a:latin typeface="Verdana" pitchFamily="34" charset="0"/>
              </a:rPr>
              <a:pPr eaLnBrk="1" hangingPunct="1"/>
              <a:t>148</a:t>
            </a:fld>
            <a:endParaRPr lang="en-US" sz="1000" dirty="0" smtClean="0">
              <a:latin typeface="Verdana" pitchFamily="34" charset="0"/>
            </a:endParaRPr>
          </a:p>
        </p:txBody>
      </p:sp>
      <p:sp>
        <p:nvSpPr>
          <p:cNvPr id="169987"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69988"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69989" name="Rectangle 2"/>
          <p:cNvSpPr>
            <a:spLocks noGrp="1" noChangeArrowheads="1"/>
          </p:cNvSpPr>
          <p:nvPr>
            <p:ph type="title"/>
          </p:nvPr>
        </p:nvSpPr>
        <p:spPr/>
        <p:txBody>
          <a:bodyPr/>
          <a:lstStyle/>
          <a:p>
            <a:r>
              <a:rPr lang="en-US" dirty="0" err="1"/>
              <a:t>Ví</a:t>
            </a:r>
            <a:r>
              <a:rPr lang="en-US" dirty="0"/>
              <a:t> </a:t>
            </a:r>
            <a:r>
              <a:rPr lang="en-US" dirty="0" err="1"/>
              <a:t>dụ</a:t>
            </a:r>
            <a:r>
              <a:rPr lang="en-US" dirty="0"/>
              <a:t> </a:t>
            </a:r>
            <a:r>
              <a:rPr lang="en-US" dirty="0" err="1"/>
              <a:t>tạo</a:t>
            </a:r>
            <a:r>
              <a:rPr lang="en-US" dirty="0"/>
              <a:t> </a:t>
            </a:r>
            <a:r>
              <a:rPr lang="en-US" dirty="0" err="1"/>
              <a:t>cây</a:t>
            </a:r>
            <a:r>
              <a:rPr lang="en-US" dirty="0"/>
              <a:t> AVL </a:t>
            </a:r>
            <a:r>
              <a:rPr lang="en-US" dirty="0" smtClean="0"/>
              <a:t>(2)</a:t>
            </a:r>
          </a:p>
        </p:txBody>
      </p:sp>
      <p:sp>
        <p:nvSpPr>
          <p:cNvPr id="169990" name="Oval 4"/>
          <p:cNvSpPr>
            <a:spLocks noChangeArrowheads="1"/>
          </p:cNvSpPr>
          <p:nvPr/>
        </p:nvSpPr>
        <p:spPr bwMode="auto">
          <a:xfrm>
            <a:off x="434975" y="2598738"/>
            <a:ext cx="609600" cy="609600"/>
          </a:xfrm>
          <a:prstGeom prst="ellipse">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pPr>
            <a:r>
              <a:rPr lang="en-US" sz="2400"/>
              <a:t>10</a:t>
            </a:r>
          </a:p>
        </p:txBody>
      </p:sp>
      <p:sp>
        <p:nvSpPr>
          <p:cNvPr id="169991" name="Line 5"/>
          <p:cNvSpPr>
            <a:spLocks noChangeShapeType="1"/>
          </p:cNvSpPr>
          <p:nvPr/>
        </p:nvSpPr>
        <p:spPr bwMode="auto">
          <a:xfrm flipH="1">
            <a:off x="987425" y="2322513"/>
            <a:ext cx="850900" cy="3175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9992" name="Line 6"/>
          <p:cNvSpPr>
            <a:spLocks noChangeShapeType="1"/>
          </p:cNvSpPr>
          <p:nvPr/>
        </p:nvSpPr>
        <p:spPr bwMode="auto">
          <a:xfrm>
            <a:off x="2400300" y="2344738"/>
            <a:ext cx="635000" cy="3048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9993" name="Oval 7"/>
          <p:cNvSpPr>
            <a:spLocks noChangeArrowheads="1"/>
          </p:cNvSpPr>
          <p:nvPr/>
        </p:nvSpPr>
        <p:spPr bwMode="auto">
          <a:xfrm>
            <a:off x="1819275" y="1828800"/>
            <a:ext cx="609600" cy="609600"/>
          </a:xfrm>
          <a:prstGeom prst="ellipse">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pPr>
            <a:r>
              <a:rPr lang="en-US" sz="2400"/>
              <a:t>20</a:t>
            </a:r>
          </a:p>
        </p:txBody>
      </p:sp>
      <p:sp>
        <p:nvSpPr>
          <p:cNvPr id="169994" name="Oval 8"/>
          <p:cNvSpPr>
            <a:spLocks noChangeArrowheads="1"/>
          </p:cNvSpPr>
          <p:nvPr/>
        </p:nvSpPr>
        <p:spPr bwMode="auto">
          <a:xfrm>
            <a:off x="2965450" y="2559050"/>
            <a:ext cx="609600" cy="609600"/>
          </a:xfrm>
          <a:prstGeom prst="ellipse">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pPr>
            <a:r>
              <a:rPr lang="en-US" sz="2400"/>
              <a:t>30</a:t>
            </a:r>
          </a:p>
        </p:txBody>
      </p:sp>
      <p:sp>
        <p:nvSpPr>
          <p:cNvPr id="523273" name="Oval 9"/>
          <p:cNvSpPr>
            <a:spLocks noChangeArrowheads="1"/>
          </p:cNvSpPr>
          <p:nvPr/>
        </p:nvSpPr>
        <p:spPr bwMode="auto">
          <a:xfrm>
            <a:off x="1250950" y="3382963"/>
            <a:ext cx="609600" cy="609600"/>
          </a:xfrm>
          <a:prstGeom prst="ellipse">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pPr>
            <a:r>
              <a:rPr lang="en-US" sz="2400"/>
              <a:t>15</a:t>
            </a:r>
          </a:p>
        </p:txBody>
      </p:sp>
      <p:sp>
        <p:nvSpPr>
          <p:cNvPr id="523274" name="Line 10"/>
          <p:cNvSpPr>
            <a:spLocks noChangeShapeType="1"/>
          </p:cNvSpPr>
          <p:nvPr/>
        </p:nvSpPr>
        <p:spPr bwMode="auto">
          <a:xfrm>
            <a:off x="1003300" y="3127375"/>
            <a:ext cx="349250" cy="277813"/>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3275" name="Oval 11"/>
          <p:cNvSpPr>
            <a:spLocks noChangeArrowheads="1"/>
          </p:cNvSpPr>
          <p:nvPr/>
        </p:nvSpPr>
        <p:spPr bwMode="auto">
          <a:xfrm>
            <a:off x="3740150" y="3398838"/>
            <a:ext cx="609600" cy="609600"/>
          </a:xfrm>
          <a:prstGeom prst="ellipse">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pPr>
            <a:r>
              <a:rPr lang="en-US" sz="2400"/>
              <a:t>40</a:t>
            </a:r>
          </a:p>
        </p:txBody>
      </p:sp>
      <p:sp>
        <p:nvSpPr>
          <p:cNvPr id="523276" name="Line 12"/>
          <p:cNvSpPr>
            <a:spLocks noChangeShapeType="1"/>
          </p:cNvSpPr>
          <p:nvPr/>
        </p:nvSpPr>
        <p:spPr bwMode="auto">
          <a:xfrm>
            <a:off x="3489325" y="3127375"/>
            <a:ext cx="361950" cy="331788"/>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3277" name="Oval 13"/>
          <p:cNvSpPr>
            <a:spLocks noChangeArrowheads="1"/>
          </p:cNvSpPr>
          <p:nvPr/>
        </p:nvSpPr>
        <p:spPr bwMode="auto">
          <a:xfrm>
            <a:off x="2209800" y="3414713"/>
            <a:ext cx="609600" cy="609600"/>
          </a:xfrm>
          <a:prstGeom prst="ellipse">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pPr>
            <a:r>
              <a:rPr lang="en-US" sz="2400"/>
              <a:t>25</a:t>
            </a:r>
          </a:p>
        </p:txBody>
      </p:sp>
      <p:sp>
        <p:nvSpPr>
          <p:cNvPr id="523278" name="Line 14"/>
          <p:cNvSpPr>
            <a:spLocks noChangeShapeType="1"/>
          </p:cNvSpPr>
          <p:nvPr/>
        </p:nvSpPr>
        <p:spPr bwMode="auto">
          <a:xfrm flipH="1">
            <a:off x="2724150" y="3130550"/>
            <a:ext cx="344488" cy="3048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3279" name="Oval 15"/>
          <p:cNvSpPr>
            <a:spLocks noChangeArrowheads="1"/>
          </p:cNvSpPr>
          <p:nvPr/>
        </p:nvSpPr>
        <p:spPr bwMode="auto">
          <a:xfrm>
            <a:off x="3016250" y="4222750"/>
            <a:ext cx="609600" cy="609600"/>
          </a:xfrm>
          <a:prstGeom prst="ellipse">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pPr>
            <a:r>
              <a:rPr lang="en-US" sz="2400"/>
              <a:t>27</a:t>
            </a:r>
          </a:p>
        </p:txBody>
      </p:sp>
      <p:sp>
        <p:nvSpPr>
          <p:cNvPr id="523280" name="Line 16"/>
          <p:cNvSpPr>
            <a:spLocks noChangeShapeType="1"/>
          </p:cNvSpPr>
          <p:nvPr/>
        </p:nvSpPr>
        <p:spPr bwMode="auto">
          <a:xfrm>
            <a:off x="2768600" y="3975100"/>
            <a:ext cx="361950" cy="331788"/>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3281" name="Oval 17"/>
          <p:cNvSpPr>
            <a:spLocks noChangeArrowheads="1"/>
          </p:cNvSpPr>
          <p:nvPr/>
        </p:nvSpPr>
        <p:spPr bwMode="auto">
          <a:xfrm>
            <a:off x="2254250" y="5060950"/>
            <a:ext cx="609600" cy="609600"/>
          </a:xfrm>
          <a:prstGeom prst="ellipse">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pPr>
            <a:r>
              <a:rPr lang="en-US" sz="2400"/>
              <a:t>26</a:t>
            </a:r>
          </a:p>
        </p:txBody>
      </p:sp>
      <p:sp>
        <p:nvSpPr>
          <p:cNvPr id="523282" name="Line 18"/>
          <p:cNvSpPr>
            <a:spLocks noChangeShapeType="1"/>
          </p:cNvSpPr>
          <p:nvPr/>
        </p:nvSpPr>
        <p:spPr bwMode="auto">
          <a:xfrm flipH="1">
            <a:off x="2767013" y="4797425"/>
            <a:ext cx="344487" cy="3048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3283" name="Oval 19"/>
          <p:cNvSpPr>
            <a:spLocks noChangeArrowheads="1"/>
          </p:cNvSpPr>
          <p:nvPr/>
        </p:nvSpPr>
        <p:spPr bwMode="auto">
          <a:xfrm>
            <a:off x="2211388" y="3417888"/>
            <a:ext cx="609600" cy="609600"/>
          </a:xfrm>
          <a:prstGeom prst="ellipse">
            <a:avLst/>
          </a:prstGeom>
          <a:solidFill>
            <a:srgbClr val="FF3300"/>
          </a:solidFill>
          <a:ln w="50800">
            <a:solidFill>
              <a:schemeClr val="tx1"/>
            </a:solidFill>
            <a:round/>
            <a:headEnd/>
            <a:tailEnd/>
          </a:ln>
        </p:spPr>
        <p:txBody>
          <a:bodyPr wrap="none" anchor="ctr"/>
          <a:lstStyle/>
          <a:p>
            <a:pPr algn="ctr" eaLnBrk="0" hangingPunct="0">
              <a:spcBef>
                <a:spcPct val="0"/>
              </a:spcBef>
            </a:pPr>
            <a:r>
              <a:rPr lang="en-US" sz="2400">
                <a:solidFill>
                  <a:schemeClr val="bg1"/>
                </a:solidFill>
              </a:rPr>
              <a:t>25</a:t>
            </a:r>
          </a:p>
        </p:txBody>
      </p:sp>
      <p:sp>
        <p:nvSpPr>
          <p:cNvPr id="523284" name="Rectangle 20"/>
          <p:cNvSpPr>
            <a:spLocks noChangeArrowheads="1"/>
          </p:cNvSpPr>
          <p:nvPr/>
        </p:nvSpPr>
        <p:spPr bwMode="auto">
          <a:xfrm>
            <a:off x="2052638" y="3322638"/>
            <a:ext cx="1644650" cy="2540000"/>
          </a:xfrm>
          <a:prstGeom prst="rect">
            <a:avLst/>
          </a:prstGeom>
          <a:noFill/>
          <a:ln w="28575">
            <a:solidFill>
              <a:schemeClr val="tx1"/>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3285" name="AutoShape 21"/>
          <p:cNvSpPr>
            <a:spLocks noChangeArrowheads="1"/>
          </p:cNvSpPr>
          <p:nvPr/>
        </p:nvSpPr>
        <p:spPr bwMode="auto">
          <a:xfrm>
            <a:off x="4475163" y="4016375"/>
            <a:ext cx="1036637" cy="80645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headEnd/>
            <a:tailEnd/>
          </a:ln>
        </p:spPr>
        <p:txBody>
          <a:bodyPr wrap="none" anchor="ctr"/>
          <a:lstStyle/>
          <a:p>
            <a:pPr algn="ctr" eaLnBrk="0" hangingPunct="0">
              <a:spcBef>
                <a:spcPct val="0"/>
              </a:spcBef>
            </a:pPr>
            <a:r>
              <a:rPr lang="en-US" sz="2400">
                <a:solidFill>
                  <a:schemeClr val="bg1"/>
                </a:solidFill>
              </a:rPr>
              <a:t>DRL</a:t>
            </a:r>
          </a:p>
        </p:txBody>
      </p:sp>
      <p:grpSp>
        <p:nvGrpSpPr>
          <p:cNvPr id="2" name="Group 22"/>
          <p:cNvGrpSpPr>
            <a:grpSpLocks/>
          </p:cNvGrpSpPr>
          <p:nvPr/>
        </p:nvGrpSpPr>
        <p:grpSpPr bwMode="auto">
          <a:xfrm>
            <a:off x="5010150" y="1906588"/>
            <a:ext cx="3914775" cy="3105150"/>
            <a:chOff x="3156" y="1314"/>
            <a:chExt cx="2466" cy="1956"/>
          </a:xfrm>
        </p:grpSpPr>
        <p:sp>
          <p:nvSpPr>
            <p:cNvPr id="170010" name="Oval 23"/>
            <p:cNvSpPr>
              <a:spLocks noChangeArrowheads="1"/>
            </p:cNvSpPr>
            <p:nvPr/>
          </p:nvSpPr>
          <p:spPr bwMode="auto">
            <a:xfrm>
              <a:off x="3156" y="1799"/>
              <a:ext cx="384" cy="384"/>
            </a:xfrm>
            <a:prstGeom prst="ellipse">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pPr>
              <a:r>
                <a:rPr lang="en-US" sz="2400"/>
                <a:t>10</a:t>
              </a:r>
            </a:p>
          </p:txBody>
        </p:sp>
        <p:sp>
          <p:nvSpPr>
            <p:cNvPr id="170011" name="Line 24"/>
            <p:cNvSpPr>
              <a:spLocks noChangeShapeType="1"/>
            </p:cNvSpPr>
            <p:nvPr/>
          </p:nvSpPr>
          <p:spPr bwMode="auto">
            <a:xfrm flipH="1">
              <a:off x="3504" y="1625"/>
              <a:ext cx="536" cy="2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0012" name="Line 25"/>
            <p:cNvSpPr>
              <a:spLocks noChangeShapeType="1"/>
            </p:cNvSpPr>
            <p:nvPr/>
          </p:nvSpPr>
          <p:spPr bwMode="auto">
            <a:xfrm>
              <a:off x="4394" y="1639"/>
              <a:ext cx="400" cy="19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0013" name="Oval 26"/>
            <p:cNvSpPr>
              <a:spLocks noChangeArrowheads="1"/>
            </p:cNvSpPr>
            <p:nvPr/>
          </p:nvSpPr>
          <p:spPr bwMode="auto">
            <a:xfrm>
              <a:off x="4028" y="1314"/>
              <a:ext cx="384" cy="384"/>
            </a:xfrm>
            <a:prstGeom prst="ellipse">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pPr>
              <a:r>
                <a:rPr lang="en-US" sz="2400"/>
                <a:t>20</a:t>
              </a:r>
            </a:p>
          </p:txBody>
        </p:sp>
        <p:sp>
          <p:nvSpPr>
            <p:cNvPr id="170014" name="Oval 27"/>
            <p:cNvSpPr>
              <a:spLocks noChangeArrowheads="1"/>
            </p:cNvSpPr>
            <p:nvPr/>
          </p:nvSpPr>
          <p:spPr bwMode="auto">
            <a:xfrm>
              <a:off x="4750" y="1774"/>
              <a:ext cx="384" cy="384"/>
            </a:xfrm>
            <a:prstGeom prst="ellipse">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pPr>
              <a:r>
                <a:rPr lang="en-US" sz="2400"/>
                <a:t>30</a:t>
              </a:r>
            </a:p>
          </p:txBody>
        </p:sp>
        <p:sp>
          <p:nvSpPr>
            <p:cNvPr id="170015" name="Oval 28"/>
            <p:cNvSpPr>
              <a:spLocks noChangeArrowheads="1"/>
            </p:cNvSpPr>
            <p:nvPr/>
          </p:nvSpPr>
          <p:spPr bwMode="auto">
            <a:xfrm>
              <a:off x="3670" y="2293"/>
              <a:ext cx="384" cy="384"/>
            </a:xfrm>
            <a:prstGeom prst="ellipse">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pPr>
              <a:r>
                <a:rPr lang="en-US" sz="2400"/>
                <a:t>15</a:t>
              </a:r>
            </a:p>
          </p:txBody>
        </p:sp>
        <p:sp>
          <p:nvSpPr>
            <p:cNvPr id="170016" name="Line 29"/>
            <p:cNvSpPr>
              <a:spLocks noChangeShapeType="1"/>
            </p:cNvSpPr>
            <p:nvPr/>
          </p:nvSpPr>
          <p:spPr bwMode="auto">
            <a:xfrm>
              <a:off x="3514" y="2132"/>
              <a:ext cx="220" cy="175"/>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0017" name="Oval 30"/>
            <p:cNvSpPr>
              <a:spLocks noChangeArrowheads="1"/>
            </p:cNvSpPr>
            <p:nvPr/>
          </p:nvSpPr>
          <p:spPr bwMode="auto">
            <a:xfrm>
              <a:off x="5238" y="2303"/>
              <a:ext cx="384" cy="384"/>
            </a:xfrm>
            <a:prstGeom prst="ellipse">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pPr>
              <a:r>
                <a:rPr lang="en-US" sz="2400"/>
                <a:t>40</a:t>
              </a:r>
            </a:p>
          </p:txBody>
        </p:sp>
        <p:sp>
          <p:nvSpPr>
            <p:cNvPr id="170018" name="Line 31"/>
            <p:cNvSpPr>
              <a:spLocks noChangeShapeType="1"/>
            </p:cNvSpPr>
            <p:nvPr/>
          </p:nvSpPr>
          <p:spPr bwMode="auto">
            <a:xfrm>
              <a:off x="5080" y="2132"/>
              <a:ext cx="228" cy="209"/>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0019" name="Oval 32"/>
            <p:cNvSpPr>
              <a:spLocks noChangeArrowheads="1"/>
            </p:cNvSpPr>
            <p:nvPr/>
          </p:nvSpPr>
          <p:spPr bwMode="auto">
            <a:xfrm>
              <a:off x="4274" y="2313"/>
              <a:ext cx="384" cy="384"/>
            </a:xfrm>
            <a:prstGeom prst="ellipse">
              <a:avLst/>
            </a:prstGeom>
            <a:solidFill>
              <a:srgbClr val="FFFFCC"/>
            </a:solidFill>
            <a:ln w="50800">
              <a:solidFill>
                <a:srgbClr val="FF3300"/>
              </a:solidFill>
              <a:round/>
              <a:headEnd/>
              <a:tailEnd/>
            </a:ln>
          </p:spPr>
          <p:txBody>
            <a:bodyPr wrap="none" anchor="ctr"/>
            <a:lstStyle/>
            <a:p>
              <a:pPr algn="ctr" eaLnBrk="0" hangingPunct="0">
                <a:spcBef>
                  <a:spcPct val="0"/>
                </a:spcBef>
              </a:pPr>
              <a:r>
                <a:rPr lang="en-US" sz="2400"/>
                <a:t>26</a:t>
              </a:r>
            </a:p>
          </p:txBody>
        </p:sp>
        <p:sp>
          <p:nvSpPr>
            <p:cNvPr id="170020" name="Line 33"/>
            <p:cNvSpPr>
              <a:spLocks noChangeShapeType="1"/>
            </p:cNvSpPr>
            <p:nvPr/>
          </p:nvSpPr>
          <p:spPr bwMode="auto">
            <a:xfrm flipH="1">
              <a:off x="4598" y="2134"/>
              <a:ext cx="217" cy="192"/>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0021" name="Oval 34"/>
            <p:cNvSpPr>
              <a:spLocks noChangeArrowheads="1"/>
            </p:cNvSpPr>
            <p:nvPr/>
          </p:nvSpPr>
          <p:spPr bwMode="auto">
            <a:xfrm>
              <a:off x="4782" y="2822"/>
              <a:ext cx="384" cy="384"/>
            </a:xfrm>
            <a:prstGeom prst="ellipse">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pPr>
              <a:r>
                <a:rPr lang="en-US" sz="2400"/>
                <a:t>27</a:t>
              </a:r>
            </a:p>
          </p:txBody>
        </p:sp>
        <p:sp>
          <p:nvSpPr>
            <p:cNvPr id="170022" name="Line 35"/>
            <p:cNvSpPr>
              <a:spLocks noChangeShapeType="1"/>
            </p:cNvSpPr>
            <p:nvPr/>
          </p:nvSpPr>
          <p:spPr bwMode="auto">
            <a:xfrm>
              <a:off x="4626" y="2666"/>
              <a:ext cx="228" cy="209"/>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0023" name="Oval 36"/>
            <p:cNvSpPr>
              <a:spLocks noChangeArrowheads="1"/>
            </p:cNvSpPr>
            <p:nvPr/>
          </p:nvSpPr>
          <p:spPr bwMode="auto">
            <a:xfrm>
              <a:off x="3887" y="2886"/>
              <a:ext cx="384" cy="384"/>
            </a:xfrm>
            <a:prstGeom prst="ellipse">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pPr>
              <a:r>
                <a:rPr lang="en-US" sz="2400"/>
                <a:t>25</a:t>
              </a:r>
            </a:p>
          </p:txBody>
        </p:sp>
        <p:sp>
          <p:nvSpPr>
            <p:cNvPr id="170024" name="Line 37"/>
            <p:cNvSpPr>
              <a:spLocks noChangeShapeType="1"/>
            </p:cNvSpPr>
            <p:nvPr/>
          </p:nvSpPr>
          <p:spPr bwMode="auto">
            <a:xfrm flipH="1">
              <a:off x="4144" y="2685"/>
              <a:ext cx="217" cy="192"/>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523302" name="Rectangle 38"/>
          <p:cNvSpPr>
            <a:spLocks noChangeArrowheads="1"/>
          </p:cNvSpPr>
          <p:nvPr/>
        </p:nvSpPr>
        <p:spPr bwMode="auto">
          <a:xfrm>
            <a:off x="4538966" y="5691188"/>
            <a:ext cx="3515707" cy="400110"/>
          </a:xfrm>
          <a:prstGeom prst="rect">
            <a:avLst/>
          </a:prstGeom>
          <a:noFill/>
          <a:ln w="9525">
            <a:noFill/>
            <a:miter lim="800000"/>
            <a:headEnd/>
            <a:tailEnd/>
          </a:ln>
          <a:effectLst/>
        </p:spPr>
        <p:txBody>
          <a:bodyPr wrap="none">
            <a:spAutoFit/>
          </a:bodyPr>
          <a:lstStyle/>
          <a:p>
            <a:pPr algn="ctr" eaLnBrk="0" hangingPunct="0">
              <a:spcBef>
                <a:spcPct val="20000"/>
              </a:spcBef>
              <a:buClr>
                <a:schemeClr val="tx2"/>
              </a:buClr>
              <a:buSzPct val="75000"/>
              <a:buFont typeface="Monotype Sorts" charset="2"/>
              <a:buNone/>
              <a:defRPr/>
            </a:pPr>
            <a:r>
              <a:rPr lang="en-US" sz="2000" dirty="0">
                <a:latin typeface="+mn-lt"/>
              </a:rPr>
              <a:t>…</a:t>
            </a:r>
            <a:r>
              <a:rPr lang="en-US" sz="2000" dirty="0" err="1">
                <a:latin typeface="+mn-lt"/>
              </a:rPr>
              <a:t>thêm</a:t>
            </a:r>
            <a:r>
              <a:rPr lang="en-US" sz="2000" dirty="0">
                <a:latin typeface="+mn-lt"/>
              </a:rPr>
              <a:t> 15, 40, 25, 27, 26</a:t>
            </a:r>
          </a:p>
        </p:txBody>
      </p:sp>
    </p:spTree>
  </p:cSld>
  <p:clrMapOvr>
    <a:masterClrMapping/>
  </p:clrMapOvr>
  <p:transition>
    <p:strips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523274"/>
                                        </p:tgtEl>
                                        <p:attrNameLst>
                                          <p:attrName>style.visibility</p:attrName>
                                        </p:attrNameLst>
                                      </p:cBhvr>
                                      <p:to>
                                        <p:strVal val="visible"/>
                                      </p:to>
                                    </p:set>
                                    <p:animEffect transition="in" filter="strips(downRight)">
                                      <p:cBhvr>
                                        <p:cTn id="7" dur="500"/>
                                        <p:tgtEl>
                                          <p:spTgt spid="5232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523273"/>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8" presetClass="entr" presetSubtype="6" fill="hold" grpId="0" nodeType="clickEffect">
                                  <p:stCondLst>
                                    <p:cond delay="0"/>
                                  </p:stCondLst>
                                  <p:childTnLst>
                                    <p:set>
                                      <p:cBhvr>
                                        <p:cTn id="15" dur="1" fill="hold">
                                          <p:stCondLst>
                                            <p:cond delay="0"/>
                                          </p:stCondLst>
                                        </p:cTn>
                                        <p:tgtEl>
                                          <p:spTgt spid="523276"/>
                                        </p:tgtEl>
                                        <p:attrNameLst>
                                          <p:attrName>style.visibility</p:attrName>
                                        </p:attrNameLst>
                                      </p:cBhvr>
                                      <p:to>
                                        <p:strVal val="visible"/>
                                      </p:to>
                                    </p:set>
                                    <p:animEffect transition="in" filter="strips(downRight)">
                                      <p:cBhvr>
                                        <p:cTn id="16" dur="500"/>
                                        <p:tgtEl>
                                          <p:spTgt spid="52327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52327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8" presetClass="entr" presetSubtype="12" fill="hold" grpId="0" nodeType="clickEffect">
                                  <p:stCondLst>
                                    <p:cond delay="0"/>
                                  </p:stCondLst>
                                  <p:childTnLst>
                                    <p:set>
                                      <p:cBhvr>
                                        <p:cTn id="24" dur="1" fill="hold">
                                          <p:stCondLst>
                                            <p:cond delay="0"/>
                                          </p:stCondLst>
                                        </p:cTn>
                                        <p:tgtEl>
                                          <p:spTgt spid="523278"/>
                                        </p:tgtEl>
                                        <p:attrNameLst>
                                          <p:attrName>style.visibility</p:attrName>
                                        </p:attrNameLst>
                                      </p:cBhvr>
                                      <p:to>
                                        <p:strVal val="visible"/>
                                      </p:to>
                                    </p:set>
                                    <p:animEffect transition="in" filter="strips(downLeft)">
                                      <p:cBhvr>
                                        <p:cTn id="25" dur="500"/>
                                        <p:tgtEl>
                                          <p:spTgt spid="52327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499"/>
                                          </p:stCondLst>
                                        </p:cTn>
                                        <p:tgtEl>
                                          <p:spTgt spid="523277"/>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8" presetClass="entr" presetSubtype="6" fill="hold" grpId="0" nodeType="clickEffect">
                                  <p:stCondLst>
                                    <p:cond delay="0"/>
                                  </p:stCondLst>
                                  <p:childTnLst>
                                    <p:set>
                                      <p:cBhvr>
                                        <p:cTn id="33" dur="1" fill="hold">
                                          <p:stCondLst>
                                            <p:cond delay="0"/>
                                          </p:stCondLst>
                                        </p:cTn>
                                        <p:tgtEl>
                                          <p:spTgt spid="523280"/>
                                        </p:tgtEl>
                                        <p:attrNameLst>
                                          <p:attrName>style.visibility</p:attrName>
                                        </p:attrNameLst>
                                      </p:cBhvr>
                                      <p:to>
                                        <p:strVal val="visible"/>
                                      </p:to>
                                    </p:set>
                                    <p:animEffect transition="in" filter="strips(downRight)">
                                      <p:cBhvr>
                                        <p:cTn id="34" dur="500"/>
                                        <p:tgtEl>
                                          <p:spTgt spid="523280"/>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23279"/>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8" presetClass="entr" presetSubtype="12" fill="hold" grpId="0" nodeType="clickEffect">
                                  <p:stCondLst>
                                    <p:cond delay="0"/>
                                  </p:stCondLst>
                                  <p:childTnLst>
                                    <p:set>
                                      <p:cBhvr>
                                        <p:cTn id="42" dur="1" fill="hold">
                                          <p:stCondLst>
                                            <p:cond delay="0"/>
                                          </p:stCondLst>
                                        </p:cTn>
                                        <p:tgtEl>
                                          <p:spTgt spid="523282"/>
                                        </p:tgtEl>
                                        <p:attrNameLst>
                                          <p:attrName>style.visibility</p:attrName>
                                        </p:attrNameLst>
                                      </p:cBhvr>
                                      <p:to>
                                        <p:strVal val="visible"/>
                                      </p:to>
                                    </p:set>
                                    <p:animEffect transition="in" filter="strips(downLeft)">
                                      <p:cBhvr>
                                        <p:cTn id="43" dur="500"/>
                                        <p:tgtEl>
                                          <p:spTgt spid="523282"/>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grpId="0" nodeType="clickEffect">
                                  <p:stCondLst>
                                    <p:cond delay="0"/>
                                  </p:stCondLst>
                                  <p:childTnLst>
                                    <p:set>
                                      <p:cBhvr>
                                        <p:cTn id="47" dur="1" fill="hold">
                                          <p:stCondLst>
                                            <p:cond delay="499"/>
                                          </p:stCondLst>
                                        </p:cTn>
                                        <p:tgtEl>
                                          <p:spTgt spid="523281"/>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499"/>
                                          </p:stCondLst>
                                        </p:cTn>
                                        <p:tgtEl>
                                          <p:spTgt spid="523283"/>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grpId="0" nodeType="clickEffect">
                                  <p:stCondLst>
                                    <p:cond delay="0"/>
                                  </p:stCondLst>
                                  <p:childTnLst>
                                    <p:set>
                                      <p:cBhvr>
                                        <p:cTn id="55" dur="1" fill="hold">
                                          <p:stCondLst>
                                            <p:cond delay="499"/>
                                          </p:stCondLst>
                                        </p:cTn>
                                        <p:tgtEl>
                                          <p:spTgt spid="523284"/>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17" presetClass="entr" presetSubtype="8" fill="hold" grpId="0" nodeType="clickEffect">
                                  <p:stCondLst>
                                    <p:cond delay="0"/>
                                  </p:stCondLst>
                                  <p:childTnLst>
                                    <p:set>
                                      <p:cBhvr>
                                        <p:cTn id="59" dur="1" fill="hold">
                                          <p:stCondLst>
                                            <p:cond delay="0"/>
                                          </p:stCondLst>
                                        </p:cTn>
                                        <p:tgtEl>
                                          <p:spTgt spid="523285"/>
                                        </p:tgtEl>
                                        <p:attrNameLst>
                                          <p:attrName>style.visibility</p:attrName>
                                        </p:attrNameLst>
                                      </p:cBhvr>
                                      <p:to>
                                        <p:strVal val="visible"/>
                                      </p:to>
                                    </p:set>
                                    <p:anim calcmode="lin" valueType="num">
                                      <p:cBhvr>
                                        <p:cTn id="60" dur="500" fill="hold"/>
                                        <p:tgtEl>
                                          <p:spTgt spid="523285"/>
                                        </p:tgtEl>
                                        <p:attrNameLst>
                                          <p:attrName>ppt_x</p:attrName>
                                        </p:attrNameLst>
                                      </p:cBhvr>
                                      <p:tavLst>
                                        <p:tav tm="0">
                                          <p:val>
                                            <p:strVal val="#ppt_x-#ppt_w/2"/>
                                          </p:val>
                                        </p:tav>
                                        <p:tav tm="100000">
                                          <p:val>
                                            <p:strVal val="#ppt_x"/>
                                          </p:val>
                                        </p:tav>
                                      </p:tavLst>
                                    </p:anim>
                                    <p:anim calcmode="lin" valueType="num">
                                      <p:cBhvr>
                                        <p:cTn id="61" dur="500" fill="hold"/>
                                        <p:tgtEl>
                                          <p:spTgt spid="523285"/>
                                        </p:tgtEl>
                                        <p:attrNameLst>
                                          <p:attrName>ppt_y</p:attrName>
                                        </p:attrNameLst>
                                      </p:cBhvr>
                                      <p:tavLst>
                                        <p:tav tm="0">
                                          <p:val>
                                            <p:strVal val="#ppt_y"/>
                                          </p:val>
                                        </p:tav>
                                        <p:tav tm="100000">
                                          <p:val>
                                            <p:strVal val="#ppt_y"/>
                                          </p:val>
                                        </p:tav>
                                      </p:tavLst>
                                    </p:anim>
                                    <p:anim calcmode="lin" valueType="num">
                                      <p:cBhvr>
                                        <p:cTn id="62" dur="500" fill="hold"/>
                                        <p:tgtEl>
                                          <p:spTgt spid="523285"/>
                                        </p:tgtEl>
                                        <p:attrNameLst>
                                          <p:attrName>ppt_w</p:attrName>
                                        </p:attrNameLst>
                                      </p:cBhvr>
                                      <p:tavLst>
                                        <p:tav tm="0">
                                          <p:val>
                                            <p:fltVal val="0"/>
                                          </p:val>
                                        </p:tav>
                                        <p:tav tm="100000">
                                          <p:val>
                                            <p:strVal val="#ppt_w"/>
                                          </p:val>
                                        </p:tav>
                                      </p:tavLst>
                                    </p:anim>
                                    <p:anim calcmode="lin" valueType="num">
                                      <p:cBhvr>
                                        <p:cTn id="63" dur="500" fill="hold"/>
                                        <p:tgtEl>
                                          <p:spTgt spid="523285"/>
                                        </p:tgtEl>
                                        <p:attrNameLst>
                                          <p:attrName>ppt_h</p:attrName>
                                        </p:attrNameLst>
                                      </p:cBhvr>
                                      <p:tavLst>
                                        <p:tav tm="0">
                                          <p:val>
                                            <p:strVal val="#ppt_h"/>
                                          </p:val>
                                        </p:tav>
                                        <p:tav tm="100000">
                                          <p:val>
                                            <p:strVal val="#ppt_h"/>
                                          </p:val>
                                        </p:tav>
                                      </p:tavLst>
                                    </p:anim>
                                  </p:childTnLst>
                                </p:cTn>
                              </p:par>
                            </p:childTnLst>
                          </p:cTn>
                        </p:par>
                      </p:childTnLst>
                    </p:cTn>
                  </p:par>
                  <p:par>
                    <p:cTn id="64" fill="hold" nodeType="clickPar">
                      <p:stCondLst>
                        <p:cond delay="indefinite"/>
                      </p:stCondLst>
                      <p:childTnLst>
                        <p:par>
                          <p:cTn id="65" fill="hold" nodeType="withGroup">
                            <p:stCondLst>
                              <p:cond delay="0"/>
                            </p:stCondLst>
                            <p:childTnLst>
                              <p:par>
                                <p:cTn id="66" presetID="9" presetClass="entr" presetSubtype="0" fill="hold" nodeType="clickEffect">
                                  <p:stCondLst>
                                    <p:cond delay="0"/>
                                  </p:stCondLst>
                                  <p:childTnLst>
                                    <p:set>
                                      <p:cBhvr>
                                        <p:cTn id="67" dur="1" fill="hold">
                                          <p:stCondLst>
                                            <p:cond delay="0"/>
                                          </p:stCondLst>
                                        </p:cTn>
                                        <p:tgtEl>
                                          <p:spTgt spid="2"/>
                                        </p:tgtEl>
                                        <p:attrNameLst>
                                          <p:attrName>style.visibility</p:attrName>
                                        </p:attrNameLst>
                                      </p:cBhvr>
                                      <p:to>
                                        <p:strVal val="visible"/>
                                      </p:to>
                                    </p:set>
                                    <p:animEffect transition="in" filter="dissolve">
                                      <p:cBhvr>
                                        <p:cTn id="6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3273" grpId="0" animBg="1" autoUpdateAnimBg="0"/>
      <p:bldP spid="523274" grpId="0" animBg="1"/>
      <p:bldP spid="523275" grpId="0" animBg="1" autoUpdateAnimBg="0"/>
      <p:bldP spid="523276" grpId="0" animBg="1"/>
      <p:bldP spid="523277" grpId="0" animBg="1" autoUpdateAnimBg="0"/>
      <p:bldP spid="523278" grpId="0" animBg="1"/>
      <p:bldP spid="523279" grpId="0" animBg="1" autoUpdateAnimBg="0"/>
      <p:bldP spid="523280" grpId="0" animBg="1"/>
      <p:bldP spid="523281" grpId="0" animBg="1" autoUpdateAnimBg="0"/>
      <p:bldP spid="523282" grpId="0" animBg="1"/>
      <p:bldP spid="523283" grpId="0" animBg="1" autoUpdateAnimBg="0"/>
      <p:bldP spid="523284" grpId="0" animBg="1"/>
      <p:bldP spid="523285" grpId="0" animBg="1" autoUpdateAnimBg="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29752DFF-51CD-4CE2-9AFC-7E667F6291DB}" type="slidenum">
              <a:rPr lang="en-US" sz="1000" smtClean="0">
                <a:latin typeface="Verdana" pitchFamily="34" charset="0"/>
              </a:rPr>
              <a:pPr eaLnBrk="1" hangingPunct="1"/>
              <a:t>149</a:t>
            </a:fld>
            <a:endParaRPr lang="en-US" sz="1000" dirty="0" smtClean="0">
              <a:latin typeface="Verdana" pitchFamily="34" charset="0"/>
            </a:endParaRPr>
          </a:p>
        </p:txBody>
      </p:sp>
      <p:sp>
        <p:nvSpPr>
          <p:cNvPr id="171011"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71012"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71013" name="Rectangle 2"/>
          <p:cNvSpPr>
            <a:spLocks noGrp="1" noChangeArrowheads="1"/>
          </p:cNvSpPr>
          <p:nvPr>
            <p:ph type="title"/>
          </p:nvPr>
        </p:nvSpPr>
        <p:spPr/>
        <p:txBody>
          <a:bodyPr/>
          <a:lstStyle/>
          <a:p>
            <a:r>
              <a:rPr lang="en-US" dirty="0" err="1"/>
              <a:t>Ví</a:t>
            </a:r>
            <a:r>
              <a:rPr lang="en-US" dirty="0"/>
              <a:t> </a:t>
            </a:r>
            <a:r>
              <a:rPr lang="en-US" dirty="0" err="1"/>
              <a:t>dụ</a:t>
            </a:r>
            <a:r>
              <a:rPr lang="en-US" dirty="0"/>
              <a:t> </a:t>
            </a:r>
            <a:r>
              <a:rPr lang="en-US" dirty="0" err="1"/>
              <a:t>tạo</a:t>
            </a:r>
            <a:r>
              <a:rPr lang="en-US" dirty="0"/>
              <a:t> </a:t>
            </a:r>
            <a:r>
              <a:rPr lang="en-US" dirty="0" err="1"/>
              <a:t>cây</a:t>
            </a:r>
            <a:r>
              <a:rPr lang="en-US" dirty="0"/>
              <a:t> AVL </a:t>
            </a:r>
            <a:r>
              <a:rPr lang="en-US" dirty="0" smtClean="0"/>
              <a:t>(3)</a:t>
            </a:r>
          </a:p>
        </p:txBody>
      </p:sp>
      <p:sp>
        <p:nvSpPr>
          <p:cNvPr id="525316" name="Rectangle 4"/>
          <p:cNvSpPr>
            <a:spLocks noChangeArrowheads="1"/>
          </p:cNvSpPr>
          <p:nvPr/>
        </p:nvSpPr>
        <p:spPr bwMode="auto">
          <a:xfrm>
            <a:off x="5081187" y="5462588"/>
            <a:ext cx="2512227" cy="400110"/>
          </a:xfrm>
          <a:prstGeom prst="rect">
            <a:avLst/>
          </a:prstGeom>
          <a:noFill/>
          <a:ln w="9525">
            <a:noFill/>
            <a:miter lim="800000"/>
            <a:headEnd/>
            <a:tailEnd/>
          </a:ln>
          <a:effectLst/>
        </p:spPr>
        <p:txBody>
          <a:bodyPr wrap="none">
            <a:spAutoFit/>
          </a:bodyPr>
          <a:lstStyle/>
          <a:p>
            <a:pPr algn="ctr" eaLnBrk="0" hangingPunct="0">
              <a:spcBef>
                <a:spcPct val="20000"/>
              </a:spcBef>
              <a:buClr>
                <a:schemeClr val="tx2"/>
              </a:buClr>
              <a:buSzPct val="75000"/>
              <a:buFont typeface="Monotype Sorts" charset="2"/>
              <a:buNone/>
              <a:defRPr/>
            </a:pPr>
            <a:r>
              <a:rPr lang="en-US" sz="2000" dirty="0" smtClean="0">
                <a:latin typeface="+mn-lt"/>
              </a:rPr>
              <a:t>… </a:t>
            </a:r>
            <a:r>
              <a:rPr lang="en-US" sz="2000" dirty="0" err="1" smtClean="0">
                <a:latin typeface="+mn-lt"/>
              </a:rPr>
              <a:t>thêm</a:t>
            </a:r>
            <a:r>
              <a:rPr lang="en-US" sz="2000" dirty="0" smtClean="0">
                <a:latin typeface="+mn-lt"/>
              </a:rPr>
              <a:t> </a:t>
            </a:r>
            <a:r>
              <a:rPr lang="en-US" sz="2000" dirty="0">
                <a:latin typeface="+mn-lt"/>
              </a:rPr>
              <a:t>5, 13, 14</a:t>
            </a:r>
          </a:p>
        </p:txBody>
      </p:sp>
      <p:sp>
        <p:nvSpPr>
          <p:cNvPr id="525317" name="Oval 5"/>
          <p:cNvSpPr>
            <a:spLocks noChangeArrowheads="1"/>
          </p:cNvSpPr>
          <p:nvPr/>
        </p:nvSpPr>
        <p:spPr bwMode="auto">
          <a:xfrm>
            <a:off x="57150" y="3273425"/>
            <a:ext cx="552450" cy="520700"/>
          </a:xfrm>
          <a:prstGeom prst="ellipse">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pPr>
            <a:r>
              <a:rPr lang="en-US" sz="2400"/>
              <a:t>5</a:t>
            </a:r>
          </a:p>
        </p:txBody>
      </p:sp>
      <p:grpSp>
        <p:nvGrpSpPr>
          <p:cNvPr id="171016" name="Group 6"/>
          <p:cNvGrpSpPr>
            <a:grpSpLocks/>
          </p:cNvGrpSpPr>
          <p:nvPr/>
        </p:nvGrpSpPr>
        <p:grpSpPr bwMode="auto">
          <a:xfrm>
            <a:off x="727075" y="1916113"/>
            <a:ext cx="3870325" cy="2713037"/>
            <a:chOff x="458" y="1353"/>
            <a:chExt cx="2438" cy="1709"/>
          </a:xfrm>
        </p:grpSpPr>
        <p:sp>
          <p:nvSpPr>
            <p:cNvPr id="171047" name="Oval 7"/>
            <p:cNvSpPr>
              <a:spLocks noChangeArrowheads="1"/>
            </p:cNvSpPr>
            <p:nvPr/>
          </p:nvSpPr>
          <p:spPr bwMode="auto">
            <a:xfrm>
              <a:off x="458" y="1834"/>
              <a:ext cx="348" cy="328"/>
            </a:xfrm>
            <a:prstGeom prst="ellipse">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pPr>
              <a:r>
                <a:rPr lang="en-US" sz="2400"/>
                <a:t>10</a:t>
              </a:r>
            </a:p>
          </p:txBody>
        </p:sp>
        <p:sp>
          <p:nvSpPr>
            <p:cNvPr id="171048" name="Line 8"/>
            <p:cNvSpPr>
              <a:spLocks noChangeShapeType="1"/>
            </p:cNvSpPr>
            <p:nvPr/>
          </p:nvSpPr>
          <p:spPr bwMode="auto">
            <a:xfrm flipH="1">
              <a:off x="758" y="1619"/>
              <a:ext cx="594" cy="274"/>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1049" name="Line 9"/>
            <p:cNvSpPr>
              <a:spLocks noChangeShapeType="1"/>
            </p:cNvSpPr>
            <p:nvPr/>
          </p:nvSpPr>
          <p:spPr bwMode="auto">
            <a:xfrm>
              <a:off x="1623" y="1616"/>
              <a:ext cx="511" cy="2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1050" name="Oval 10"/>
            <p:cNvSpPr>
              <a:spLocks noChangeArrowheads="1"/>
            </p:cNvSpPr>
            <p:nvPr/>
          </p:nvSpPr>
          <p:spPr bwMode="auto">
            <a:xfrm>
              <a:off x="1341" y="1353"/>
              <a:ext cx="348" cy="328"/>
            </a:xfrm>
            <a:prstGeom prst="ellipse">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pPr>
              <a:r>
                <a:rPr lang="en-US" sz="2400"/>
                <a:t>20</a:t>
              </a:r>
            </a:p>
          </p:txBody>
        </p:sp>
        <p:sp>
          <p:nvSpPr>
            <p:cNvPr id="171051" name="Oval 11"/>
            <p:cNvSpPr>
              <a:spLocks noChangeArrowheads="1"/>
            </p:cNvSpPr>
            <p:nvPr/>
          </p:nvSpPr>
          <p:spPr bwMode="auto">
            <a:xfrm>
              <a:off x="2106" y="1782"/>
              <a:ext cx="348" cy="329"/>
            </a:xfrm>
            <a:prstGeom prst="ellipse">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pPr>
              <a:r>
                <a:rPr lang="en-US" sz="2400"/>
                <a:t>30</a:t>
              </a:r>
            </a:p>
          </p:txBody>
        </p:sp>
        <p:sp>
          <p:nvSpPr>
            <p:cNvPr id="171052" name="Oval 12"/>
            <p:cNvSpPr>
              <a:spLocks noChangeArrowheads="1"/>
            </p:cNvSpPr>
            <p:nvPr/>
          </p:nvSpPr>
          <p:spPr bwMode="auto">
            <a:xfrm>
              <a:off x="896" y="2246"/>
              <a:ext cx="348" cy="328"/>
            </a:xfrm>
            <a:prstGeom prst="ellipse">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pPr>
              <a:r>
                <a:rPr lang="en-US" sz="2400"/>
                <a:t>15</a:t>
              </a:r>
            </a:p>
          </p:txBody>
        </p:sp>
        <p:sp>
          <p:nvSpPr>
            <p:cNvPr id="171053" name="Line 13"/>
            <p:cNvSpPr>
              <a:spLocks noChangeShapeType="1"/>
            </p:cNvSpPr>
            <p:nvPr/>
          </p:nvSpPr>
          <p:spPr bwMode="auto">
            <a:xfrm>
              <a:off x="757" y="2120"/>
              <a:ext cx="199" cy="15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1054" name="Oval 14"/>
            <p:cNvSpPr>
              <a:spLocks noChangeArrowheads="1"/>
            </p:cNvSpPr>
            <p:nvPr/>
          </p:nvSpPr>
          <p:spPr bwMode="auto">
            <a:xfrm>
              <a:off x="2548" y="2235"/>
              <a:ext cx="348" cy="328"/>
            </a:xfrm>
            <a:prstGeom prst="ellipse">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pPr>
              <a:r>
                <a:rPr lang="en-US" sz="2400"/>
                <a:t>40</a:t>
              </a:r>
            </a:p>
          </p:txBody>
        </p:sp>
        <p:sp>
          <p:nvSpPr>
            <p:cNvPr id="171055" name="Line 15"/>
            <p:cNvSpPr>
              <a:spLocks noChangeShapeType="1"/>
            </p:cNvSpPr>
            <p:nvPr/>
          </p:nvSpPr>
          <p:spPr bwMode="auto">
            <a:xfrm>
              <a:off x="2405" y="2089"/>
              <a:ext cx="207" cy="178"/>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1056" name="Oval 16"/>
            <p:cNvSpPr>
              <a:spLocks noChangeArrowheads="1"/>
            </p:cNvSpPr>
            <p:nvPr/>
          </p:nvSpPr>
          <p:spPr bwMode="auto">
            <a:xfrm>
              <a:off x="1675" y="2243"/>
              <a:ext cx="348" cy="329"/>
            </a:xfrm>
            <a:prstGeom prst="ellipse">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pPr>
              <a:r>
                <a:rPr lang="en-US" sz="2400"/>
                <a:t>26</a:t>
              </a:r>
            </a:p>
          </p:txBody>
        </p:sp>
        <p:sp>
          <p:nvSpPr>
            <p:cNvPr id="171057" name="Line 17"/>
            <p:cNvSpPr>
              <a:spLocks noChangeShapeType="1"/>
            </p:cNvSpPr>
            <p:nvPr/>
          </p:nvSpPr>
          <p:spPr bwMode="auto">
            <a:xfrm flipH="1">
              <a:off x="1969" y="2090"/>
              <a:ext cx="196" cy="165"/>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1058" name="Oval 18"/>
            <p:cNvSpPr>
              <a:spLocks noChangeArrowheads="1"/>
            </p:cNvSpPr>
            <p:nvPr/>
          </p:nvSpPr>
          <p:spPr bwMode="auto">
            <a:xfrm>
              <a:off x="2135" y="2679"/>
              <a:ext cx="348" cy="328"/>
            </a:xfrm>
            <a:prstGeom prst="ellipse">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pPr>
              <a:r>
                <a:rPr lang="en-US" sz="2400"/>
                <a:t>27</a:t>
              </a:r>
            </a:p>
          </p:txBody>
        </p:sp>
        <p:sp>
          <p:nvSpPr>
            <p:cNvPr id="171059" name="Line 19"/>
            <p:cNvSpPr>
              <a:spLocks noChangeShapeType="1"/>
            </p:cNvSpPr>
            <p:nvPr/>
          </p:nvSpPr>
          <p:spPr bwMode="auto">
            <a:xfrm>
              <a:off x="1994" y="2545"/>
              <a:ext cx="206" cy="179"/>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1060" name="Oval 20"/>
            <p:cNvSpPr>
              <a:spLocks noChangeArrowheads="1"/>
            </p:cNvSpPr>
            <p:nvPr/>
          </p:nvSpPr>
          <p:spPr bwMode="auto">
            <a:xfrm>
              <a:off x="1325" y="2734"/>
              <a:ext cx="347" cy="328"/>
            </a:xfrm>
            <a:prstGeom prst="ellipse">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pPr>
              <a:r>
                <a:rPr lang="en-US" sz="2400"/>
                <a:t>25</a:t>
              </a:r>
            </a:p>
          </p:txBody>
        </p:sp>
        <p:sp>
          <p:nvSpPr>
            <p:cNvPr id="171061" name="Line 21"/>
            <p:cNvSpPr>
              <a:spLocks noChangeShapeType="1"/>
            </p:cNvSpPr>
            <p:nvPr/>
          </p:nvSpPr>
          <p:spPr bwMode="auto">
            <a:xfrm flipH="1">
              <a:off x="1557" y="2562"/>
              <a:ext cx="197" cy="164"/>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525334" name="Line 22"/>
          <p:cNvSpPr>
            <a:spLocks noChangeShapeType="1"/>
          </p:cNvSpPr>
          <p:nvPr/>
        </p:nvSpPr>
        <p:spPr bwMode="auto">
          <a:xfrm flipH="1">
            <a:off x="504825" y="3098800"/>
            <a:ext cx="263525" cy="212725"/>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5335" name="Line 23"/>
          <p:cNvSpPr>
            <a:spLocks noChangeShapeType="1"/>
          </p:cNvSpPr>
          <p:nvPr/>
        </p:nvSpPr>
        <p:spPr bwMode="auto">
          <a:xfrm>
            <a:off x="1162050" y="4537075"/>
            <a:ext cx="334963" cy="350838"/>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5336" name="Oval 24"/>
          <p:cNvSpPr>
            <a:spLocks noChangeArrowheads="1"/>
          </p:cNvSpPr>
          <p:nvPr/>
        </p:nvSpPr>
        <p:spPr bwMode="auto">
          <a:xfrm>
            <a:off x="760413" y="4037013"/>
            <a:ext cx="552450" cy="520700"/>
          </a:xfrm>
          <a:prstGeom prst="ellipse">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pPr>
            <a:r>
              <a:rPr lang="en-US" sz="2400"/>
              <a:t>13</a:t>
            </a:r>
          </a:p>
        </p:txBody>
      </p:sp>
      <p:sp>
        <p:nvSpPr>
          <p:cNvPr id="525337" name="Oval 25"/>
          <p:cNvSpPr>
            <a:spLocks noChangeArrowheads="1"/>
          </p:cNvSpPr>
          <p:nvPr/>
        </p:nvSpPr>
        <p:spPr bwMode="auto">
          <a:xfrm>
            <a:off x="1416050" y="4883150"/>
            <a:ext cx="552450" cy="520700"/>
          </a:xfrm>
          <a:prstGeom prst="ellipse">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pPr>
            <a:r>
              <a:rPr lang="en-US" sz="2400"/>
              <a:t>14</a:t>
            </a:r>
          </a:p>
        </p:txBody>
      </p:sp>
      <p:sp>
        <p:nvSpPr>
          <p:cNvPr id="525338" name="Line 26"/>
          <p:cNvSpPr>
            <a:spLocks noChangeShapeType="1"/>
          </p:cNvSpPr>
          <p:nvPr/>
        </p:nvSpPr>
        <p:spPr bwMode="auto">
          <a:xfrm flipH="1">
            <a:off x="1143000" y="3806825"/>
            <a:ext cx="352425" cy="239713"/>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5339" name="Oval 27"/>
          <p:cNvSpPr>
            <a:spLocks noChangeArrowheads="1"/>
          </p:cNvSpPr>
          <p:nvPr/>
        </p:nvSpPr>
        <p:spPr bwMode="auto">
          <a:xfrm>
            <a:off x="1427163" y="3333750"/>
            <a:ext cx="552450" cy="520700"/>
          </a:xfrm>
          <a:prstGeom prst="ellipse">
            <a:avLst/>
          </a:prstGeom>
          <a:solidFill>
            <a:srgbClr val="FF3300"/>
          </a:solidFill>
          <a:ln w="50800">
            <a:solidFill>
              <a:schemeClr val="tx1"/>
            </a:solidFill>
            <a:round/>
            <a:headEnd/>
            <a:tailEnd/>
          </a:ln>
        </p:spPr>
        <p:txBody>
          <a:bodyPr wrap="none" anchor="ctr"/>
          <a:lstStyle/>
          <a:p>
            <a:pPr algn="ctr" eaLnBrk="0" hangingPunct="0">
              <a:spcBef>
                <a:spcPct val="0"/>
              </a:spcBef>
            </a:pPr>
            <a:r>
              <a:rPr lang="en-US" sz="2400">
                <a:solidFill>
                  <a:schemeClr val="bg1"/>
                </a:solidFill>
              </a:rPr>
              <a:t>15</a:t>
            </a:r>
          </a:p>
        </p:txBody>
      </p:sp>
      <p:sp>
        <p:nvSpPr>
          <p:cNvPr id="525340" name="Rectangle 28"/>
          <p:cNvSpPr>
            <a:spLocks noChangeArrowheads="1"/>
          </p:cNvSpPr>
          <p:nvPr/>
        </p:nvSpPr>
        <p:spPr bwMode="auto">
          <a:xfrm>
            <a:off x="714375" y="3262313"/>
            <a:ext cx="1341438" cy="2322512"/>
          </a:xfrm>
          <a:prstGeom prst="rect">
            <a:avLst/>
          </a:prstGeom>
          <a:noFill/>
          <a:ln w="28575">
            <a:solidFill>
              <a:schemeClr val="tx1"/>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5341" name="AutoShape 29"/>
          <p:cNvSpPr>
            <a:spLocks noChangeArrowheads="1"/>
          </p:cNvSpPr>
          <p:nvPr/>
        </p:nvSpPr>
        <p:spPr bwMode="auto">
          <a:xfrm>
            <a:off x="4310063" y="1927225"/>
            <a:ext cx="1036637" cy="80645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headEnd/>
            <a:tailEnd/>
          </a:ln>
        </p:spPr>
        <p:txBody>
          <a:bodyPr wrap="none" anchor="ctr"/>
          <a:lstStyle/>
          <a:p>
            <a:pPr algn="ctr" eaLnBrk="0" hangingPunct="0">
              <a:spcBef>
                <a:spcPct val="0"/>
              </a:spcBef>
            </a:pPr>
            <a:r>
              <a:rPr lang="en-US" sz="2400">
                <a:solidFill>
                  <a:schemeClr val="bg1"/>
                </a:solidFill>
              </a:rPr>
              <a:t>DLR</a:t>
            </a:r>
          </a:p>
        </p:txBody>
      </p:sp>
      <p:grpSp>
        <p:nvGrpSpPr>
          <p:cNvPr id="3" name="Group 30"/>
          <p:cNvGrpSpPr>
            <a:grpSpLocks/>
          </p:cNvGrpSpPr>
          <p:nvPr/>
        </p:nvGrpSpPr>
        <p:grpSpPr bwMode="auto">
          <a:xfrm>
            <a:off x="4808538" y="1998663"/>
            <a:ext cx="4335462" cy="2901950"/>
            <a:chOff x="3029" y="1405"/>
            <a:chExt cx="2731" cy="1828"/>
          </a:xfrm>
        </p:grpSpPr>
        <p:sp>
          <p:nvSpPr>
            <p:cNvPr id="171026" name="Oval 31"/>
            <p:cNvSpPr>
              <a:spLocks noChangeArrowheads="1"/>
            </p:cNvSpPr>
            <p:nvPr/>
          </p:nvSpPr>
          <p:spPr bwMode="auto">
            <a:xfrm>
              <a:off x="3431" y="1925"/>
              <a:ext cx="313" cy="354"/>
            </a:xfrm>
            <a:prstGeom prst="ellipse">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pPr>
              <a:r>
                <a:rPr lang="en-US" sz="2400"/>
                <a:t>10</a:t>
              </a:r>
            </a:p>
          </p:txBody>
        </p:sp>
        <p:sp>
          <p:nvSpPr>
            <p:cNvPr id="171027" name="Line 32"/>
            <p:cNvSpPr>
              <a:spLocks noChangeShapeType="1"/>
            </p:cNvSpPr>
            <p:nvPr/>
          </p:nvSpPr>
          <p:spPr bwMode="auto">
            <a:xfrm flipH="1">
              <a:off x="3725" y="1709"/>
              <a:ext cx="557" cy="26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1028" name="Line 33"/>
            <p:cNvSpPr>
              <a:spLocks noChangeShapeType="1"/>
            </p:cNvSpPr>
            <p:nvPr/>
          </p:nvSpPr>
          <p:spPr bwMode="auto">
            <a:xfrm>
              <a:off x="4519" y="1713"/>
              <a:ext cx="540" cy="17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1029" name="Oval 34"/>
            <p:cNvSpPr>
              <a:spLocks noChangeArrowheads="1"/>
            </p:cNvSpPr>
            <p:nvPr/>
          </p:nvSpPr>
          <p:spPr bwMode="auto">
            <a:xfrm>
              <a:off x="4239" y="1405"/>
              <a:ext cx="313" cy="354"/>
            </a:xfrm>
            <a:prstGeom prst="ellipse">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pPr>
              <a:r>
                <a:rPr lang="en-US" sz="2400"/>
                <a:t>20</a:t>
              </a:r>
            </a:p>
          </p:txBody>
        </p:sp>
        <p:sp>
          <p:nvSpPr>
            <p:cNvPr id="171030" name="Oval 35"/>
            <p:cNvSpPr>
              <a:spLocks noChangeArrowheads="1"/>
            </p:cNvSpPr>
            <p:nvPr/>
          </p:nvSpPr>
          <p:spPr bwMode="auto">
            <a:xfrm>
              <a:off x="5049" y="1829"/>
              <a:ext cx="313" cy="354"/>
            </a:xfrm>
            <a:prstGeom prst="ellipse">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pPr>
              <a:r>
                <a:rPr lang="en-US" sz="2400"/>
                <a:t>30</a:t>
              </a:r>
            </a:p>
          </p:txBody>
        </p:sp>
        <p:sp>
          <p:nvSpPr>
            <p:cNvPr id="171031" name="Oval 36"/>
            <p:cNvSpPr>
              <a:spLocks noChangeArrowheads="1"/>
            </p:cNvSpPr>
            <p:nvPr/>
          </p:nvSpPr>
          <p:spPr bwMode="auto">
            <a:xfrm>
              <a:off x="3679" y="2421"/>
              <a:ext cx="313" cy="354"/>
            </a:xfrm>
            <a:prstGeom prst="ellipse">
              <a:avLst/>
            </a:prstGeom>
            <a:solidFill>
              <a:srgbClr val="FFFFCC"/>
            </a:solidFill>
            <a:ln w="50800">
              <a:solidFill>
                <a:srgbClr val="FF3300"/>
              </a:solidFill>
              <a:round/>
              <a:headEnd/>
              <a:tailEnd/>
            </a:ln>
          </p:spPr>
          <p:txBody>
            <a:bodyPr wrap="none" anchor="ctr"/>
            <a:lstStyle/>
            <a:p>
              <a:pPr algn="ctr" eaLnBrk="0" hangingPunct="0">
                <a:spcBef>
                  <a:spcPct val="0"/>
                </a:spcBef>
              </a:pPr>
              <a:r>
                <a:rPr lang="en-US" sz="2400"/>
                <a:t>14</a:t>
              </a:r>
            </a:p>
          </p:txBody>
        </p:sp>
        <p:sp>
          <p:nvSpPr>
            <p:cNvPr id="171032" name="Line 37"/>
            <p:cNvSpPr>
              <a:spLocks noChangeShapeType="1"/>
            </p:cNvSpPr>
            <p:nvPr/>
          </p:nvSpPr>
          <p:spPr bwMode="auto">
            <a:xfrm>
              <a:off x="3680" y="2223"/>
              <a:ext cx="196" cy="19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1033" name="Oval 38"/>
            <p:cNvSpPr>
              <a:spLocks noChangeArrowheads="1"/>
            </p:cNvSpPr>
            <p:nvPr/>
          </p:nvSpPr>
          <p:spPr bwMode="auto">
            <a:xfrm>
              <a:off x="5447" y="2316"/>
              <a:ext cx="313" cy="354"/>
            </a:xfrm>
            <a:prstGeom prst="ellipse">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pPr>
              <a:r>
                <a:rPr lang="en-US" sz="2400"/>
                <a:t>40</a:t>
              </a:r>
            </a:p>
          </p:txBody>
        </p:sp>
        <p:sp>
          <p:nvSpPr>
            <p:cNvPr id="171034" name="Line 39"/>
            <p:cNvSpPr>
              <a:spLocks noChangeShapeType="1"/>
            </p:cNvSpPr>
            <p:nvPr/>
          </p:nvSpPr>
          <p:spPr bwMode="auto">
            <a:xfrm>
              <a:off x="5318" y="2159"/>
              <a:ext cx="186" cy="192"/>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1035" name="Oval 40"/>
            <p:cNvSpPr>
              <a:spLocks noChangeArrowheads="1"/>
            </p:cNvSpPr>
            <p:nvPr/>
          </p:nvSpPr>
          <p:spPr bwMode="auto">
            <a:xfrm>
              <a:off x="4661" y="2325"/>
              <a:ext cx="313" cy="354"/>
            </a:xfrm>
            <a:prstGeom prst="ellipse">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pPr>
              <a:r>
                <a:rPr lang="en-US" sz="2400"/>
                <a:t>26</a:t>
              </a:r>
            </a:p>
          </p:txBody>
        </p:sp>
        <p:sp>
          <p:nvSpPr>
            <p:cNvPr id="171036" name="Line 41"/>
            <p:cNvSpPr>
              <a:spLocks noChangeShapeType="1"/>
            </p:cNvSpPr>
            <p:nvPr/>
          </p:nvSpPr>
          <p:spPr bwMode="auto">
            <a:xfrm flipH="1">
              <a:off x="4925" y="2160"/>
              <a:ext cx="177" cy="177"/>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1037" name="Oval 42"/>
            <p:cNvSpPr>
              <a:spLocks noChangeArrowheads="1"/>
            </p:cNvSpPr>
            <p:nvPr/>
          </p:nvSpPr>
          <p:spPr bwMode="auto">
            <a:xfrm>
              <a:off x="5075" y="2794"/>
              <a:ext cx="313" cy="354"/>
            </a:xfrm>
            <a:prstGeom prst="ellipse">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pPr>
              <a:r>
                <a:rPr lang="en-US" sz="2400"/>
                <a:t>27</a:t>
              </a:r>
            </a:p>
          </p:txBody>
        </p:sp>
        <p:sp>
          <p:nvSpPr>
            <p:cNvPr id="171038" name="Line 43"/>
            <p:cNvSpPr>
              <a:spLocks noChangeShapeType="1"/>
            </p:cNvSpPr>
            <p:nvPr/>
          </p:nvSpPr>
          <p:spPr bwMode="auto">
            <a:xfrm>
              <a:off x="4948" y="2651"/>
              <a:ext cx="186" cy="192"/>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1039" name="Oval 44"/>
            <p:cNvSpPr>
              <a:spLocks noChangeArrowheads="1"/>
            </p:cNvSpPr>
            <p:nvPr/>
          </p:nvSpPr>
          <p:spPr bwMode="auto">
            <a:xfrm>
              <a:off x="4346" y="2853"/>
              <a:ext cx="313" cy="354"/>
            </a:xfrm>
            <a:prstGeom prst="ellipse">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pPr>
              <a:r>
                <a:rPr lang="en-US" sz="2400"/>
                <a:t>25</a:t>
              </a:r>
            </a:p>
          </p:txBody>
        </p:sp>
        <p:sp>
          <p:nvSpPr>
            <p:cNvPr id="171040" name="Line 45"/>
            <p:cNvSpPr>
              <a:spLocks noChangeShapeType="1"/>
            </p:cNvSpPr>
            <p:nvPr/>
          </p:nvSpPr>
          <p:spPr bwMode="auto">
            <a:xfrm flipH="1">
              <a:off x="4555" y="2668"/>
              <a:ext cx="177" cy="177"/>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1041" name="Oval 46"/>
            <p:cNvSpPr>
              <a:spLocks noChangeArrowheads="1"/>
            </p:cNvSpPr>
            <p:nvPr/>
          </p:nvSpPr>
          <p:spPr bwMode="auto">
            <a:xfrm>
              <a:off x="3029" y="2455"/>
              <a:ext cx="348" cy="328"/>
            </a:xfrm>
            <a:prstGeom prst="ellipse">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pPr>
              <a:r>
                <a:rPr lang="en-US" sz="2400"/>
                <a:t>5</a:t>
              </a:r>
            </a:p>
          </p:txBody>
        </p:sp>
        <p:sp>
          <p:nvSpPr>
            <p:cNvPr id="171042" name="Line 47"/>
            <p:cNvSpPr>
              <a:spLocks noChangeShapeType="1"/>
            </p:cNvSpPr>
            <p:nvPr/>
          </p:nvSpPr>
          <p:spPr bwMode="auto">
            <a:xfrm flipH="1">
              <a:off x="3243" y="2232"/>
              <a:ext cx="235" cy="21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1043" name="Oval 48"/>
            <p:cNvSpPr>
              <a:spLocks noChangeArrowheads="1"/>
            </p:cNvSpPr>
            <p:nvPr/>
          </p:nvSpPr>
          <p:spPr bwMode="auto">
            <a:xfrm>
              <a:off x="3335" y="2905"/>
              <a:ext cx="348" cy="328"/>
            </a:xfrm>
            <a:prstGeom prst="ellipse">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pPr>
              <a:r>
                <a:rPr lang="en-US" sz="2400"/>
                <a:t>13</a:t>
              </a:r>
            </a:p>
          </p:txBody>
        </p:sp>
        <p:sp>
          <p:nvSpPr>
            <p:cNvPr id="171044" name="Oval 49"/>
            <p:cNvSpPr>
              <a:spLocks noChangeArrowheads="1"/>
            </p:cNvSpPr>
            <p:nvPr/>
          </p:nvSpPr>
          <p:spPr bwMode="auto">
            <a:xfrm>
              <a:off x="3954" y="2898"/>
              <a:ext cx="348" cy="328"/>
            </a:xfrm>
            <a:prstGeom prst="ellipse">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pPr>
              <a:r>
                <a:rPr lang="en-US" sz="2400"/>
                <a:t>15</a:t>
              </a:r>
            </a:p>
          </p:txBody>
        </p:sp>
        <p:sp>
          <p:nvSpPr>
            <p:cNvPr id="171045" name="Line 50"/>
            <p:cNvSpPr>
              <a:spLocks noChangeShapeType="1"/>
            </p:cNvSpPr>
            <p:nvPr/>
          </p:nvSpPr>
          <p:spPr bwMode="auto">
            <a:xfrm flipH="1">
              <a:off x="3544" y="2775"/>
              <a:ext cx="234" cy="11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1046" name="Line 51"/>
            <p:cNvSpPr>
              <a:spLocks noChangeShapeType="1"/>
            </p:cNvSpPr>
            <p:nvPr/>
          </p:nvSpPr>
          <p:spPr bwMode="auto">
            <a:xfrm>
              <a:off x="3939" y="2757"/>
              <a:ext cx="189" cy="13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Tree>
  </p:cSld>
  <p:clrMapOvr>
    <a:masterClrMapping/>
  </p:clrMapOvr>
  <p:transition>
    <p:strips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525334"/>
                                        </p:tgtEl>
                                        <p:attrNameLst>
                                          <p:attrName>style.visibility</p:attrName>
                                        </p:attrNameLst>
                                      </p:cBhvr>
                                      <p:to>
                                        <p:strVal val="visible"/>
                                      </p:to>
                                    </p:set>
                                    <p:animEffect transition="in" filter="strips(downLeft)">
                                      <p:cBhvr>
                                        <p:cTn id="7" dur="500"/>
                                        <p:tgtEl>
                                          <p:spTgt spid="5253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525317"/>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8" presetClass="entr" presetSubtype="12" fill="hold" grpId="0" nodeType="clickEffect">
                                  <p:stCondLst>
                                    <p:cond delay="0"/>
                                  </p:stCondLst>
                                  <p:childTnLst>
                                    <p:set>
                                      <p:cBhvr>
                                        <p:cTn id="15" dur="1" fill="hold">
                                          <p:stCondLst>
                                            <p:cond delay="0"/>
                                          </p:stCondLst>
                                        </p:cTn>
                                        <p:tgtEl>
                                          <p:spTgt spid="525338"/>
                                        </p:tgtEl>
                                        <p:attrNameLst>
                                          <p:attrName>style.visibility</p:attrName>
                                        </p:attrNameLst>
                                      </p:cBhvr>
                                      <p:to>
                                        <p:strVal val="visible"/>
                                      </p:to>
                                    </p:set>
                                    <p:animEffect transition="in" filter="strips(downLeft)">
                                      <p:cBhvr>
                                        <p:cTn id="16" dur="500"/>
                                        <p:tgtEl>
                                          <p:spTgt spid="52533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52533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8" presetClass="entr" presetSubtype="6" fill="hold" grpId="0" nodeType="clickEffect">
                                  <p:stCondLst>
                                    <p:cond delay="0"/>
                                  </p:stCondLst>
                                  <p:childTnLst>
                                    <p:set>
                                      <p:cBhvr>
                                        <p:cTn id="24" dur="1" fill="hold">
                                          <p:stCondLst>
                                            <p:cond delay="0"/>
                                          </p:stCondLst>
                                        </p:cTn>
                                        <p:tgtEl>
                                          <p:spTgt spid="525335"/>
                                        </p:tgtEl>
                                        <p:attrNameLst>
                                          <p:attrName>style.visibility</p:attrName>
                                        </p:attrNameLst>
                                      </p:cBhvr>
                                      <p:to>
                                        <p:strVal val="visible"/>
                                      </p:to>
                                    </p:set>
                                    <p:animEffect transition="in" filter="strips(downRight)">
                                      <p:cBhvr>
                                        <p:cTn id="25" dur="500"/>
                                        <p:tgtEl>
                                          <p:spTgt spid="525335"/>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499"/>
                                          </p:stCondLst>
                                        </p:cTn>
                                        <p:tgtEl>
                                          <p:spTgt spid="525337"/>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499"/>
                                          </p:stCondLst>
                                        </p:cTn>
                                        <p:tgtEl>
                                          <p:spTgt spid="525339"/>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grpId="0" nodeType="clickEffect">
                                  <p:stCondLst>
                                    <p:cond delay="0"/>
                                  </p:stCondLst>
                                  <p:childTnLst>
                                    <p:set>
                                      <p:cBhvr>
                                        <p:cTn id="37" dur="1" fill="hold">
                                          <p:stCondLst>
                                            <p:cond delay="499"/>
                                          </p:stCondLst>
                                        </p:cTn>
                                        <p:tgtEl>
                                          <p:spTgt spid="525340"/>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7" presetClass="entr" presetSubtype="8" fill="hold" grpId="0" nodeType="clickEffect">
                                  <p:stCondLst>
                                    <p:cond delay="0"/>
                                  </p:stCondLst>
                                  <p:childTnLst>
                                    <p:set>
                                      <p:cBhvr>
                                        <p:cTn id="41" dur="1" fill="hold">
                                          <p:stCondLst>
                                            <p:cond delay="0"/>
                                          </p:stCondLst>
                                        </p:cTn>
                                        <p:tgtEl>
                                          <p:spTgt spid="525341"/>
                                        </p:tgtEl>
                                        <p:attrNameLst>
                                          <p:attrName>style.visibility</p:attrName>
                                        </p:attrNameLst>
                                      </p:cBhvr>
                                      <p:to>
                                        <p:strVal val="visible"/>
                                      </p:to>
                                    </p:set>
                                    <p:anim calcmode="lin" valueType="num">
                                      <p:cBhvr>
                                        <p:cTn id="42" dur="500" fill="hold"/>
                                        <p:tgtEl>
                                          <p:spTgt spid="525341"/>
                                        </p:tgtEl>
                                        <p:attrNameLst>
                                          <p:attrName>ppt_x</p:attrName>
                                        </p:attrNameLst>
                                      </p:cBhvr>
                                      <p:tavLst>
                                        <p:tav tm="0">
                                          <p:val>
                                            <p:strVal val="#ppt_x-#ppt_w/2"/>
                                          </p:val>
                                        </p:tav>
                                        <p:tav tm="100000">
                                          <p:val>
                                            <p:strVal val="#ppt_x"/>
                                          </p:val>
                                        </p:tav>
                                      </p:tavLst>
                                    </p:anim>
                                    <p:anim calcmode="lin" valueType="num">
                                      <p:cBhvr>
                                        <p:cTn id="43" dur="500" fill="hold"/>
                                        <p:tgtEl>
                                          <p:spTgt spid="525341"/>
                                        </p:tgtEl>
                                        <p:attrNameLst>
                                          <p:attrName>ppt_y</p:attrName>
                                        </p:attrNameLst>
                                      </p:cBhvr>
                                      <p:tavLst>
                                        <p:tav tm="0">
                                          <p:val>
                                            <p:strVal val="#ppt_y"/>
                                          </p:val>
                                        </p:tav>
                                        <p:tav tm="100000">
                                          <p:val>
                                            <p:strVal val="#ppt_y"/>
                                          </p:val>
                                        </p:tav>
                                      </p:tavLst>
                                    </p:anim>
                                    <p:anim calcmode="lin" valueType="num">
                                      <p:cBhvr>
                                        <p:cTn id="44" dur="500" fill="hold"/>
                                        <p:tgtEl>
                                          <p:spTgt spid="525341"/>
                                        </p:tgtEl>
                                        <p:attrNameLst>
                                          <p:attrName>ppt_w</p:attrName>
                                        </p:attrNameLst>
                                      </p:cBhvr>
                                      <p:tavLst>
                                        <p:tav tm="0">
                                          <p:val>
                                            <p:fltVal val="0"/>
                                          </p:val>
                                        </p:tav>
                                        <p:tav tm="100000">
                                          <p:val>
                                            <p:strVal val="#ppt_w"/>
                                          </p:val>
                                        </p:tav>
                                      </p:tavLst>
                                    </p:anim>
                                    <p:anim calcmode="lin" valueType="num">
                                      <p:cBhvr>
                                        <p:cTn id="45" dur="500" fill="hold"/>
                                        <p:tgtEl>
                                          <p:spTgt spid="525341"/>
                                        </p:tgtEl>
                                        <p:attrNameLst>
                                          <p:attrName>ppt_h</p:attrName>
                                        </p:attrNameLst>
                                      </p:cBhvr>
                                      <p:tavLst>
                                        <p:tav tm="0">
                                          <p:val>
                                            <p:strVal val="#ppt_h"/>
                                          </p:val>
                                        </p:tav>
                                        <p:tav tm="100000">
                                          <p:val>
                                            <p:strVal val="#ppt_h"/>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3" presetClass="entr" presetSubtype="16" fill="hold" nodeType="clickEffect">
                                  <p:stCondLst>
                                    <p:cond delay="0"/>
                                  </p:stCondLst>
                                  <p:childTnLst>
                                    <p:set>
                                      <p:cBhvr>
                                        <p:cTn id="49" dur="1" fill="hold">
                                          <p:stCondLst>
                                            <p:cond delay="0"/>
                                          </p:stCondLst>
                                        </p:cTn>
                                        <p:tgtEl>
                                          <p:spTgt spid="3"/>
                                        </p:tgtEl>
                                        <p:attrNameLst>
                                          <p:attrName>style.visibility</p:attrName>
                                        </p:attrNameLst>
                                      </p:cBhvr>
                                      <p:to>
                                        <p:strVal val="visible"/>
                                      </p:to>
                                    </p:set>
                                    <p:anim calcmode="lin" valueType="num">
                                      <p:cBhvr>
                                        <p:cTn id="50" dur="500" fill="hold"/>
                                        <p:tgtEl>
                                          <p:spTgt spid="3"/>
                                        </p:tgtEl>
                                        <p:attrNameLst>
                                          <p:attrName>ppt_w</p:attrName>
                                        </p:attrNameLst>
                                      </p:cBhvr>
                                      <p:tavLst>
                                        <p:tav tm="0">
                                          <p:val>
                                            <p:fltVal val="0"/>
                                          </p:val>
                                        </p:tav>
                                        <p:tav tm="100000">
                                          <p:val>
                                            <p:strVal val="#ppt_w"/>
                                          </p:val>
                                        </p:tav>
                                      </p:tavLst>
                                    </p:anim>
                                    <p:anim calcmode="lin" valueType="num">
                                      <p:cBhvr>
                                        <p:cTn id="51"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317" grpId="0" animBg="1" autoUpdateAnimBg="0"/>
      <p:bldP spid="525334" grpId="0" animBg="1"/>
      <p:bldP spid="525335" grpId="0" animBg="1"/>
      <p:bldP spid="525336" grpId="0" animBg="1" autoUpdateAnimBg="0"/>
      <p:bldP spid="525337" grpId="0" animBg="1" autoUpdateAnimBg="0"/>
      <p:bldP spid="525338" grpId="0" animBg="1"/>
      <p:bldP spid="525339" grpId="0" animBg="1" autoUpdateAnimBg="0"/>
      <p:bldP spid="525340" grpId="0" animBg="1"/>
      <p:bldP spid="525341" grpId="0" animBg="1"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33363"/>
            <a:ext cx="7391400" cy="563562"/>
          </a:xfrm>
        </p:spPr>
        <p:txBody>
          <a:bodyPr/>
          <a:lstStyle/>
          <a:p>
            <a:r>
              <a:rPr lang="en-US" dirty="0" err="1"/>
              <a:t>Danh</a:t>
            </a:r>
            <a:r>
              <a:rPr lang="en-US" dirty="0"/>
              <a:t> </a:t>
            </a:r>
            <a:r>
              <a:rPr lang="en-US" dirty="0" err="1"/>
              <a:t>sách</a:t>
            </a:r>
            <a:r>
              <a:rPr lang="en-US" dirty="0"/>
              <a:t> </a:t>
            </a:r>
            <a:r>
              <a:rPr lang="en-US" dirty="0" err="1"/>
              <a:t>liên</a:t>
            </a:r>
            <a:r>
              <a:rPr lang="en-US" dirty="0"/>
              <a:t> </a:t>
            </a:r>
            <a:r>
              <a:rPr lang="en-US" dirty="0" err="1"/>
              <a:t>kết</a:t>
            </a:r>
            <a:r>
              <a:rPr lang="en-US" dirty="0"/>
              <a:t> </a:t>
            </a:r>
            <a:r>
              <a:rPr lang="en-US" dirty="0" err="1"/>
              <a:t>đơn</a:t>
            </a:r>
            <a:r>
              <a:rPr lang="en-US" dirty="0"/>
              <a:t> </a:t>
            </a:r>
            <a:r>
              <a:rPr lang="en-US" dirty="0" smtClean="0"/>
              <a:t>(3)</a:t>
            </a:r>
            <a:endParaRPr lang="en-US" dirty="0"/>
          </a:p>
        </p:txBody>
      </p:sp>
      <p:sp>
        <p:nvSpPr>
          <p:cNvPr id="3" name="Content Placeholder 2"/>
          <p:cNvSpPr>
            <a:spLocks noGrp="1"/>
          </p:cNvSpPr>
          <p:nvPr>
            <p:ph idx="1"/>
          </p:nvPr>
        </p:nvSpPr>
        <p:spPr>
          <a:xfrm>
            <a:off x="533400" y="5953125"/>
            <a:ext cx="4572000" cy="447675"/>
          </a:xfrm>
        </p:spPr>
        <p:txBody>
          <a:bodyPr/>
          <a:lstStyle/>
          <a:p>
            <a:pPr marL="0" indent="0" algn="ctr">
              <a:buNone/>
            </a:pPr>
            <a:r>
              <a:rPr lang="en-US" sz="2000" dirty="0"/>
              <a:t>Minh </a:t>
            </a:r>
            <a:r>
              <a:rPr lang="en-US" sz="2000" dirty="0" err="1" smtClean="0"/>
              <a:t>họa</a:t>
            </a:r>
            <a:r>
              <a:rPr lang="en-US" sz="2000" dirty="0" smtClean="0"/>
              <a:t> </a:t>
            </a:r>
            <a:r>
              <a:rPr lang="en-US" sz="2000" dirty="0" err="1" smtClean="0"/>
              <a:t>thao</a:t>
            </a:r>
            <a:r>
              <a:rPr lang="en-US" sz="2000" dirty="0" smtClean="0"/>
              <a:t> </a:t>
            </a:r>
            <a:r>
              <a:rPr lang="en-US" sz="2000" dirty="0" err="1" smtClean="0"/>
              <a:t>tác</a:t>
            </a:r>
            <a:r>
              <a:rPr lang="en-US" sz="2000" dirty="0" smtClean="0"/>
              <a:t> </a:t>
            </a:r>
            <a:r>
              <a:rPr lang="en-US" sz="2000" dirty="0" err="1" smtClean="0"/>
              <a:t>xóa</a:t>
            </a:r>
            <a:r>
              <a:rPr lang="en-US" sz="2000" dirty="0" smtClean="0"/>
              <a:t> node</a:t>
            </a:r>
            <a:endParaRPr lang="en-US" sz="2000" dirty="0"/>
          </a:p>
        </p:txBody>
      </p:sp>
      <p:sp>
        <p:nvSpPr>
          <p:cNvPr id="4" name="Slide Number Placeholder 3"/>
          <p:cNvSpPr>
            <a:spLocks noGrp="1"/>
          </p:cNvSpPr>
          <p:nvPr>
            <p:ph type="sldNum" sz="quarter" idx="10"/>
          </p:nvPr>
        </p:nvSpPr>
        <p:spPr/>
        <p:txBody>
          <a:bodyPr/>
          <a:lstStyle/>
          <a:p>
            <a:pPr>
              <a:defRPr/>
            </a:pPr>
            <a:fld id="{9CEE71B8-37E4-43B1-A1AB-7166D8C040FC}" type="slidenum">
              <a:rPr lang="en-US" smtClean="0"/>
              <a:pPr>
                <a:defRPr/>
              </a:pPr>
              <a:t>15</a:t>
            </a:fld>
            <a:endParaRPr lang="en-US" dirty="0"/>
          </a:p>
        </p:txBody>
      </p:sp>
      <p:sp>
        <p:nvSpPr>
          <p:cNvPr id="5" name="Date Placeholder 4"/>
          <p:cNvSpPr>
            <a:spLocks noGrp="1"/>
          </p:cNvSpPr>
          <p:nvPr>
            <p:ph type="dt" sz="half" idx="11"/>
          </p:nvPr>
        </p:nvSpPr>
        <p:spPr/>
        <p:txBody>
          <a:bodyPr/>
          <a:lstStyle/>
          <a:p>
            <a:pPr>
              <a:defRPr/>
            </a:pPr>
            <a:r>
              <a:rPr lang="en-US" smtClean="0"/>
              <a:t>Winter 2012</a:t>
            </a:r>
            <a:endParaRPr lang="en-US"/>
          </a:p>
        </p:txBody>
      </p:sp>
      <p:sp>
        <p:nvSpPr>
          <p:cNvPr id="6" name="Footer Placeholder 5"/>
          <p:cNvSpPr>
            <a:spLocks noGrp="1"/>
          </p:cNvSpPr>
          <p:nvPr>
            <p:ph type="ftr" sz="quarter" idx="12"/>
          </p:nvPr>
        </p:nvSpPr>
        <p:spPr/>
        <p:txBody>
          <a:bodyPr/>
          <a:lstStyle/>
          <a:p>
            <a:pPr>
              <a:defRPr/>
            </a:pPr>
            <a:r>
              <a:rPr lang="en-US" smtClean="0"/>
              <a:t>(C) Nguyen Tri Tuan - DH.KHTN Tp.HCM</a:t>
            </a:r>
            <a:endParaRPr lang="en-US"/>
          </a:p>
        </p:txBody>
      </p:sp>
      <p:pic>
        <p:nvPicPr>
          <p:cNvPr id="436226" name="Picture 2" descr="http://upload.wikimedia.org/wikipedia/commons/thumb/d/d4/CPT-LinkedLists-deletingnode.svg/380px-CPT-LinkedLists-deletingnod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1" y="3733800"/>
            <a:ext cx="4592705" cy="2102977"/>
          </a:xfrm>
          <a:prstGeom prst="rect">
            <a:avLst/>
          </a:prstGeom>
          <a:noFill/>
          <a:extLst>
            <a:ext uri="{909E8E84-426E-40DD-AFC4-6F175D3DCCD1}">
              <a14:hiddenFill xmlns:a14="http://schemas.microsoft.com/office/drawing/2010/main">
                <a:solidFill>
                  <a:srgbClr val="FFFFFF"/>
                </a:solidFill>
              </a14:hiddenFill>
            </a:ext>
          </a:extLst>
        </p:spPr>
      </p:pic>
      <p:pic>
        <p:nvPicPr>
          <p:cNvPr id="4362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0350" y="1154258"/>
            <a:ext cx="6191250" cy="2043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2"/>
          <p:cNvSpPr txBox="1">
            <a:spLocks/>
          </p:cNvSpPr>
          <p:nvPr/>
        </p:nvSpPr>
        <p:spPr bwMode="auto">
          <a:xfrm>
            <a:off x="4419600" y="3286125"/>
            <a:ext cx="45720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150000"/>
              <a:buFont typeface="Wingdings" pitchFamily="2" charset="2"/>
              <a:buChar char="§"/>
              <a:defRPr sz="28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400">
                <a:solidFill>
                  <a:schemeClr val="tx1"/>
                </a:solidFill>
                <a:latin typeface="Arial" charset="0"/>
                <a:ea typeface="MS PGothic" pitchFamily="34" charset="-128"/>
              </a:defRPr>
            </a:lvl2pPr>
            <a:lvl3pPr marL="1143000" indent="-228600" algn="l" rtl="0" eaLnBrk="0" fontAlgn="base" hangingPunct="0">
              <a:spcBef>
                <a:spcPct val="20000"/>
              </a:spcBef>
              <a:spcAft>
                <a:spcPct val="0"/>
              </a:spcAft>
              <a:buClr>
                <a:schemeClr val="tx1"/>
              </a:buClr>
              <a:buChar char="•"/>
              <a:defRPr sz="2000">
                <a:solidFill>
                  <a:schemeClr val="tx1"/>
                </a:solidFill>
                <a:latin typeface="Arial" charset="0"/>
                <a:ea typeface="MS PGothic" pitchFamily="34" charset="-128"/>
              </a:defRPr>
            </a:lvl3pPr>
            <a:lvl4pPr marL="1600200" indent="-228600" algn="l" rtl="0" eaLnBrk="0" fontAlgn="base" hangingPunct="0">
              <a:spcBef>
                <a:spcPct val="20000"/>
              </a:spcBef>
              <a:spcAft>
                <a:spcPct val="0"/>
              </a:spcAft>
              <a:buChar char="–"/>
              <a:defRPr>
                <a:solidFill>
                  <a:schemeClr val="tx1"/>
                </a:solidFill>
                <a:latin typeface="Arial" charset="0"/>
                <a:ea typeface="MS PGothic" pitchFamily="34" charset="-128"/>
              </a:defRPr>
            </a:lvl4pPr>
            <a:lvl5pPr marL="2057400" indent="-228600" algn="l" rtl="0" eaLnBrk="0" fontAlgn="base" hangingPunct="0">
              <a:spcBef>
                <a:spcPct val="20000"/>
              </a:spcBef>
              <a:spcAft>
                <a:spcPct val="0"/>
              </a:spcAft>
              <a:buChar char="»"/>
              <a:defRPr sz="1600">
                <a:solidFill>
                  <a:schemeClr val="tx1"/>
                </a:solidFill>
                <a:latin typeface="Arial" charset="0"/>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a:lstStyle>
          <a:p>
            <a:pPr marL="0" indent="0" algn="r">
              <a:buFont typeface="Wingdings" pitchFamily="2" charset="2"/>
              <a:buNone/>
            </a:pPr>
            <a:r>
              <a:rPr lang="en-US" sz="2000" dirty="0" smtClean="0"/>
              <a:t>Minh </a:t>
            </a:r>
            <a:r>
              <a:rPr lang="en-US" sz="2000" dirty="0" err="1" smtClean="0"/>
              <a:t>họa</a:t>
            </a:r>
            <a:r>
              <a:rPr lang="en-US" sz="2000" dirty="0" smtClean="0"/>
              <a:t> </a:t>
            </a:r>
            <a:r>
              <a:rPr lang="en-US" sz="2000" dirty="0" err="1" smtClean="0"/>
              <a:t>thao</a:t>
            </a:r>
            <a:r>
              <a:rPr lang="en-US" sz="2000" dirty="0" smtClean="0"/>
              <a:t> </a:t>
            </a:r>
            <a:r>
              <a:rPr lang="en-US" sz="2000" dirty="0" err="1" smtClean="0"/>
              <a:t>tác</a:t>
            </a:r>
            <a:r>
              <a:rPr lang="en-US" sz="2000" dirty="0" smtClean="0"/>
              <a:t> </a:t>
            </a:r>
            <a:r>
              <a:rPr lang="en-US" sz="2000" dirty="0" err="1" smtClean="0"/>
              <a:t>thêm</a:t>
            </a:r>
            <a:r>
              <a:rPr lang="en-US" sz="2000" dirty="0" smtClean="0"/>
              <a:t> node</a:t>
            </a:r>
            <a:endParaRPr lang="en-US" sz="2000" dirty="0"/>
          </a:p>
        </p:txBody>
      </p:sp>
    </p:spTree>
    <p:extLst>
      <p:ext uri="{BB962C8B-B14F-4D97-AF65-F5344CB8AC3E}">
        <p14:creationId xmlns:p14="http://schemas.microsoft.com/office/powerpoint/2010/main" val="1466121178"/>
      </p:ext>
    </p:extLst>
  </p:cSld>
  <p:clrMapOvr>
    <a:masterClrMapping/>
  </p:clrMapOvr>
  <p:transition>
    <p:strips dir="ru"/>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F574CC9C-98AB-4309-9CCF-B4550436BA51}" type="slidenum">
              <a:rPr lang="en-US" sz="1000" smtClean="0">
                <a:latin typeface="Verdana" pitchFamily="34" charset="0"/>
              </a:rPr>
              <a:pPr eaLnBrk="1" hangingPunct="1"/>
              <a:t>150</a:t>
            </a:fld>
            <a:endParaRPr lang="en-US" sz="1000" dirty="0" smtClean="0">
              <a:latin typeface="Verdana" pitchFamily="34" charset="0"/>
            </a:endParaRPr>
          </a:p>
        </p:txBody>
      </p:sp>
      <p:sp>
        <p:nvSpPr>
          <p:cNvPr id="172035"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72036"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72037" name="Rectangle 2"/>
          <p:cNvSpPr>
            <a:spLocks noGrp="1" noChangeArrowheads="1"/>
          </p:cNvSpPr>
          <p:nvPr>
            <p:ph type="title"/>
          </p:nvPr>
        </p:nvSpPr>
        <p:spPr/>
        <p:txBody>
          <a:bodyPr/>
          <a:lstStyle/>
          <a:p>
            <a:r>
              <a:rPr lang="en-US" dirty="0" err="1" smtClean="0">
                <a:cs typeface="Times New Roman" pitchFamily="18" charset="0"/>
              </a:rPr>
              <a:t>Đánh</a:t>
            </a:r>
            <a:r>
              <a:rPr lang="en-US" dirty="0" smtClean="0">
                <a:cs typeface="Times New Roman" pitchFamily="18" charset="0"/>
              </a:rPr>
              <a:t> </a:t>
            </a:r>
            <a:r>
              <a:rPr lang="en-US" dirty="0" err="1" smtClean="0">
                <a:cs typeface="Times New Roman" pitchFamily="18" charset="0"/>
              </a:rPr>
              <a:t>giá</a:t>
            </a:r>
            <a:r>
              <a:rPr lang="en-US" dirty="0" smtClean="0">
                <a:cs typeface="Times New Roman" pitchFamily="18" charset="0"/>
              </a:rPr>
              <a:t>/so </a:t>
            </a:r>
            <a:r>
              <a:rPr lang="en-US" dirty="0" err="1" smtClean="0">
                <a:cs typeface="Times New Roman" pitchFamily="18" charset="0"/>
              </a:rPr>
              <a:t>sánh</a:t>
            </a:r>
            <a:endParaRPr lang="en-US" dirty="0" smtClean="0">
              <a:cs typeface="Times New Roman" pitchFamily="18" charset="0"/>
            </a:endParaRPr>
          </a:p>
        </p:txBody>
      </p:sp>
      <p:sp>
        <p:nvSpPr>
          <p:cNvPr id="172038" name="Rectangle 3"/>
          <p:cNvSpPr>
            <a:spLocks noGrp="1" noChangeArrowheads="1"/>
          </p:cNvSpPr>
          <p:nvPr>
            <p:ph type="body" idx="1"/>
          </p:nvPr>
        </p:nvSpPr>
        <p:spPr/>
        <p:txBody>
          <a:bodyPr/>
          <a:lstStyle/>
          <a:p>
            <a:pPr>
              <a:lnSpc>
                <a:spcPct val="90000"/>
              </a:lnSpc>
            </a:pPr>
            <a:r>
              <a:rPr lang="en-US" sz="2400" dirty="0" err="1" smtClean="0"/>
              <a:t>Độ</a:t>
            </a:r>
            <a:r>
              <a:rPr lang="en-US" sz="2400" dirty="0" smtClean="0"/>
              <a:t> </a:t>
            </a:r>
            <a:r>
              <a:rPr lang="en-US" sz="2400" dirty="0" err="1" smtClean="0"/>
              <a:t>cao</a:t>
            </a:r>
            <a:r>
              <a:rPr lang="en-US" sz="2400" dirty="0" smtClean="0"/>
              <a:t> </a:t>
            </a:r>
            <a:r>
              <a:rPr lang="en-US" sz="2400" dirty="0" err="1" smtClean="0"/>
              <a:t>của</a:t>
            </a:r>
            <a:r>
              <a:rPr lang="en-US" sz="2400" dirty="0" smtClean="0"/>
              <a:t> </a:t>
            </a:r>
            <a:r>
              <a:rPr lang="en-US" sz="2400" dirty="0" err="1" smtClean="0"/>
              <a:t>cây</a:t>
            </a:r>
            <a:r>
              <a:rPr lang="en-US" sz="2400" dirty="0" smtClean="0"/>
              <a:t>: </a:t>
            </a:r>
            <a:r>
              <a:rPr lang="en-US" sz="2400" dirty="0" err="1" smtClean="0">
                <a:solidFill>
                  <a:srgbClr val="FF3300"/>
                </a:solidFill>
              </a:rPr>
              <a:t>h</a:t>
            </a:r>
            <a:r>
              <a:rPr lang="en-US" sz="2400" baseline="-25000" dirty="0" err="1" smtClean="0">
                <a:solidFill>
                  <a:srgbClr val="FF3300"/>
                </a:solidFill>
              </a:rPr>
              <a:t>AVL</a:t>
            </a:r>
            <a:r>
              <a:rPr lang="en-US" sz="2400" dirty="0" smtClean="0">
                <a:solidFill>
                  <a:srgbClr val="FF3300"/>
                </a:solidFill>
              </a:rPr>
              <a:t> &lt; 1.44*log</a:t>
            </a:r>
            <a:r>
              <a:rPr lang="en-US" sz="2400" baseline="-25000" dirty="0" smtClean="0">
                <a:solidFill>
                  <a:srgbClr val="FF3300"/>
                </a:solidFill>
              </a:rPr>
              <a:t>2</a:t>
            </a:r>
            <a:r>
              <a:rPr lang="en-US" sz="2400" dirty="0" smtClean="0">
                <a:solidFill>
                  <a:srgbClr val="FF3300"/>
                </a:solidFill>
              </a:rPr>
              <a:t>(N+1)</a:t>
            </a:r>
            <a:endParaRPr lang="en-US" sz="2400" dirty="0" smtClean="0"/>
          </a:p>
          <a:p>
            <a:pPr>
              <a:lnSpc>
                <a:spcPct val="90000"/>
              </a:lnSpc>
              <a:buFont typeface="Wingdings" pitchFamily="2" charset="2"/>
              <a:buNone/>
            </a:pPr>
            <a:r>
              <a:rPr lang="en-US" sz="2400" dirty="0" smtClean="0"/>
              <a:t>	</a:t>
            </a:r>
            <a:r>
              <a:rPr lang="en-US" sz="2000" dirty="0" err="1" smtClean="0"/>
              <a:t>Cây</a:t>
            </a:r>
            <a:r>
              <a:rPr lang="en-US" sz="2000" dirty="0" smtClean="0"/>
              <a:t> AVL </a:t>
            </a:r>
            <a:r>
              <a:rPr lang="en-US" sz="2000" dirty="0" err="1" smtClean="0"/>
              <a:t>có</a:t>
            </a:r>
            <a:r>
              <a:rPr lang="en-US" sz="2000" dirty="0" smtClean="0"/>
              <a:t> </a:t>
            </a:r>
            <a:r>
              <a:rPr lang="en-US" sz="2000" dirty="0" err="1" smtClean="0"/>
              <a:t>độ</a:t>
            </a:r>
            <a:r>
              <a:rPr lang="en-US" sz="2000" dirty="0" smtClean="0"/>
              <a:t> </a:t>
            </a:r>
            <a:r>
              <a:rPr lang="en-US" sz="2000" dirty="0" err="1" smtClean="0"/>
              <a:t>cao</a:t>
            </a:r>
            <a:r>
              <a:rPr lang="en-US" sz="2000" dirty="0" smtClean="0"/>
              <a:t> </a:t>
            </a:r>
            <a:r>
              <a:rPr lang="en-US" sz="2000" dirty="0" err="1" smtClean="0"/>
              <a:t>nhiều</a:t>
            </a:r>
            <a:r>
              <a:rPr lang="en-US" sz="2000" dirty="0" smtClean="0"/>
              <a:t> </a:t>
            </a:r>
            <a:r>
              <a:rPr lang="en-US" sz="2000" dirty="0" err="1" smtClean="0"/>
              <a:t>hơn</a:t>
            </a:r>
            <a:r>
              <a:rPr lang="en-US" sz="2000" dirty="0" smtClean="0"/>
              <a:t> </a:t>
            </a:r>
            <a:r>
              <a:rPr lang="en-US" sz="2000" dirty="0" err="1" smtClean="0"/>
              <a:t>không</a:t>
            </a:r>
            <a:r>
              <a:rPr lang="en-US" sz="2000" dirty="0" smtClean="0"/>
              <a:t> </a:t>
            </a:r>
            <a:r>
              <a:rPr lang="en-US" sz="2000" dirty="0" err="1" smtClean="0"/>
              <a:t>quá</a:t>
            </a:r>
            <a:r>
              <a:rPr lang="en-US" sz="2000" dirty="0" smtClean="0"/>
              <a:t> 44% so </a:t>
            </a:r>
            <a:r>
              <a:rPr lang="en-US" sz="2000" dirty="0" err="1" smtClean="0"/>
              <a:t>với</a:t>
            </a:r>
            <a:r>
              <a:rPr lang="en-US" sz="2000" dirty="0" smtClean="0"/>
              <a:t> </a:t>
            </a:r>
            <a:r>
              <a:rPr lang="en-US" sz="2000" dirty="0" err="1" smtClean="0"/>
              <a:t>độ</a:t>
            </a:r>
            <a:r>
              <a:rPr lang="en-US" sz="2000" dirty="0" smtClean="0"/>
              <a:t> </a:t>
            </a:r>
            <a:r>
              <a:rPr lang="en-US" sz="2000" dirty="0" err="1" smtClean="0"/>
              <a:t>cao</a:t>
            </a:r>
            <a:r>
              <a:rPr lang="en-US" sz="2000" dirty="0" smtClean="0"/>
              <a:t> </a:t>
            </a:r>
            <a:r>
              <a:rPr lang="en-US" sz="2000" dirty="0" err="1" smtClean="0"/>
              <a:t>của</a:t>
            </a:r>
            <a:r>
              <a:rPr lang="en-US" sz="2000" dirty="0" smtClean="0"/>
              <a:t> 1 </a:t>
            </a:r>
            <a:r>
              <a:rPr lang="en-US" sz="2000" dirty="0" err="1" smtClean="0"/>
              <a:t>cây</a:t>
            </a:r>
            <a:r>
              <a:rPr lang="en-US" sz="2000" dirty="0" smtClean="0"/>
              <a:t> </a:t>
            </a:r>
            <a:r>
              <a:rPr lang="en-US" sz="2000" dirty="0" err="1" smtClean="0"/>
              <a:t>nhị</a:t>
            </a:r>
            <a:r>
              <a:rPr lang="en-US" sz="2000" dirty="0" smtClean="0"/>
              <a:t> </a:t>
            </a:r>
            <a:r>
              <a:rPr lang="en-US" sz="2000" dirty="0" err="1" smtClean="0"/>
              <a:t>phân</a:t>
            </a:r>
            <a:r>
              <a:rPr lang="en-US" sz="2000" dirty="0" smtClean="0"/>
              <a:t> </a:t>
            </a:r>
            <a:r>
              <a:rPr lang="en-US" sz="2000" dirty="0" err="1" smtClean="0"/>
              <a:t>tối</a:t>
            </a:r>
            <a:r>
              <a:rPr lang="en-US" sz="2000" dirty="0" smtClean="0"/>
              <a:t> </a:t>
            </a:r>
            <a:r>
              <a:rPr lang="en-US" sz="2000" dirty="0" err="1" smtClean="0"/>
              <a:t>ưu</a:t>
            </a:r>
            <a:r>
              <a:rPr lang="en-US" sz="2000" dirty="0" smtClean="0"/>
              <a:t>.</a:t>
            </a:r>
          </a:p>
          <a:p>
            <a:pPr>
              <a:lnSpc>
                <a:spcPct val="90000"/>
              </a:lnSpc>
            </a:pPr>
            <a:endParaRPr lang="en-US" sz="2400" dirty="0" smtClean="0"/>
          </a:p>
          <a:p>
            <a:pPr>
              <a:lnSpc>
                <a:spcPct val="90000"/>
              </a:lnSpc>
            </a:pPr>
            <a:r>
              <a:rPr lang="en-US" sz="2400" dirty="0" smtClean="0"/>
              <a:t>Chi </a:t>
            </a:r>
            <a:r>
              <a:rPr lang="en-US" sz="2400" dirty="0" err="1" smtClean="0"/>
              <a:t>phí</a:t>
            </a:r>
            <a:r>
              <a:rPr lang="en-US" sz="2400" dirty="0" smtClean="0"/>
              <a:t> </a:t>
            </a:r>
            <a:r>
              <a:rPr lang="en-US" sz="2400" dirty="0" err="1" smtClean="0"/>
              <a:t>tìm</a:t>
            </a:r>
            <a:r>
              <a:rPr lang="en-US" sz="2400" dirty="0" smtClean="0"/>
              <a:t> </a:t>
            </a:r>
            <a:r>
              <a:rPr lang="en-US" sz="2400" dirty="0" err="1" smtClean="0"/>
              <a:t>kiếm</a:t>
            </a:r>
            <a:r>
              <a:rPr lang="en-US" sz="2400" dirty="0" smtClean="0"/>
              <a:t> O(log</a:t>
            </a:r>
            <a:r>
              <a:rPr lang="en-US" sz="2400" baseline="-25000" dirty="0" smtClean="0"/>
              <a:t>2</a:t>
            </a:r>
            <a:r>
              <a:rPr lang="en-US" sz="2400" dirty="0" smtClean="0"/>
              <a:t>N)</a:t>
            </a:r>
          </a:p>
          <a:p>
            <a:pPr>
              <a:lnSpc>
                <a:spcPct val="90000"/>
              </a:lnSpc>
            </a:pPr>
            <a:endParaRPr lang="en-US" sz="2400" dirty="0" smtClean="0"/>
          </a:p>
          <a:p>
            <a:pPr>
              <a:lnSpc>
                <a:spcPct val="90000"/>
              </a:lnSpc>
            </a:pPr>
            <a:r>
              <a:rPr lang="en-US" sz="2400" dirty="0" smtClean="0"/>
              <a:t>Chi </a:t>
            </a:r>
            <a:r>
              <a:rPr lang="en-US" sz="2400" dirty="0" err="1" smtClean="0"/>
              <a:t>phí</a:t>
            </a:r>
            <a:r>
              <a:rPr lang="en-US" sz="2400" dirty="0" smtClean="0"/>
              <a:t> </a:t>
            </a:r>
            <a:r>
              <a:rPr lang="en-US" sz="2400" dirty="0" err="1" smtClean="0"/>
              <a:t>thêm</a:t>
            </a:r>
            <a:r>
              <a:rPr lang="en-US" sz="2400" dirty="0" smtClean="0"/>
              <a:t> </a:t>
            </a:r>
            <a:r>
              <a:rPr lang="en-US" sz="2400" dirty="0" err="1" smtClean="0"/>
              <a:t>phần</a:t>
            </a:r>
            <a:r>
              <a:rPr lang="en-US" sz="2400" dirty="0" smtClean="0"/>
              <a:t> </a:t>
            </a:r>
            <a:r>
              <a:rPr lang="en-US" sz="2400" dirty="0" err="1" smtClean="0"/>
              <a:t>tử</a:t>
            </a:r>
            <a:r>
              <a:rPr lang="en-US" sz="2400" dirty="0" smtClean="0"/>
              <a:t> O(log</a:t>
            </a:r>
            <a:r>
              <a:rPr lang="en-US" sz="2400" baseline="-25000" dirty="0" smtClean="0"/>
              <a:t>2</a:t>
            </a:r>
            <a:r>
              <a:rPr lang="en-US" sz="2400" dirty="0" smtClean="0"/>
              <a:t>N)</a:t>
            </a:r>
          </a:p>
          <a:p>
            <a:pPr lvl="1">
              <a:lnSpc>
                <a:spcPct val="90000"/>
              </a:lnSpc>
            </a:pPr>
            <a:r>
              <a:rPr lang="en-US" sz="2000" dirty="0" err="1" smtClean="0">
                <a:latin typeface="Arial" pitchFamily="34" charset="0"/>
              </a:rPr>
              <a:t>Tìm</a:t>
            </a:r>
            <a:r>
              <a:rPr lang="en-US" sz="2000" dirty="0" smtClean="0">
                <a:latin typeface="Arial" pitchFamily="34" charset="0"/>
              </a:rPr>
              <a:t> </a:t>
            </a:r>
            <a:r>
              <a:rPr lang="en-US" sz="2000" dirty="0" err="1" smtClean="0">
                <a:latin typeface="Arial" pitchFamily="34" charset="0"/>
              </a:rPr>
              <a:t>kiếm</a:t>
            </a:r>
            <a:r>
              <a:rPr lang="en-US" sz="2000" dirty="0" smtClean="0">
                <a:latin typeface="Arial" pitchFamily="34" charset="0"/>
              </a:rPr>
              <a:t>: O(log</a:t>
            </a:r>
            <a:r>
              <a:rPr lang="en-US" sz="2000" baseline="-25000" dirty="0" smtClean="0">
                <a:latin typeface="Arial" pitchFamily="34" charset="0"/>
              </a:rPr>
              <a:t>2</a:t>
            </a:r>
            <a:r>
              <a:rPr lang="en-US" sz="2000" dirty="0" smtClean="0">
                <a:latin typeface="Arial" pitchFamily="34" charset="0"/>
              </a:rPr>
              <a:t>N)</a:t>
            </a:r>
          </a:p>
          <a:p>
            <a:pPr lvl="1">
              <a:lnSpc>
                <a:spcPct val="90000"/>
              </a:lnSpc>
            </a:pPr>
            <a:r>
              <a:rPr lang="en-US" sz="2000" dirty="0" err="1" smtClean="0">
                <a:latin typeface="Arial" pitchFamily="34" charset="0"/>
              </a:rPr>
              <a:t>Điều</a:t>
            </a:r>
            <a:r>
              <a:rPr lang="en-US" sz="2000" dirty="0" smtClean="0">
                <a:latin typeface="Arial" pitchFamily="34" charset="0"/>
              </a:rPr>
              <a:t> </a:t>
            </a:r>
            <a:r>
              <a:rPr lang="en-US" sz="2000" dirty="0" err="1" smtClean="0">
                <a:latin typeface="Arial" pitchFamily="34" charset="0"/>
              </a:rPr>
              <a:t>chỉnh</a:t>
            </a:r>
            <a:r>
              <a:rPr lang="en-US" sz="2000" dirty="0" smtClean="0">
                <a:latin typeface="Arial" pitchFamily="34" charset="0"/>
              </a:rPr>
              <a:t> </a:t>
            </a:r>
            <a:r>
              <a:rPr lang="en-US" sz="2000" dirty="0" err="1" smtClean="0">
                <a:latin typeface="Arial" pitchFamily="34" charset="0"/>
              </a:rPr>
              <a:t>cây</a:t>
            </a:r>
            <a:r>
              <a:rPr lang="en-US" sz="2000" dirty="0" smtClean="0">
                <a:latin typeface="Arial" pitchFamily="34" charset="0"/>
              </a:rPr>
              <a:t>: O(log</a:t>
            </a:r>
            <a:r>
              <a:rPr lang="en-US" sz="2000" baseline="-25000" dirty="0" smtClean="0">
                <a:latin typeface="Arial" pitchFamily="34" charset="0"/>
              </a:rPr>
              <a:t>2</a:t>
            </a:r>
            <a:r>
              <a:rPr lang="en-US" sz="2000" dirty="0" smtClean="0">
                <a:latin typeface="Arial" pitchFamily="34" charset="0"/>
              </a:rPr>
              <a:t>N)</a:t>
            </a:r>
          </a:p>
          <a:p>
            <a:pPr>
              <a:lnSpc>
                <a:spcPct val="90000"/>
              </a:lnSpc>
            </a:pPr>
            <a:endParaRPr lang="en-US" sz="2400" dirty="0" smtClean="0"/>
          </a:p>
          <a:p>
            <a:pPr>
              <a:lnSpc>
                <a:spcPct val="90000"/>
              </a:lnSpc>
            </a:pPr>
            <a:r>
              <a:rPr lang="en-US" sz="2400" dirty="0" smtClean="0"/>
              <a:t>Chi </a:t>
            </a:r>
            <a:r>
              <a:rPr lang="en-US" sz="2400" dirty="0" err="1" smtClean="0"/>
              <a:t>phí</a:t>
            </a:r>
            <a:r>
              <a:rPr lang="en-US" sz="2400" dirty="0" smtClean="0"/>
              <a:t> </a:t>
            </a:r>
            <a:r>
              <a:rPr lang="en-US" sz="2400" dirty="0" err="1" smtClean="0"/>
              <a:t>xóa</a:t>
            </a:r>
            <a:r>
              <a:rPr lang="en-US" sz="2400" dirty="0" smtClean="0"/>
              <a:t> </a:t>
            </a:r>
            <a:r>
              <a:rPr lang="en-US" sz="2400" dirty="0" err="1" smtClean="0"/>
              <a:t>phần</a:t>
            </a:r>
            <a:r>
              <a:rPr lang="en-US" sz="2400" dirty="0" smtClean="0"/>
              <a:t> </a:t>
            </a:r>
            <a:r>
              <a:rPr lang="en-US" sz="2400" dirty="0" err="1" smtClean="0"/>
              <a:t>tử</a:t>
            </a:r>
            <a:r>
              <a:rPr lang="en-US" sz="2400" dirty="0" smtClean="0"/>
              <a:t> O(log</a:t>
            </a:r>
            <a:r>
              <a:rPr lang="en-US" sz="2400" baseline="-25000" dirty="0" smtClean="0"/>
              <a:t>2</a:t>
            </a:r>
            <a:r>
              <a:rPr lang="en-US" sz="2400" dirty="0" smtClean="0"/>
              <a:t>N)</a:t>
            </a:r>
          </a:p>
          <a:p>
            <a:pPr lvl="1">
              <a:lnSpc>
                <a:spcPct val="90000"/>
              </a:lnSpc>
            </a:pPr>
            <a:r>
              <a:rPr lang="en-US" sz="2000" dirty="0" err="1" smtClean="0">
                <a:latin typeface="Arial" pitchFamily="34" charset="0"/>
              </a:rPr>
              <a:t>Tìm</a:t>
            </a:r>
            <a:r>
              <a:rPr lang="en-US" sz="2000" dirty="0" smtClean="0">
                <a:latin typeface="Arial" pitchFamily="34" charset="0"/>
              </a:rPr>
              <a:t> </a:t>
            </a:r>
            <a:r>
              <a:rPr lang="en-US" sz="2000" dirty="0" err="1" smtClean="0">
                <a:latin typeface="Arial" pitchFamily="34" charset="0"/>
              </a:rPr>
              <a:t>kiếm</a:t>
            </a:r>
            <a:r>
              <a:rPr lang="en-US" sz="2000" dirty="0" smtClean="0">
                <a:latin typeface="Arial" pitchFamily="34" charset="0"/>
              </a:rPr>
              <a:t>: O(log</a:t>
            </a:r>
            <a:r>
              <a:rPr lang="en-US" sz="2000" baseline="-25000" dirty="0" smtClean="0">
                <a:latin typeface="Arial" pitchFamily="34" charset="0"/>
              </a:rPr>
              <a:t>2</a:t>
            </a:r>
            <a:r>
              <a:rPr lang="en-US" sz="2000" dirty="0" smtClean="0">
                <a:latin typeface="Arial" pitchFamily="34" charset="0"/>
              </a:rPr>
              <a:t>N)</a:t>
            </a:r>
          </a:p>
          <a:p>
            <a:pPr lvl="1">
              <a:lnSpc>
                <a:spcPct val="90000"/>
              </a:lnSpc>
            </a:pPr>
            <a:r>
              <a:rPr lang="en-US" sz="2000" dirty="0" err="1" smtClean="0">
                <a:latin typeface="Arial" pitchFamily="34" charset="0"/>
              </a:rPr>
              <a:t>Điều</a:t>
            </a:r>
            <a:r>
              <a:rPr lang="en-US" sz="2000" dirty="0" smtClean="0">
                <a:latin typeface="Arial" pitchFamily="34" charset="0"/>
              </a:rPr>
              <a:t> </a:t>
            </a:r>
            <a:r>
              <a:rPr lang="en-US" sz="2000" dirty="0" err="1" smtClean="0">
                <a:latin typeface="Arial" pitchFamily="34" charset="0"/>
              </a:rPr>
              <a:t>chỉnh</a:t>
            </a:r>
            <a:r>
              <a:rPr lang="en-US" sz="2000" dirty="0" smtClean="0">
                <a:latin typeface="Arial" pitchFamily="34" charset="0"/>
              </a:rPr>
              <a:t> </a:t>
            </a:r>
            <a:r>
              <a:rPr lang="en-US" sz="2000" dirty="0" err="1" smtClean="0">
                <a:latin typeface="Arial" pitchFamily="34" charset="0"/>
              </a:rPr>
              <a:t>cây</a:t>
            </a:r>
            <a:r>
              <a:rPr lang="en-US" sz="2000" dirty="0" smtClean="0">
                <a:latin typeface="Arial" pitchFamily="34" charset="0"/>
              </a:rPr>
              <a:t>: O(log</a:t>
            </a:r>
            <a:r>
              <a:rPr lang="en-US" sz="2000" baseline="-25000" dirty="0" smtClean="0">
                <a:latin typeface="Arial" pitchFamily="34" charset="0"/>
              </a:rPr>
              <a:t>2</a:t>
            </a:r>
            <a:r>
              <a:rPr lang="en-US" sz="2000" dirty="0" smtClean="0">
                <a:latin typeface="Arial" pitchFamily="34" charset="0"/>
              </a:rPr>
              <a:t>N)</a:t>
            </a:r>
          </a:p>
        </p:txBody>
      </p:sp>
    </p:spTree>
  </p:cSld>
  <p:clrMapOvr>
    <a:masterClrMapping/>
  </p:clrMapOvr>
  <p:transition>
    <p:strips dir="ru"/>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4613" y="233363"/>
            <a:ext cx="7418387" cy="563562"/>
          </a:xfrm>
        </p:spPr>
        <p:txBody>
          <a:bodyPr/>
          <a:lstStyle/>
          <a:p>
            <a:r>
              <a:rPr lang="en-US" dirty="0" err="1">
                <a:ea typeface="Tahoma" pitchFamily="34" charset="0"/>
                <a:cs typeface="Tahoma" pitchFamily="34" charset="0"/>
              </a:rPr>
              <a:t>Các</a:t>
            </a:r>
            <a:r>
              <a:rPr lang="en-US" dirty="0">
                <a:ea typeface="Tahoma" pitchFamily="34" charset="0"/>
                <a:cs typeface="Tahoma" pitchFamily="34" charset="0"/>
              </a:rPr>
              <a:t> </a:t>
            </a:r>
            <a:r>
              <a:rPr lang="en-US" dirty="0" err="1">
                <a:ea typeface="Tahoma" pitchFamily="34" charset="0"/>
                <a:cs typeface="Tahoma" pitchFamily="34" charset="0"/>
              </a:rPr>
              <a:t>cấu</a:t>
            </a:r>
            <a:r>
              <a:rPr lang="en-US" dirty="0">
                <a:ea typeface="Tahoma" pitchFamily="34" charset="0"/>
                <a:cs typeface="Tahoma" pitchFamily="34" charset="0"/>
              </a:rPr>
              <a:t> </a:t>
            </a:r>
            <a:r>
              <a:rPr lang="en-US" dirty="0" err="1">
                <a:ea typeface="Tahoma" pitchFamily="34" charset="0"/>
                <a:cs typeface="Tahoma" pitchFamily="34" charset="0"/>
              </a:rPr>
              <a:t>trúc</a:t>
            </a:r>
            <a:r>
              <a:rPr lang="en-US" dirty="0">
                <a:ea typeface="Tahoma" pitchFamily="34" charset="0"/>
                <a:cs typeface="Tahoma" pitchFamily="34" charset="0"/>
              </a:rPr>
              <a:t> </a:t>
            </a:r>
            <a:r>
              <a:rPr lang="en-US" dirty="0" err="1">
                <a:ea typeface="Tahoma" pitchFamily="34" charset="0"/>
                <a:cs typeface="Tahoma" pitchFamily="34" charset="0"/>
              </a:rPr>
              <a:t>dữ</a:t>
            </a:r>
            <a:r>
              <a:rPr lang="en-US" dirty="0">
                <a:ea typeface="Tahoma" pitchFamily="34" charset="0"/>
                <a:cs typeface="Tahoma" pitchFamily="34" charset="0"/>
              </a:rPr>
              <a:t> </a:t>
            </a:r>
            <a:r>
              <a:rPr lang="en-US" dirty="0" err="1">
                <a:ea typeface="Tahoma" pitchFamily="34" charset="0"/>
                <a:cs typeface="Tahoma" pitchFamily="34" charset="0"/>
              </a:rPr>
              <a:t>liệu</a:t>
            </a:r>
            <a:r>
              <a:rPr lang="en-US" dirty="0">
                <a:ea typeface="Tahoma" pitchFamily="34" charset="0"/>
                <a:cs typeface="Tahoma" pitchFamily="34" charset="0"/>
              </a:rPr>
              <a:t> </a:t>
            </a:r>
            <a:r>
              <a:rPr lang="en-US" dirty="0" err="1">
                <a:ea typeface="Tahoma" pitchFamily="34" charset="0"/>
                <a:cs typeface="Tahoma" pitchFamily="34" charset="0"/>
              </a:rPr>
              <a:t>nâng</a:t>
            </a:r>
            <a:r>
              <a:rPr lang="en-US" dirty="0">
                <a:ea typeface="Tahoma" pitchFamily="34" charset="0"/>
                <a:cs typeface="Tahoma" pitchFamily="34" charset="0"/>
              </a:rPr>
              <a:t> </a:t>
            </a:r>
            <a:r>
              <a:rPr lang="en-US" dirty="0" err="1" smtClean="0">
                <a:ea typeface="Tahoma" pitchFamily="34" charset="0"/>
                <a:cs typeface="Tahoma" pitchFamily="34" charset="0"/>
              </a:rPr>
              <a:t>cao</a:t>
            </a:r>
            <a:endParaRPr lang="en-US" dirty="0"/>
          </a:p>
        </p:txBody>
      </p:sp>
      <p:sp>
        <p:nvSpPr>
          <p:cNvPr id="3" name="Slide Number Placeholder 2"/>
          <p:cNvSpPr>
            <a:spLocks noGrp="1"/>
          </p:cNvSpPr>
          <p:nvPr>
            <p:ph type="sldNum" sz="quarter" idx="10"/>
          </p:nvPr>
        </p:nvSpPr>
        <p:spPr/>
        <p:txBody>
          <a:bodyPr/>
          <a:lstStyle/>
          <a:p>
            <a:pPr>
              <a:defRPr/>
            </a:pPr>
            <a:fld id="{14F9CBA4-E811-4E24-ACCD-0471C57B6914}" type="slidenum">
              <a:rPr lang="en-US" smtClean="0"/>
              <a:pPr>
                <a:defRPr/>
              </a:pPr>
              <a:t>151</a:t>
            </a:fld>
            <a:endParaRPr lang="en-US" dirty="0"/>
          </a:p>
        </p:txBody>
      </p:sp>
      <p:sp>
        <p:nvSpPr>
          <p:cNvPr id="4" name="Date Placeholder 3"/>
          <p:cNvSpPr>
            <a:spLocks noGrp="1"/>
          </p:cNvSpPr>
          <p:nvPr>
            <p:ph type="dt" sz="half" idx="11"/>
          </p:nvPr>
        </p:nvSpPr>
        <p:spPr/>
        <p:txBody>
          <a:bodyPr/>
          <a:lstStyle/>
          <a:p>
            <a:pPr>
              <a:defRPr/>
            </a:pPr>
            <a:r>
              <a:rPr lang="en-US" smtClean="0"/>
              <a:t>Winter 2012</a:t>
            </a:r>
            <a:endParaRPr lang="en-US"/>
          </a:p>
        </p:txBody>
      </p:sp>
      <p:sp>
        <p:nvSpPr>
          <p:cNvPr id="5" name="Footer Placeholder 4"/>
          <p:cNvSpPr>
            <a:spLocks noGrp="1"/>
          </p:cNvSpPr>
          <p:nvPr>
            <p:ph type="ftr" sz="quarter" idx="12"/>
          </p:nvPr>
        </p:nvSpPr>
        <p:spPr/>
        <p:txBody>
          <a:bodyPr/>
          <a:lstStyle/>
          <a:p>
            <a:pPr>
              <a:defRPr/>
            </a:pPr>
            <a:r>
              <a:rPr lang="en-US" smtClean="0"/>
              <a:t>(C) Nguyen Tri Tuan - DH.KHTN Tp.HCM</a:t>
            </a:r>
            <a:endParaRPr lang="en-US"/>
          </a:p>
        </p:txBody>
      </p:sp>
      <p:sp>
        <p:nvSpPr>
          <p:cNvPr id="6" name="Hexagon 5"/>
          <p:cNvSpPr/>
          <p:nvPr/>
        </p:nvSpPr>
        <p:spPr bwMode="auto">
          <a:xfrm>
            <a:off x="560388" y="2064327"/>
            <a:ext cx="685800" cy="609600"/>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lIns="100584" bIns="54864" anchor="ctr"/>
          <a:lstStyle/>
          <a:p>
            <a:pPr algn="ctr">
              <a:spcBef>
                <a:spcPct val="0"/>
              </a:spcBef>
              <a:defRPr/>
            </a:pPr>
            <a:endParaRPr lang="en-US" sz="2400">
              <a:solidFill>
                <a:schemeClr val="tx1"/>
              </a:solidFill>
              <a:latin typeface="Tahoma" pitchFamily="34" charset="0"/>
              <a:cs typeface="Tahoma" pitchFamily="34" charset="0"/>
            </a:endParaRPr>
          </a:p>
        </p:txBody>
      </p:sp>
      <p:sp>
        <p:nvSpPr>
          <p:cNvPr id="7" name="Text Box 97"/>
          <p:cNvSpPr txBox="1">
            <a:spLocks noChangeArrowheads="1"/>
          </p:cNvSpPr>
          <p:nvPr/>
        </p:nvSpPr>
        <p:spPr bwMode="auto">
          <a:xfrm>
            <a:off x="1344613" y="2133600"/>
            <a:ext cx="45752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spcBef>
                <a:spcPct val="0"/>
              </a:spcBef>
            </a:pPr>
            <a:r>
              <a:rPr lang="en-US" sz="2400" dirty="0" err="1">
                <a:latin typeface="Tahoma" pitchFamily="34" charset="0"/>
              </a:rPr>
              <a:t>Cây</a:t>
            </a:r>
            <a:r>
              <a:rPr lang="en-US" sz="2400" dirty="0">
                <a:latin typeface="Tahoma" pitchFamily="34" charset="0"/>
              </a:rPr>
              <a:t> </a:t>
            </a:r>
            <a:r>
              <a:rPr lang="en-US" sz="2400" dirty="0" err="1">
                <a:latin typeface="Tahoma" pitchFamily="34" charset="0"/>
              </a:rPr>
              <a:t>nhị</a:t>
            </a:r>
            <a:r>
              <a:rPr lang="en-US" sz="2400" dirty="0">
                <a:latin typeface="Tahoma" pitchFamily="34" charset="0"/>
              </a:rPr>
              <a:t> </a:t>
            </a:r>
            <a:r>
              <a:rPr lang="en-US" sz="2400" dirty="0" err="1">
                <a:latin typeface="Tahoma" pitchFamily="34" charset="0"/>
              </a:rPr>
              <a:t>phân</a:t>
            </a:r>
            <a:r>
              <a:rPr lang="en-US" sz="2400" dirty="0">
                <a:latin typeface="Tahoma" pitchFamily="34" charset="0"/>
              </a:rPr>
              <a:t> </a:t>
            </a:r>
            <a:r>
              <a:rPr lang="en-US" sz="2400" dirty="0" err="1">
                <a:latin typeface="Tahoma" pitchFamily="34" charset="0"/>
              </a:rPr>
              <a:t>tìm</a:t>
            </a:r>
            <a:r>
              <a:rPr lang="en-US" sz="2400" dirty="0">
                <a:latin typeface="Tahoma" pitchFamily="34" charset="0"/>
              </a:rPr>
              <a:t> </a:t>
            </a:r>
            <a:r>
              <a:rPr lang="en-US" sz="2400" dirty="0" err="1">
                <a:latin typeface="Tahoma" pitchFamily="34" charset="0"/>
              </a:rPr>
              <a:t>kiếm</a:t>
            </a:r>
            <a:r>
              <a:rPr lang="en-US" sz="2400" dirty="0">
                <a:latin typeface="Tahoma" pitchFamily="34" charset="0"/>
              </a:rPr>
              <a:t> </a:t>
            </a:r>
            <a:r>
              <a:rPr lang="en-US" sz="2400" dirty="0" err="1">
                <a:latin typeface="Tahoma" pitchFamily="34" charset="0"/>
              </a:rPr>
              <a:t>cân</a:t>
            </a:r>
            <a:r>
              <a:rPr lang="en-US" sz="2400" dirty="0">
                <a:latin typeface="Tahoma" pitchFamily="34" charset="0"/>
              </a:rPr>
              <a:t> </a:t>
            </a:r>
            <a:r>
              <a:rPr lang="en-US" sz="2400" dirty="0" err="1">
                <a:latin typeface="Tahoma" pitchFamily="34" charset="0"/>
              </a:rPr>
              <a:t>bằng</a:t>
            </a:r>
            <a:endParaRPr lang="en-US" sz="2400" dirty="0">
              <a:latin typeface="Tahoma" pitchFamily="34" charset="0"/>
            </a:endParaRPr>
          </a:p>
        </p:txBody>
      </p:sp>
      <p:sp>
        <p:nvSpPr>
          <p:cNvPr id="8" name="Text Box 111"/>
          <p:cNvSpPr txBox="1">
            <a:spLocks noChangeArrowheads="1"/>
          </p:cNvSpPr>
          <p:nvPr/>
        </p:nvSpPr>
        <p:spPr bwMode="auto">
          <a:xfrm>
            <a:off x="1371600" y="3200400"/>
            <a:ext cx="9877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spcBef>
                <a:spcPct val="0"/>
              </a:spcBef>
            </a:pPr>
            <a:r>
              <a:rPr lang="en-US" sz="2400" dirty="0">
                <a:latin typeface="Tahoma" pitchFamily="34" charset="0"/>
              </a:rPr>
              <a:t>B-</a:t>
            </a:r>
            <a:r>
              <a:rPr lang="en-US" sz="2400" dirty="0" err="1">
                <a:latin typeface="Tahoma" pitchFamily="34" charset="0"/>
              </a:rPr>
              <a:t>Cây</a:t>
            </a:r>
            <a:endParaRPr lang="en-US" sz="2400" dirty="0">
              <a:latin typeface="Tahoma" pitchFamily="34" charset="0"/>
            </a:endParaRPr>
          </a:p>
        </p:txBody>
      </p:sp>
      <p:sp>
        <p:nvSpPr>
          <p:cNvPr id="9" name="Line 96"/>
          <p:cNvSpPr>
            <a:spLocks noChangeShapeType="1"/>
          </p:cNvSpPr>
          <p:nvPr/>
        </p:nvSpPr>
        <p:spPr bwMode="auto">
          <a:xfrm flipV="1">
            <a:off x="1143000" y="2660650"/>
            <a:ext cx="7543800" cy="635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 name="Hexagon 9"/>
          <p:cNvSpPr/>
          <p:nvPr/>
        </p:nvSpPr>
        <p:spPr>
          <a:xfrm>
            <a:off x="554038" y="4191000"/>
            <a:ext cx="654050" cy="603250"/>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endParaRPr lang="en-US" sz="2400">
              <a:solidFill>
                <a:schemeClr val="tx1"/>
              </a:solidFill>
              <a:latin typeface="Tahoma" pitchFamily="34" charset="0"/>
              <a:cs typeface="Tahoma" pitchFamily="34" charset="0"/>
            </a:endParaRPr>
          </a:p>
        </p:txBody>
      </p:sp>
      <p:sp>
        <p:nvSpPr>
          <p:cNvPr id="11" name="Line 99"/>
          <p:cNvSpPr>
            <a:spLocks noChangeShapeType="1"/>
          </p:cNvSpPr>
          <p:nvPr/>
        </p:nvSpPr>
        <p:spPr bwMode="auto">
          <a:xfrm flipV="1">
            <a:off x="1143000" y="3725863"/>
            <a:ext cx="7543800" cy="7937"/>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 name="Hexagon 11"/>
          <p:cNvSpPr/>
          <p:nvPr/>
        </p:nvSpPr>
        <p:spPr bwMode="auto">
          <a:xfrm>
            <a:off x="533400" y="3124200"/>
            <a:ext cx="685800" cy="601663"/>
          </a:xfrm>
          <a:prstGeom prst="hexagon">
            <a:avLst/>
          </a:prstGeom>
        </p:spPr>
        <p:style>
          <a:lnRef idx="2">
            <a:schemeClr val="accent5">
              <a:shade val="50000"/>
            </a:schemeClr>
          </a:lnRef>
          <a:fillRef idx="1">
            <a:schemeClr val="accent5"/>
          </a:fillRef>
          <a:effectRef idx="0">
            <a:schemeClr val="accent5"/>
          </a:effectRef>
          <a:fontRef idx="minor">
            <a:schemeClr val="lt1"/>
          </a:fontRef>
        </p:style>
        <p:txBody>
          <a:bodyPr lIns="100584" bIns="54864" anchor="ctr"/>
          <a:lstStyle/>
          <a:p>
            <a:pPr algn="ctr">
              <a:spcBef>
                <a:spcPct val="0"/>
              </a:spcBef>
              <a:defRPr/>
            </a:pPr>
            <a:endParaRPr lang="en-US" sz="2400">
              <a:solidFill>
                <a:srgbClr val="FFFFFF"/>
              </a:solidFill>
              <a:latin typeface="Tahoma" pitchFamily="34" charset="0"/>
              <a:cs typeface="Tahoma" pitchFamily="34" charset="0"/>
            </a:endParaRPr>
          </a:p>
        </p:txBody>
      </p:sp>
      <p:sp>
        <p:nvSpPr>
          <p:cNvPr id="13" name="Line 96"/>
          <p:cNvSpPr>
            <a:spLocks noChangeShapeType="1"/>
          </p:cNvSpPr>
          <p:nvPr/>
        </p:nvSpPr>
        <p:spPr bwMode="auto">
          <a:xfrm>
            <a:off x="1143000" y="4800600"/>
            <a:ext cx="75438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 name="TextBox 35"/>
          <p:cNvSpPr txBox="1">
            <a:spLocks noChangeArrowheads="1"/>
          </p:cNvSpPr>
          <p:nvPr/>
        </p:nvSpPr>
        <p:spPr bwMode="auto">
          <a:xfrm>
            <a:off x="598488" y="2111375"/>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spcBef>
                <a:spcPct val="0"/>
              </a:spcBef>
            </a:pPr>
            <a:r>
              <a:rPr lang="en-US" sz="2400" dirty="0">
                <a:latin typeface="Tahoma" pitchFamily="34" charset="0"/>
                <a:cs typeface="Tahoma" pitchFamily="34" charset="0"/>
              </a:rPr>
              <a:t>3</a:t>
            </a:r>
            <a:r>
              <a:rPr lang="en-US" sz="2400" dirty="0" smtClean="0">
                <a:latin typeface="Tahoma" pitchFamily="34" charset="0"/>
                <a:cs typeface="Tahoma" pitchFamily="34" charset="0"/>
              </a:rPr>
              <a:t>.1</a:t>
            </a:r>
            <a:endParaRPr lang="en-US" sz="2400" dirty="0">
              <a:latin typeface="Tahoma" pitchFamily="34" charset="0"/>
              <a:cs typeface="Tahoma" pitchFamily="34" charset="0"/>
            </a:endParaRPr>
          </a:p>
        </p:txBody>
      </p:sp>
      <p:sp>
        <p:nvSpPr>
          <p:cNvPr id="15" name="Text Box 100"/>
          <p:cNvSpPr txBox="1">
            <a:spLocks noChangeArrowheads="1"/>
          </p:cNvSpPr>
          <p:nvPr/>
        </p:nvSpPr>
        <p:spPr bwMode="auto">
          <a:xfrm>
            <a:off x="1371600" y="4300538"/>
            <a:ext cx="34014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spcBef>
                <a:spcPct val="0"/>
              </a:spcBef>
            </a:pPr>
            <a:r>
              <a:rPr lang="en-US" sz="2400" dirty="0" err="1">
                <a:latin typeface="Tahoma" pitchFamily="34" charset="0"/>
              </a:rPr>
              <a:t>Bảng</a:t>
            </a:r>
            <a:r>
              <a:rPr lang="en-US" sz="2400" dirty="0">
                <a:latin typeface="Tahoma" pitchFamily="34" charset="0"/>
              </a:rPr>
              <a:t> </a:t>
            </a:r>
            <a:r>
              <a:rPr lang="en-US" sz="2400" dirty="0" err="1">
                <a:latin typeface="Tahoma" pitchFamily="34" charset="0"/>
              </a:rPr>
              <a:t>băm</a:t>
            </a:r>
            <a:r>
              <a:rPr lang="en-US" sz="2400" dirty="0">
                <a:latin typeface="Tahoma" pitchFamily="34" charset="0"/>
              </a:rPr>
              <a:t> – Hash </a:t>
            </a:r>
            <a:r>
              <a:rPr lang="en-US" sz="2400" dirty="0" smtClean="0">
                <a:latin typeface="Tahoma" pitchFamily="34" charset="0"/>
              </a:rPr>
              <a:t>Table</a:t>
            </a:r>
            <a:endParaRPr lang="en-US" sz="2400" dirty="0">
              <a:latin typeface="Tahoma" pitchFamily="34" charset="0"/>
            </a:endParaRPr>
          </a:p>
        </p:txBody>
      </p:sp>
      <p:sp>
        <p:nvSpPr>
          <p:cNvPr id="16" name="TextBox 35"/>
          <p:cNvSpPr txBox="1">
            <a:spLocks noChangeArrowheads="1"/>
          </p:cNvSpPr>
          <p:nvPr/>
        </p:nvSpPr>
        <p:spPr bwMode="auto">
          <a:xfrm>
            <a:off x="566738" y="4244975"/>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spcBef>
                <a:spcPct val="0"/>
              </a:spcBef>
            </a:pPr>
            <a:r>
              <a:rPr lang="en-US" sz="2400" dirty="0">
                <a:latin typeface="Tahoma" pitchFamily="34" charset="0"/>
                <a:cs typeface="Tahoma" pitchFamily="34" charset="0"/>
              </a:rPr>
              <a:t>3</a:t>
            </a:r>
            <a:r>
              <a:rPr lang="en-US" sz="2400" dirty="0" smtClean="0">
                <a:latin typeface="Tahoma" pitchFamily="34" charset="0"/>
                <a:cs typeface="Tahoma" pitchFamily="34" charset="0"/>
              </a:rPr>
              <a:t>.3</a:t>
            </a:r>
            <a:endParaRPr lang="en-US" sz="2400" dirty="0">
              <a:latin typeface="Tahoma" pitchFamily="34" charset="0"/>
              <a:cs typeface="Tahoma" pitchFamily="34" charset="0"/>
            </a:endParaRPr>
          </a:p>
        </p:txBody>
      </p:sp>
      <p:sp>
        <p:nvSpPr>
          <p:cNvPr id="17" name="TextBox 35"/>
          <p:cNvSpPr txBox="1">
            <a:spLocks noChangeArrowheads="1"/>
          </p:cNvSpPr>
          <p:nvPr/>
        </p:nvSpPr>
        <p:spPr bwMode="auto">
          <a:xfrm>
            <a:off x="576263" y="3189288"/>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spcBef>
                <a:spcPct val="0"/>
              </a:spcBef>
            </a:pPr>
            <a:r>
              <a:rPr lang="en-US" sz="2400" dirty="0">
                <a:solidFill>
                  <a:schemeClr val="bg1"/>
                </a:solidFill>
                <a:latin typeface="Tahoma" pitchFamily="34" charset="0"/>
                <a:cs typeface="Tahoma" pitchFamily="34" charset="0"/>
              </a:rPr>
              <a:t>3</a:t>
            </a:r>
            <a:r>
              <a:rPr lang="en-US" sz="2400" dirty="0" smtClean="0">
                <a:solidFill>
                  <a:schemeClr val="bg1"/>
                </a:solidFill>
                <a:latin typeface="Tahoma" pitchFamily="34" charset="0"/>
                <a:cs typeface="Tahoma" pitchFamily="34" charset="0"/>
              </a:rPr>
              <a:t>.2</a:t>
            </a:r>
            <a:endParaRPr lang="en-US" sz="2400" dirty="0">
              <a:solidFill>
                <a:schemeClr val="bg1"/>
              </a:solidFill>
              <a:latin typeface="Tahoma" pitchFamily="34" charset="0"/>
              <a:cs typeface="Tahoma" pitchFamily="34" charset="0"/>
            </a:endParaRPr>
          </a:p>
        </p:txBody>
      </p:sp>
      <p:sp>
        <p:nvSpPr>
          <p:cNvPr id="18" name="Rectangle 17"/>
          <p:cNvSpPr/>
          <p:nvPr/>
        </p:nvSpPr>
        <p:spPr>
          <a:xfrm>
            <a:off x="1371600" y="1054288"/>
            <a:ext cx="7391400" cy="461665"/>
          </a:xfrm>
          <a:prstGeom prst="rect">
            <a:avLst/>
          </a:prstGeom>
        </p:spPr>
        <p:txBody>
          <a:bodyPr wrap="square">
            <a:spAutoFit/>
          </a:bodyPr>
          <a:lstStyle/>
          <a:p>
            <a:pPr algn="ctr">
              <a:spcBef>
                <a:spcPct val="0"/>
              </a:spcBef>
            </a:pPr>
            <a:r>
              <a:rPr lang="en-US" sz="2400" dirty="0" smtClean="0">
                <a:latin typeface="Tahoma" pitchFamily="34" charset="0"/>
              </a:rPr>
              <a:t>(</a:t>
            </a:r>
            <a:r>
              <a:rPr lang="en-US" sz="2400" dirty="0">
                <a:latin typeface="Tahoma" pitchFamily="34" charset="0"/>
              </a:rPr>
              <a:t>Advanced Data Structures</a:t>
            </a:r>
            <a:r>
              <a:rPr lang="en-US" sz="2400" dirty="0" smtClean="0">
                <a:latin typeface="Tahoma" pitchFamily="34" charset="0"/>
                <a:ea typeface="Tahoma" pitchFamily="34" charset="0"/>
                <a:cs typeface="Tahoma" pitchFamily="34" charset="0"/>
              </a:rPr>
              <a:t>)</a:t>
            </a:r>
          </a:p>
        </p:txBody>
      </p:sp>
    </p:spTree>
    <p:extLst>
      <p:ext uri="{BB962C8B-B14F-4D97-AF65-F5344CB8AC3E}">
        <p14:creationId xmlns:p14="http://schemas.microsoft.com/office/powerpoint/2010/main" val="1808102642"/>
      </p:ext>
    </p:extLst>
  </p:cSld>
  <p:clrMapOvr>
    <a:masterClrMapping/>
  </p:clrMapOvr>
  <p:transition>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0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33363"/>
            <a:ext cx="7391400" cy="563562"/>
          </a:xfrm>
        </p:spPr>
        <p:txBody>
          <a:bodyPr/>
          <a:lstStyle/>
          <a:p>
            <a:r>
              <a:rPr lang="en-US" dirty="0" smtClean="0"/>
              <a:t>B-</a:t>
            </a:r>
            <a:r>
              <a:rPr lang="en-US" dirty="0" err="1" smtClean="0"/>
              <a:t>Cây</a:t>
            </a:r>
            <a:endParaRPr lang="en-US" dirty="0"/>
          </a:p>
        </p:txBody>
      </p:sp>
      <p:sp>
        <p:nvSpPr>
          <p:cNvPr id="3" name="Slide Number Placeholder 2"/>
          <p:cNvSpPr>
            <a:spLocks noGrp="1"/>
          </p:cNvSpPr>
          <p:nvPr>
            <p:ph type="sldNum" sz="quarter" idx="10"/>
          </p:nvPr>
        </p:nvSpPr>
        <p:spPr/>
        <p:txBody>
          <a:bodyPr/>
          <a:lstStyle/>
          <a:p>
            <a:pPr>
              <a:defRPr/>
            </a:pPr>
            <a:fld id="{14F9CBA4-E811-4E24-ACCD-0471C57B6914}" type="slidenum">
              <a:rPr lang="en-US" smtClean="0"/>
              <a:pPr>
                <a:defRPr/>
              </a:pPr>
              <a:t>152</a:t>
            </a:fld>
            <a:endParaRPr lang="en-US" dirty="0"/>
          </a:p>
        </p:txBody>
      </p:sp>
      <p:sp>
        <p:nvSpPr>
          <p:cNvPr id="4" name="Date Placeholder 3"/>
          <p:cNvSpPr>
            <a:spLocks noGrp="1"/>
          </p:cNvSpPr>
          <p:nvPr>
            <p:ph type="dt" sz="half" idx="11"/>
          </p:nvPr>
        </p:nvSpPr>
        <p:spPr/>
        <p:txBody>
          <a:bodyPr/>
          <a:lstStyle/>
          <a:p>
            <a:pPr>
              <a:defRPr/>
            </a:pPr>
            <a:r>
              <a:rPr lang="en-US" smtClean="0"/>
              <a:t>Winter 2012</a:t>
            </a:r>
            <a:endParaRPr lang="en-US"/>
          </a:p>
        </p:txBody>
      </p:sp>
      <p:sp>
        <p:nvSpPr>
          <p:cNvPr id="5" name="Footer Placeholder 4"/>
          <p:cNvSpPr>
            <a:spLocks noGrp="1"/>
          </p:cNvSpPr>
          <p:nvPr>
            <p:ph type="ftr" sz="quarter" idx="12"/>
          </p:nvPr>
        </p:nvSpPr>
        <p:spPr/>
        <p:txBody>
          <a:bodyPr/>
          <a:lstStyle/>
          <a:p>
            <a:pPr>
              <a:defRPr/>
            </a:pPr>
            <a:r>
              <a:rPr lang="en-US" smtClean="0"/>
              <a:t>(C) Nguyen Tri Tuan - DH.KHTN Tp.HCM</a:t>
            </a:r>
            <a:endParaRPr lang="en-US"/>
          </a:p>
        </p:txBody>
      </p:sp>
      <p:sp>
        <p:nvSpPr>
          <p:cNvPr id="6" name="Rectangle 3"/>
          <p:cNvSpPr txBox="1">
            <a:spLocks noChangeArrowheads="1"/>
          </p:cNvSpPr>
          <p:nvPr/>
        </p:nvSpPr>
        <p:spPr>
          <a:xfrm>
            <a:off x="457200" y="1371600"/>
            <a:ext cx="8229600" cy="5029200"/>
          </a:xfrm>
          <a:prstGeom prst="rect">
            <a:avLst/>
          </a:prstGeom>
        </p:spPr>
        <p:txBody>
          <a:bodyPr/>
          <a:lstStyle>
            <a:lvl1pPr marL="342900" indent="-342900" algn="l" rtl="0" eaLnBrk="0" fontAlgn="base" hangingPunct="0">
              <a:spcBef>
                <a:spcPct val="20000"/>
              </a:spcBef>
              <a:spcAft>
                <a:spcPct val="0"/>
              </a:spcAft>
              <a:buClr>
                <a:schemeClr val="hlink"/>
              </a:buClr>
              <a:buSzPct val="150000"/>
              <a:buFont typeface="Wingdings" pitchFamily="2" charset="2"/>
              <a:buChar char="§"/>
              <a:defRPr sz="28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400">
                <a:solidFill>
                  <a:schemeClr val="tx1"/>
                </a:solidFill>
                <a:latin typeface="Arial" charset="0"/>
                <a:ea typeface="MS PGothic" pitchFamily="34" charset="-128"/>
              </a:defRPr>
            </a:lvl2pPr>
            <a:lvl3pPr marL="1143000" indent="-228600" algn="l" rtl="0" eaLnBrk="0" fontAlgn="base" hangingPunct="0">
              <a:spcBef>
                <a:spcPct val="20000"/>
              </a:spcBef>
              <a:spcAft>
                <a:spcPct val="0"/>
              </a:spcAft>
              <a:buClr>
                <a:schemeClr val="tx1"/>
              </a:buClr>
              <a:buChar char="•"/>
              <a:defRPr sz="2000">
                <a:solidFill>
                  <a:schemeClr val="tx1"/>
                </a:solidFill>
                <a:latin typeface="Arial" charset="0"/>
                <a:ea typeface="MS PGothic" pitchFamily="34" charset="-128"/>
              </a:defRPr>
            </a:lvl3pPr>
            <a:lvl4pPr marL="1600200" indent="-228600" algn="l" rtl="0" eaLnBrk="0" fontAlgn="base" hangingPunct="0">
              <a:spcBef>
                <a:spcPct val="20000"/>
              </a:spcBef>
              <a:spcAft>
                <a:spcPct val="0"/>
              </a:spcAft>
              <a:buChar char="–"/>
              <a:defRPr>
                <a:solidFill>
                  <a:schemeClr val="tx1"/>
                </a:solidFill>
                <a:latin typeface="Arial" charset="0"/>
                <a:ea typeface="MS PGothic" pitchFamily="34" charset="-128"/>
              </a:defRPr>
            </a:lvl4pPr>
            <a:lvl5pPr marL="2057400" indent="-228600" algn="l" rtl="0" eaLnBrk="0" fontAlgn="base" hangingPunct="0">
              <a:spcBef>
                <a:spcPct val="20000"/>
              </a:spcBef>
              <a:spcAft>
                <a:spcPct val="0"/>
              </a:spcAft>
              <a:buChar char="»"/>
              <a:defRPr sz="1600">
                <a:solidFill>
                  <a:schemeClr val="tx1"/>
                </a:solidFill>
                <a:latin typeface="Arial" charset="0"/>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a:lstStyle>
          <a:p>
            <a:pPr>
              <a:spcBef>
                <a:spcPts val="1200"/>
              </a:spcBef>
            </a:pPr>
            <a:r>
              <a:rPr lang="en-US" dirty="0" err="1" smtClean="0"/>
              <a:t>Đặt</a:t>
            </a:r>
            <a:r>
              <a:rPr lang="en-US" dirty="0" smtClean="0"/>
              <a:t> </a:t>
            </a:r>
            <a:r>
              <a:rPr lang="en-US" dirty="0" err="1" smtClean="0"/>
              <a:t>vấn</a:t>
            </a:r>
            <a:r>
              <a:rPr lang="en-US" dirty="0" smtClean="0"/>
              <a:t> </a:t>
            </a:r>
            <a:r>
              <a:rPr lang="en-US" dirty="0" err="1" smtClean="0"/>
              <a:t>đề</a:t>
            </a:r>
            <a:endParaRPr lang="en-US" dirty="0" smtClean="0"/>
          </a:p>
          <a:p>
            <a:pPr>
              <a:spcBef>
                <a:spcPts val="1200"/>
              </a:spcBef>
            </a:pPr>
            <a:r>
              <a:rPr lang="en-US" dirty="0" err="1" smtClean="0"/>
              <a:t>Định</a:t>
            </a:r>
            <a:r>
              <a:rPr lang="en-US" dirty="0" smtClean="0"/>
              <a:t> </a:t>
            </a:r>
            <a:r>
              <a:rPr lang="en-US" dirty="0" err="1" smtClean="0"/>
              <a:t>nghĩa</a:t>
            </a:r>
            <a:endParaRPr lang="en-US" dirty="0" smtClean="0"/>
          </a:p>
          <a:p>
            <a:pPr>
              <a:spcBef>
                <a:spcPts val="1200"/>
              </a:spcBef>
            </a:pPr>
            <a:r>
              <a:rPr lang="en-US" dirty="0" err="1" smtClean="0"/>
              <a:t>Cấu</a:t>
            </a:r>
            <a:r>
              <a:rPr lang="en-US" dirty="0" smtClean="0"/>
              <a:t> </a:t>
            </a:r>
            <a:r>
              <a:rPr lang="en-US" dirty="0" err="1" smtClean="0"/>
              <a:t>trúc</a:t>
            </a:r>
            <a:r>
              <a:rPr lang="en-US" dirty="0" smtClean="0"/>
              <a:t> </a:t>
            </a:r>
            <a:r>
              <a:rPr lang="en-US" dirty="0" err="1" smtClean="0"/>
              <a:t>dữ</a:t>
            </a:r>
            <a:r>
              <a:rPr lang="en-US" dirty="0" smtClean="0"/>
              <a:t> </a:t>
            </a:r>
            <a:r>
              <a:rPr lang="en-US" dirty="0" err="1" smtClean="0"/>
              <a:t>liệu</a:t>
            </a:r>
            <a:endParaRPr lang="en-US" dirty="0" smtClean="0"/>
          </a:p>
          <a:p>
            <a:pPr>
              <a:spcBef>
                <a:spcPts val="1200"/>
              </a:spcBef>
            </a:pPr>
            <a:r>
              <a:rPr lang="en-US" dirty="0" err="1" smtClean="0"/>
              <a:t>Các</a:t>
            </a:r>
            <a:r>
              <a:rPr lang="en-US" dirty="0" smtClean="0"/>
              <a:t> </a:t>
            </a:r>
            <a:r>
              <a:rPr lang="en-US" dirty="0" err="1" smtClean="0"/>
              <a:t>thao</a:t>
            </a:r>
            <a:r>
              <a:rPr lang="en-US" dirty="0" smtClean="0"/>
              <a:t> </a:t>
            </a:r>
            <a:r>
              <a:rPr lang="en-US" dirty="0" err="1" smtClean="0"/>
              <a:t>tác</a:t>
            </a:r>
            <a:r>
              <a:rPr lang="en-US" dirty="0" smtClean="0"/>
              <a:t> </a:t>
            </a:r>
            <a:r>
              <a:rPr lang="en-US" dirty="0" err="1" smtClean="0"/>
              <a:t>cơ</a:t>
            </a:r>
            <a:r>
              <a:rPr lang="en-US" dirty="0" smtClean="0"/>
              <a:t> </a:t>
            </a:r>
            <a:r>
              <a:rPr lang="en-US" dirty="0" err="1" smtClean="0"/>
              <a:t>bản</a:t>
            </a:r>
            <a:endParaRPr lang="en-US" dirty="0" smtClean="0"/>
          </a:p>
          <a:p>
            <a:pPr>
              <a:spcBef>
                <a:spcPts val="1200"/>
              </a:spcBef>
            </a:pPr>
            <a:r>
              <a:rPr lang="en-US" dirty="0" err="1" smtClean="0"/>
              <a:t>Ứng</a:t>
            </a:r>
            <a:r>
              <a:rPr lang="en-US" dirty="0" smtClean="0"/>
              <a:t> </a:t>
            </a:r>
            <a:r>
              <a:rPr lang="en-US" dirty="0" err="1" smtClean="0"/>
              <a:t>dụng</a:t>
            </a:r>
            <a:endParaRPr lang="en-US" dirty="0" smtClean="0"/>
          </a:p>
          <a:p>
            <a:pPr>
              <a:spcBef>
                <a:spcPts val="1200"/>
              </a:spcBef>
            </a:pPr>
            <a:endParaRPr lang="en-US" dirty="0" smtClean="0"/>
          </a:p>
        </p:txBody>
      </p:sp>
    </p:spTree>
    <p:extLst>
      <p:ext uri="{BB962C8B-B14F-4D97-AF65-F5344CB8AC3E}">
        <p14:creationId xmlns:p14="http://schemas.microsoft.com/office/powerpoint/2010/main" val="1189944908"/>
      </p:ext>
    </p:extLst>
  </p:cSld>
  <p:clrMapOvr>
    <a:masterClrMapping/>
  </p:clrMapOvr>
  <p:transition>
    <p:strips dir="ru"/>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33363"/>
            <a:ext cx="7391400" cy="563562"/>
          </a:xfrm>
        </p:spPr>
        <p:txBody>
          <a:bodyPr/>
          <a:lstStyle/>
          <a:p>
            <a:r>
              <a:rPr lang="en-US" dirty="0" err="1" smtClean="0"/>
              <a:t>Đặt</a:t>
            </a:r>
            <a:r>
              <a:rPr lang="en-US" dirty="0" smtClean="0"/>
              <a:t> </a:t>
            </a:r>
            <a:r>
              <a:rPr lang="en-US" dirty="0" err="1" smtClean="0"/>
              <a:t>vấn</a:t>
            </a:r>
            <a:r>
              <a:rPr lang="en-US" dirty="0" smtClean="0"/>
              <a:t> </a:t>
            </a:r>
            <a:r>
              <a:rPr lang="en-US" dirty="0" err="1" smtClean="0"/>
              <a:t>đề</a:t>
            </a:r>
            <a:r>
              <a:rPr lang="en-US" dirty="0" smtClean="0"/>
              <a:t> [1]</a:t>
            </a:r>
            <a:endParaRPr lang="en-US" dirty="0"/>
          </a:p>
        </p:txBody>
      </p:sp>
      <p:sp>
        <p:nvSpPr>
          <p:cNvPr id="3" name="Slide Number Placeholder 2"/>
          <p:cNvSpPr>
            <a:spLocks noGrp="1"/>
          </p:cNvSpPr>
          <p:nvPr>
            <p:ph type="sldNum" sz="quarter" idx="10"/>
          </p:nvPr>
        </p:nvSpPr>
        <p:spPr/>
        <p:txBody>
          <a:bodyPr/>
          <a:lstStyle/>
          <a:p>
            <a:pPr>
              <a:defRPr/>
            </a:pPr>
            <a:fld id="{14F9CBA4-E811-4E24-ACCD-0471C57B6914}" type="slidenum">
              <a:rPr lang="en-US" smtClean="0"/>
              <a:pPr>
                <a:defRPr/>
              </a:pPr>
              <a:t>153</a:t>
            </a:fld>
            <a:endParaRPr lang="en-US" dirty="0"/>
          </a:p>
        </p:txBody>
      </p:sp>
      <p:sp>
        <p:nvSpPr>
          <p:cNvPr id="4" name="Date Placeholder 3"/>
          <p:cNvSpPr>
            <a:spLocks noGrp="1"/>
          </p:cNvSpPr>
          <p:nvPr>
            <p:ph type="dt" sz="half" idx="11"/>
          </p:nvPr>
        </p:nvSpPr>
        <p:spPr/>
        <p:txBody>
          <a:bodyPr/>
          <a:lstStyle/>
          <a:p>
            <a:pPr>
              <a:defRPr/>
            </a:pPr>
            <a:r>
              <a:rPr lang="en-US" smtClean="0"/>
              <a:t>Winter 2012</a:t>
            </a:r>
            <a:endParaRPr lang="en-US"/>
          </a:p>
        </p:txBody>
      </p:sp>
      <p:sp>
        <p:nvSpPr>
          <p:cNvPr id="5" name="Footer Placeholder 4"/>
          <p:cNvSpPr>
            <a:spLocks noGrp="1"/>
          </p:cNvSpPr>
          <p:nvPr>
            <p:ph type="ftr" sz="quarter" idx="12"/>
          </p:nvPr>
        </p:nvSpPr>
        <p:spPr/>
        <p:txBody>
          <a:bodyPr/>
          <a:lstStyle/>
          <a:p>
            <a:pPr>
              <a:defRPr/>
            </a:pPr>
            <a:r>
              <a:rPr lang="en-US" smtClean="0"/>
              <a:t>(C) Nguyen Tri Tuan - DH.KHTN Tp.HCM</a:t>
            </a:r>
            <a:endParaRPr lang="en-US"/>
          </a:p>
        </p:txBody>
      </p:sp>
      <p:sp>
        <p:nvSpPr>
          <p:cNvPr id="6" name="Rectangle 3"/>
          <p:cNvSpPr txBox="1">
            <a:spLocks noChangeArrowheads="1"/>
          </p:cNvSpPr>
          <p:nvPr/>
        </p:nvSpPr>
        <p:spPr>
          <a:xfrm>
            <a:off x="457200" y="1371600"/>
            <a:ext cx="8229600" cy="5029200"/>
          </a:xfrm>
          <a:prstGeom prst="rect">
            <a:avLst/>
          </a:prstGeom>
        </p:spPr>
        <p:txBody>
          <a:bodyPr/>
          <a:lstStyle>
            <a:lvl1pPr marL="342900" indent="-342900" algn="l" rtl="0" eaLnBrk="0" fontAlgn="base" hangingPunct="0">
              <a:spcBef>
                <a:spcPct val="20000"/>
              </a:spcBef>
              <a:spcAft>
                <a:spcPct val="0"/>
              </a:spcAft>
              <a:buClr>
                <a:schemeClr val="hlink"/>
              </a:buClr>
              <a:buSzPct val="150000"/>
              <a:buFont typeface="Wingdings" pitchFamily="2" charset="2"/>
              <a:buChar char="§"/>
              <a:defRPr sz="28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400">
                <a:solidFill>
                  <a:schemeClr val="tx1"/>
                </a:solidFill>
                <a:latin typeface="Arial" charset="0"/>
                <a:ea typeface="MS PGothic" pitchFamily="34" charset="-128"/>
              </a:defRPr>
            </a:lvl2pPr>
            <a:lvl3pPr marL="1143000" indent="-228600" algn="l" rtl="0" eaLnBrk="0" fontAlgn="base" hangingPunct="0">
              <a:spcBef>
                <a:spcPct val="20000"/>
              </a:spcBef>
              <a:spcAft>
                <a:spcPct val="0"/>
              </a:spcAft>
              <a:buClr>
                <a:schemeClr val="tx1"/>
              </a:buClr>
              <a:buChar char="•"/>
              <a:defRPr sz="2000">
                <a:solidFill>
                  <a:schemeClr val="tx1"/>
                </a:solidFill>
                <a:latin typeface="Arial" charset="0"/>
                <a:ea typeface="MS PGothic" pitchFamily="34" charset="-128"/>
              </a:defRPr>
            </a:lvl3pPr>
            <a:lvl4pPr marL="1600200" indent="-228600" algn="l" rtl="0" eaLnBrk="0" fontAlgn="base" hangingPunct="0">
              <a:spcBef>
                <a:spcPct val="20000"/>
              </a:spcBef>
              <a:spcAft>
                <a:spcPct val="0"/>
              </a:spcAft>
              <a:buChar char="–"/>
              <a:defRPr>
                <a:solidFill>
                  <a:schemeClr val="tx1"/>
                </a:solidFill>
                <a:latin typeface="Arial" charset="0"/>
                <a:ea typeface="MS PGothic" pitchFamily="34" charset="-128"/>
              </a:defRPr>
            </a:lvl4pPr>
            <a:lvl5pPr marL="2057400" indent="-228600" algn="l" rtl="0" eaLnBrk="0" fontAlgn="base" hangingPunct="0">
              <a:spcBef>
                <a:spcPct val="20000"/>
              </a:spcBef>
              <a:spcAft>
                <a:spcPct val="0"/>
              </a:spcAft>
              <a:buChar char="»"/>
              <a:defRPr sz="1600">
                <a:solidFill>
                  <a:schemeClr val="tx1"/>
                </a:solidFill>
                <a:latin typeface="Arial" charset="0"/>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a:lstStyle>
          <a:p>
            <a:r>
              <a:rPr lang="en-US" dirty="0" err="1"/>
              <a:t>Cần</a:t>
            </a:r>
            <a:r>
              <a:rPr lang="en-US" dirty="0"/>
              <a:t> </a:t>
            </a:r>
            <a:r>
              <a:rPr lang="en-US" dirty="0" err="1"/>
              <a:t>lưu</a:t>
            </a:r>
            <a:r>
              <a:rPr lang="en-US" dirty="0"/>
              <a:t> </a:t>
            </a:r>
            <a:r>
              <a:rPr lang="en-US" dirty="0" err="1"/>
              <a:t>trữ</a:t>
            </a:r>
            <a:r>
              <a:rPr lang="en-US" dirty="0"/>
              <a:t> </a:t>
            </a:r>
            <a:r>
              <a:rPr lang="en-US" dirty="0" err="1" smtClean="0"/>
              <a:t>dữ</a:t>
            </a:r>
            <a:r>
              <a:rPr lang="en-US" dirty="0" smtClean="0"/>
              <a:t> </a:t>
            </a:r>
            <a:r>
              <a:rPr lang="en-US" dirty="0" err="1"/>
              <a:t>liệu</a:t>
            </a:r>
            <a:r>
              <a:rPr lang="en-US" dirty="0"/>
              <a:t> </a:t>
            </a:r>
            <a:r>
              <a:rPr lang="en-US" dirty="0" err="1" smtClean="0"/>
              <a:t>lớn</a:t>
            </a:r>
            <a:r>
              <a:rPr lang="en-US" dirty="0" smtClean="0"/>
              <a:t> (</a:t>
            </a:r>
            <a:r>
              <a:rPr lang="en-US" dirty="0" err="1" smtClean="0"/>
              <a:t>vd</a:t>
            </a:r>
            <a:r>
              <a:rPr lang="en-US" dirty="0" smtClean="0"/>
              <a:t>. 1,000,000 – 1,000,000,000 </a:t>
            </a:r>
            <a:r>
              <a:rPr lang="en-US" dirty="0" err="1" smtClean="0"/>
              <a:t>phần</a:t>
            </a:r>
            <a:r>
              <a:rPr lang="en-US" dirty="0" smtClean="0"/>
              <a:t> </a:t>
            </a:r>
            <a:r>
              <a:rPr lang="en-US" dirty="0" err="1" smtClean="0"/>
              <a:t>tử</a:t>
            </a:r>
            <a:r>
              <a:rPr lang="en-US" dirty="0" smtClean="0"/>
              <a:t>)</a:t>
            </a:r>
          </a:p>
          <a:p>
            <a:endParaRPr lang="en-US" dirty="0"/>
          </a:p>
          <a:p>
            <a:r>
              <a:rPr lang="en-US" dirty="0" err="1" smtClean="0">
                <a:solidFill>
                  <a:srgbClr val="FF0000"/>
                </a:solidFill>
              </a:rPr>
              <a:t>Lưu</a:t>
            </a:r>
            <a:r>
              <a:rPr lang="en-US" dirty="0" smtClean="0">
                <a:solidFill>
                  <a:srgbClr val="FF0000"/>
                </a:solidFill>
              </a:rPr>
              <a:t> </a:t>
            </a:r>
            <a:r>
              <a:rPr lang="en-US" dirty="0" err="1">
                <a:solidFill>
                  <a:srgbClr val="FF0000"/>
                </a:solidFill>
              </a:rPr>
              <a:t>trữ</a:t>
            </a:r>
            <a:r>
              <a:rPr lang="en-US" dirty="0">
                <a:solidFill>
                  <a:srgbClr val="FF0000"/>
                </a:solidFill>
              </a:rPr>
              <a:t> </a:t>
            </a:r>
            <a:r>
              <a:rPr lang="en-US" dirty="0" err="1">
                <a:solidFill>
                  <a:srgbClr val="FF0000"/>
                </a:solidFill>
              </a:rPr>
              <a:t>trên</a:t>
            </a:r>
            <a:r>
              <a:rPr lang="en-US" dirty="0">
                <a:solidFill>
                  <a:srgbClr val="FF0000"/>
                </a:solidFill>
              </a:rPr>
              <a:t> </a:t>
            </a:r>
            <a:r>
              <a:rPr lang="en-US" dirty="0" err="1">
                <a:solidFill>
                  <a:srgbClr val="FF0000"/>
                </a:solidFill>
              </a:rPr>
              <a:t>bộ</a:t>
            </a:r>
            <a:r>
              <a:rPr lang="en-US" dirty="0">
                <a:solidFill>
                  <a:srgbClr val="FF0000"/>
                </a:solidFill>
              </a:rPr>
              <a:t> </a:t>
            </a:r>
            <a:r>
              <a:rPr lang="en-US" dirty="0" err="1">
                <a:solidFill>
                  <a:srgbClr val="FF0000"/>
                </a:solidFill>
              </a:rPr>
              <a:t>nhớ</a:t>
            </a:r>
            <a:r>
              <a:rPr lang="en-US" dirty="0">
                <a:solidFill>
                  <a:srgbClr val="FF0000"/>
                </a:solidFill>
              </a:rPr>
              <a:t> </a:t>
            </a:r>
            <a:r>
              <a:rPr lang="en-US" dirty="0" err="1" smtClean="0">
                <a:solidFill>
                  <a:srgbClr val="FF0000"/>
                </a:solidFill>
              </a:rPr>
              <a:t>ngoài</a:t>
            </a:r>
            <a:r>
              <a:rPr lang="en-US" dirty="0" smtClean="0">
                <a:solidFill>
                  <a:srgbClr val="FF0000"/>
                </a:solidFill>
              </a:rPr>
              <a:t> </a:t>
            </a:r>
            <a:r>
              <a:rPr lang="en-US" dirty="0" err="1" smtClean="0"/>
              <a:t>hoặc</a:t>
            </a:r>
            <a:r>
              <a:rPr lang="en-US" dirty="0" smtClean="0"/>
              <a:t> </a:t>
            </a:r>
            <a:r>
              <a:rPr lang="en-US" dirty="0" err="1" smtClean="0"/>
              <a:t>bộ</a:t>
            </a:r>
            <a:r>
              <a:rPr lang="en-US" dirty="0" smtClean="0"/>
              <a:t> </a:t>
            </a:r>
            <a:r>
              <a:rPr lang="en-US" dirty="0" err="1" smtClean="0"/>
              <a:t>nhớ</a:t>
            </a:r>
            <a:r>
              <a:rPr lang="en-US" dirty="0" smtClean="0"/>
              <a:t> </a:t>
            </a:r>
            <a:r>
              <a:rPr lang="en-US" dirty="0" err="1" smtClean="0"/>
              <a:t>trong</a:t>
            </a:r>
            <a:endParaRPr lang="en-US" dirty="0" smtClean="0"/>
          </a:p>
          <a:p>
            <a:endParaRPr lang="en-US" dirty="0" smtClean="0"/>
          </a:p>
          <a:p>
            <a:r>
              <a:rPr lang="en-US" dirty="0" err="1" smtClean="0"/>
              <a:t>Tốc</a:t>
            </a:r>
            <a:r>
              <a:rPr lang="en-US" dirty="0" smtClean="0"/>
              <a:t> </a:t>
            </a:r>
            <a:r>
              <a:rPr lang="en-US" dirty="0" err="1" smtClean="0"/>
              <a:t>độ</a:t>
            </a:r>
            <a:r>
              <a:rPr lang="en-US" dirty="0" smtClean="0"/>
              <a:t> </a:t>
            </a:r>
            <a:r>
              <a:rPr lang="en-US" dirty="0" err="1" smtClean="0"/>
              <a:t>tìm</a:t>
            </a:r>
            <a:r>
              <a:rPr lang="en-US" dirty="0" smtClean="0"/>
              <a:t> </a:t>
            </a:r>
            <a:r>
              <a:rPr lang="en-US" dirty="0" err="1" smtClean="0"/>
              <a:t>kiếm</a:t>
            </a:r>
            <a:r>
              <a:rPr lang="en-US" dirty="0" smtClean="0"/>
              <a:t> </a:t>
            </a:r>
            <a:r>
              <a:rPr lang="en-US" dirty="0" err="1" smtClean="0"/>
              <a:t>nhanh</a:t>
            </a:r>
            <a:endParaRPr lang="en-US" dirty="0"/>
          </a:p>
          <a:p>
            <a:pPr>
              <a:spcBef>
                <a:spcPts val="1200"/>
              </a:spcBef>
            </a:pPr>
            <a:endParaRPr lang="en-US" dirty="0" smtClean="0"/>
          </a:p>
        </p:txBody>
      </p:sp>
    </p:spTree>
    <p:extLst>
      <p:ext uri="{BB962C8B-B14F-4D97-AF65-F5344CB8AC3E}">
        <p14:creationId xmlns:p14="http://schemas.microsoft.com/office/powerpoint/2010/main" val="3926146755"/>
      </p:ext>
    </p:extLst>
  </p:cSld>
  <p:clrMapOvr>
    <a:masterClrMapping/>
  </p:clrMapOvr>
  <p:transition>
    <p:strips dir="ru"/>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33363"/>
            <a:ext cx="7391400" cy="563562"/>
          </a:xfrm>
        </p:spPr>
        <p:txBody>
          <a:bodyPr/>
          <a:lstStyle/>
          <a:p>
            <a:r>
              <a:rPr lang="en-US" dirty="0" err="1"/>
              <a:t>Đặt</a:t>
            </a:r>
            <a:r>
              <a:rPr lang="en-US" dirty="0"/>
              <a:t> </a:t>
            </a:r>
            <a:r>
              <a:rPr lang="en-US" dirty="0" err="1"/>
              <a:t>vấn</a:t>
            </a:r>
            <a:r>
              <a:rPr lang="en-US" dirty="0"/>
              <a:t> </a:t>
            </a:r>
            <a:r>
              <a:rPr lang="en-US" dirty="0" err="1"/>
              <a:t>đề</a:t>
            </a:r>
            <a:r>
              <a:rPr lang="en-US" dirty="0"/>
              <a:t> </a:t>
            </a:r>
            <a:r>
              <a:rPr lang="en-US" dirty="0" smtClean="0"/>
              <a:t>[2]</a:t>
            </a:r>
            <a:endParaRPr lang="en-US" dirty="0"/>
          </a:p>
        </p:txBody>
      </p:sp>
      <p:sp>
        <p:nvSpPr>
          <p:cNvPr id="3" name="Slide Number Placeholder 2"/>
          <p:cNvSpPr>
            <a:spLocks noGrp="1"/>
          </p:cNvSpPr>
          <p:nvPr>
            <p:ph type="sldNum" sz="quarter" idx="10"/>
          </p:nvPr>
        </p:nvSpPr>
        <p:spPr/>
        <p:txBody>
          <a:bodyPr/>
          <a:lstStyle/>
          <a:p>
            <a:pPr>
              <a:defRPr/>
            </a:pPr>
            <a:fld id="{14F9CBA4-E811-4E24-ACCD-0471C57B6914}" type="slidenum">
              <a:rPr lang="en-US" smtClean="0"/>
              <a:pPr>
                <a:defRPr/>
              </a:pPr>
              <a:t>154</a:t>
            </a:fld>
            <a:endParaRPr lang="en-US" dirty="0"/>
          </a:p>
        </p:txBody>
      </p:sp>
      <p:sp>
        <p:nvSpPr>
          <p:cNvPr id="4" name="Date Placeholder 3"/>
          <p:cNvSpPr>
            <a:spLocks noGrp="1"/>
          </p:cNvSpPr>
          <p:nvPr>
            <p:ph type="dt" sz="half" idx="11"/>
          </p:nvPr>
        </p:nvSpPr>
        <p:spPr/>
        <p:txBody>
          <a:bodyPr/>
          <a:lstStyle/>
          <a:p>
            <a:pPr>
              <a:defRPr/>
            </a:pPr>
            <a:r>
              <a:rPr lang="en-US" smtClean="0"/>
              <a:t>Winter 2012</a:t>
            </a:r>
            <a:endParaRPr lang="en-US"/>
          </a:p>
        </p:txBody>
      </p:sp>
      <p:sp>
        <p:nvSpPr>
          <p:cNvPr id="5" name="Footer Placeholder 4"/>
          <p:cNvSpPr>
            <a:spLocks noGrp="1"/>
          </p:cNvSpPr>
          <p:nvPr>
            <p:ph type="ftr" sz="quarter" idx="12"/>
          </p:nvPr>
        </p:nvSpPr>
        <p:spPr/>
        <p:txBody>
          <a:bodyPr/>
          <a:lstStyle/>
          <a:p>
            <a:pPr>
              <a:defRPr/>
            </a:pPr>
            <a:r>
              <a:rPr lang="en-US" smtClean="0"/>
              <a:t>(C) Nguyen Tri Tuan - DH.KHTN Tp.HCM</a:t>
            </a:r>
            <a:endParaRPr lang="en-US"/>
          </a:p>
        </p:txBody>
      </p:sp>
      <p:pic>
        <p:nvPicPr>
          <p:cNvPr id="436226" name="Picture 2" descr="http://www.cruxaustralisgroup.com.au/gallery/091123092325-questio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71800" y="1981200"/>
            <a:ext cx="3886200" cy="3886201"/>
          </a:xfrm>
          <a:prstGeom prst="rect">
            <a:avLst/>
          </a:prstGeom>
          <a:noFill/>
          <a:extLst>
            <a:ext uri="{909E8E84-426E-40DD-AFC4-6F175D3DCCD1}">
              <a14:hiddenFill xmlns:a14="http://schemas.microsoft.com/office/drawing/2010/main">
                <a:solidFill>
                  <a:srgbClr val="FFFFFF"/>
                </a:solidFill>
              </a14:hiddenFill>
            </a:ext>
          </a:extLst>
        </p:spPr>
      </p:pic>
      <p:pic>
        <p:nvPicPr>
          <p:cNvPr id="43623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2590800"/>
            <a:ext cx="1743075"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62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295400"/>
            <a:ext cx="3152775"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6234"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7400" y="1133378"/>
            <a:ext cx="2888672" cy="1533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6235"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3962400"/>
            <a:ext cx="3249521" cy="2382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5220967"/>
      </p:ext>
    </p:extLst>
  </p:cSld>
  <p:clrMapOvr>
    <a:masterClrMapping/>
  </p:clrMapOvr>
  <p:transition>
    <p:strips dir="ru"/>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33363"/>
            <a:ext cx="7391400" cy="563562"/>
          </a:xfrm>
        </p:spPr>
        <p:txBody>
          <a:bodyPr/>
          <a:lstStyle/>
          <a:p>
            <a:r>
              <a:rPr lang="en-US" dirty="0" err="1"/>
              <a:t>Đặt</a:t>
            </a:r>
            <a:r>
              <a:rPr lang="en-US" dirty="0"/>
              <a:t> </a:t>
            </a:r>
            <a:r>
              <a:rPr lang="en-US" dirty="0" err="1"/>
              <a:t>vấn</a:t>
            </a:r>
            <a:r>
              <a:rPr lang="en-US" dirty="0"/>
              <a:t> </a:t>
            </a:r>
            <a:r>
              <a:rPr lang="en-US" dirty="0" err="1"/>
              <a:t>đề</a:t>
            </a:r>
            <a:r>
              <a:rPr lang="en-US" dirty="0"/>
              <a:t> </a:t>
            </a:r>
            <a:r>
              <a:rPr lang="en-US" dirty="0" smtClean="0"/>
              <a:t>[3]</a:t>
            </a:r>
            <a:endParaRPr lang="en-US" dirty="0"/>
          </a:p>
        </p:txBody>
      </p:sp>
      <p:sp>
        <p:nvSpPr>
          <p:cNvPr id="3" name="Slide Number Placeholder 2"/>
          <p:cNvSpPr>
            <a:spLocks noGrp="1"/>
          </p:cNvSpPr>
          <p:nvPr>
            <p:ph type="sldNum" sz="quarter" idx="10"/>
          </p:nvPr>
        </p:nvSpPr>
        <p:spPr/>
        <p:txBody>
          <a:bodyPr/>
          <a:lstStyle/>
          <a:p>
            <a:pPr>
              <a:defRPr/>
            </a:pPr>
            <a:fld id="{14F9CBA4-E811-4E24-ACCD-0471C57B6914}" type="slidenum">
              <a:rPr lang="en-US" smtClean="0"/>
              <a:pPr>
                <a:defRPr/>
              </a:pPr>
              <a:t>155</a:t>
            </a:fld>
            <a:endParaRPr lang="en-US" dirty="0"/>
          </a:p>
        </p:txBody>
      </p:sp>
      <p:sp>
        <p:nvSpPr>
          <p:cNvPr id="4" name="Date Placeholder 3"/>
          <p:cNvSpPr>
            <a:spLocks noGrp="1"/>
          </p:cNvSpPr>
          <p:nvPr>
            <p:ph type="dt" sz="half" idx="11"/>
          </p:nvPr>
        </p:nvSpPr>
        <p:spPr/>
        <p:txBody>
          <a:bodyPr/>
          <a:lstStyle/>
          <a:p>
            <a:pPr>
              <a:defRPr/>
            </a:pPr>
            <a:r>
              <a:rPr lang="en-US" smtClean="0"/>
              <a:t>Winter 2012</a:t>
            </a:r>
            <a:endParaRPr lang="en-US"/>
          </a:p>
        </p:txBody>
      </p:sp>
      <p:sp>
        <p:nvSpPr>
          <p:cNvPr id="5" name="Footer Placeholder 4"/>
          <p:cNvSpPr>
            <a:spLocks noGrp="1"/>
          </p:cNvSpPr>
          <p:nvPr>
            <p:ph type="ftr" sz="quarter" idx="12"/>
          </p:nvPr>
        </p:nvSpPr>
        <p:spPr/>
        <p:txBody>
          <a:bodyPr/>
          <a:lstStyle/>
          <a:p>
            <a:pPr>
              <a:defRPr/>
            </a:pPr>
            <a:r>
              <a:rPr lang="en-US" smtClean="0"/>
              <a:t>(C) Nguyen Tri Tuan - DH.KHTN Tp.HCM</a:t>
            </a:r>
            <a:endParaRPr lang="en-US"/>
          </a:p>
        </p:txBody>
      </p:sp>
      <p:pic>
        <p:nvPicPr>
          <p:cNvPr id="437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667000"/>
            <a:ext cx="8247185"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457200" y="1752600"/>
            <a:ext cx="8382000" cy="461665"/>
          </a:xfrm>
          <a:prstGeom prst="rect">
            <a:avLst/>
          </a:prstGeom>
          <a:noFill/>
        </p:spPr>
        <p:txBody>
          <a:bodyPr wrap="square" rtlCol="0">
            <a:spAutoFit/>
          </a:bodyPr>
          <a:lstStyle/>
          <a:p>
            <a:pPr algn="ctr"/>
            <a:r>
              <a:rPr lang="en-US" sz="2400" dirty="0" err="1" smtClean="0">
                <a:latin typeface="+mn-lt"/>
              </a:rPr>
              <a:t>Cây</a:t>
            </a:r>
            <a:r>
              <a:rPr lang="en-US" sz="2400" dirty="0" smtClean="0">
                <a:latin typeface="+mn-lt"/>
              </a:rPr>
              <a:t> 1001 </a:t>
            </a:r>
            <a:r>
              <a:rPr lang="en-US" sz="2400" dirty="0" err="1" smtClean="0">
                <a:latin typeface="+mn-lt"/>
              </a:rPr>
              <a:t>nhánh</a:t>
            </a:r>
            <a:r>
              <a:rPr lang="en-US" sz="2400" dirty="0" smtClean="0">
                <a:latin typeface="+mn-lt"/>
              </a:rPr>
              <a:t>, </a:t>
            </a:r>
            <a:r>
              <a:rPr lang="en-US" sz="2400" dirty="0" err="1" smtClean="0">
                <a:latin typeface="+mn-lt"/>
              </a:rPr>
              <a:t>chỉ</a:t>
            </a:r>
            <a:r>
              <a:rPr lang="en-US" sz="2400" dirty="0" smtClean="0">
                <a:latin typeface="+mn-lt"/>
              </a:rPr>
              <a:t> 3 </a:t>
            </a:r>
            <a:r>
              <a:rPr lang="en-US" sz="2400" dirty="0" err="1" smtClean="0">
                <a:latin typeface="+mn-lt"/>
              </a:rPr>
              <a:t>mức</a:t>
            </a:r>
            <a:r>
              <a:rPr lang="en-US" sz="2400" dirty="0" smtClean="0">
                <a:latin typeface="+mn-lt"/>
              </a:rPr>
              <a:t> </a:t>
            </a:r>
            <a:r>
              <a:rPr lang="en-US" sz="2400" dirty="0" smtClean="0">
                <a:latin typeface="+mn-lt"/>
                <a:sym typeface="Wingdings" pitchFamily="2" charset="2"/>
              </a:rPr>
              <a:t> </a:t>
            </a:r>
            <a:r>
              <a:rPr lang="en-US" sz="2400" dirty="0" err="1" smtClean="0">
                <a:latin typeface="+mn-lt"/>
              </a:rPr>
              <a:t>chứa</a:t>
            </a:r>
            <a:r>
              <a:rPr lang="en-US" sz="2400" dirty="0" smtClean="0">
                <a:latin typeface="+mn-lt"/>
              </a:rPr>
              <a:t> </a:t>
            </a:r>
            <a:r>
              <a:rPr lang="en-US" sz="2400" dirty="0" err="1" smtClean="0">
                <a:latin typeface="+mn-lt"/>
              </a:rPr>
              <a:t>hơn</a:t>
            </a:r>
            <a:r>
              <a:rPr lang="en-US" sz="2400" dirty="0" smtClean="0">
                <a:latin typeface="+mn-lt"/>
              </a:rPr>
              <a:t> 1 </a:t>
            </a:r>
            <a:r>
              <a:rPr lang="en-US" sz="2400" dirty="0" err="1" smtClean="0">
                <a:latin typeface="+mn-lt"/>
              </a:rPr>
              <a:t>tỉ</a:t>
            </a:r>
            <a:r>
              <a:rPr lang="en-US" sz="2400" dirty="0" smtClean="0">
                <a:latin typeface="+mn-lt"/>
              </a:rPr>
              <a:t> </a:t>
            </a:r>
            <a:r>
              <a:rPr lang="en-US" sz="2400" dirty="0" err="1" smtClean="0">
                <a:latin typeface="+mn-lt"/>
              </a:rPr>
              <a:t>phần</a:t>
            </a:r>
            <a:r>
              <a:rPr lang="en-US" sz="2400" dirty="0" smtClean="0">
                <a:latin typeface="+mn-lt"/>
              </a:rPr>
              <a:t> </a:t>
            </a:r>
            <a:r>
              <a:rPr lang="en-US" sz="2400" dirty="0" err="1" smtClean="0">
                <a:latin typeface="+mn-lt"/>
              </a:rPr>
              <a:t>tử</a:t>
            </a:r>
            <a:endParaRPr lang="en-US" sz="2400" dirty="0">
              <a:latin typeface="+mn-lt"/>
            </a:endParaRPr>
          </a:p>
        </p:txBody>
      </p:sp>
    </p:spTree>
    <p:extLst>
      <p:ext uri="{BB962C8B-B14F-4D97-AF65-F5344CB8AC3E}">
        <p14:creationId xmlns:p14="http://schemas.microsoft.com/office/powerpoint/2010/main" val="2196792839"/>
      </p:ext>
    </p:extLst>
  </p:cSld>
  <p:clrMapOvr>
    <a:masterClrMapping/>
  </p:clrMapOvr>
  <p:transition>
    <p:strips dir="ru"/>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33363"/>
            <a:ext cx="7391400" cy="563562"/>
          </a:xfrm>
        </p:spPr>
        <p:txBody>
          <a:bodyPr/>
          <a:lstStyle/>
          <a:p>
            <a:r>
              <a:rPr lang="en-US" dirty="0" err="1"/>
              <a:t>Đặt</a:t>
            </a:r>
            <a:r>
              <a:rPr lang="en-US" dirty="0"/>
              <a:t> </a:t>
            </a:r>
            <a:r>
              <a:rPr lang="en-US" dirty="0" err="1"/>
              <a:t>vấn</a:t>
            </a:r>
            <a:r>
              <a:rPr lang="en-US" dirty="0"/>
              <a:t> </a:t>
            </a:r>
            <a:r>
              <a:rPr lang="en-US" dirty="0" err="1"/>
              <a:t>đề</a:t>
            </a:r>
            <a:r>
              <a:rPr lang="en-US" dirty="0"/>
              <a:t> </a:t>
            </a:r>
            <a:r>
              <a:rPr lang="en-US" dirty="0" smtClean="0"/>
              <a:t>[4]</a:t>
            </a:r>
            <a:endParaRPr lang="en-US" dirty="0"/>
          </a:p>
        </p:txBody>
      </p:sp>
      <p:sp>
        <p:nvSpPr>
          <p:cNvPr id="3" name="Slide Number Placeholder 2"/>
          <p:cNvSpPr>
            <a:spLocks noGrp="1"/>
          </p:cNvSpPr>
          <p:nvPr>
            <p:ph type="sldNum" sz="quarter" idx="10"/>
          </p:nvPr>
        </p:nvSpPr>
        <p:spPr/>
        <p:txBody>
          <a:bodyPr/>
          <a:lstStyle/>
          <a:p>
            <a:pPr>
              <a:defRPr/>
            </a:pPr>
            <a:fld id="{14F9CBA4-E811-4E24-ACCD-0471C57B6914}" type="slidenum">
              <a:rPr lang="en-US" smtClean="0"/>
              <a:pPr>
                <a:defRPr/>
              </a:pPr>
              <a:t>156</a:t>
            </a:fld>
            <a:endParaRPr lang="en-US" dirty="0"/>
          </a:p>
        </p:txBody>
      </p:sp>
      <p:sp>
        <p:nvSpPr>
          <p:cNvPr id="4" name="Date Placeholder 3"/>
          <p:cNvSpPr>
            <a:spLocks noGrp="1"/>
          </p:cNvSpPr>
          <p:nvPr>
            <p:ph type="dt" sz="half" idx="11"/>
          </p:nvPr>
        </p:nvSpPr>
        <p:spPr/>
        <p:txBody>
          <a:bodyPr/>
          <a:lstStyle/>
          <a:p>
            <a:pPr>
              <a:defRPr/>
            </a:pPr>
            <a:r>
              <a:rPr lang="en-US" smtClean="0"/>
              <a:t>Winter 2012</a:t>
            </a:r>
            <a:endParaRPr lang="en-US"/>
          </a:p>
        </p:txBody>
      </p:sp>
      <p:sp>
        <p:nvSpPr>
          <p:cNvPr id="5" name="Footer Placeholder 4"/>
          <p:cNvSpPr>
            <a:spLocks noGrp="1"/>
          </p:cNvSpPr>
          <p:nvPr>
            <p:ph type="ftr" sz="quarter" idx="12"/>
          </p:nvPr>
        </p:nvSpPr>
        <p:spPr/>
        <p:txBody>
          <a:bodyPr/>
          <a:lstStyle/>
          <a:p>
            <a:pPr>
              <a:defRPr/>
            </a:pPr>
            <a:r>
              <a:rPr lang="en-US" smtClean="0"/>
              <a:t>(C) Nguyen Tri Tuan - DH.KHTN Tp.HCM</a:t>
            </a:r>
            <a:endParaRPr lang="en-US"/>
          </a:p>
        </p:txBody>
      </p:sp>
    </p:spTree>
    <p:extLst>
      <p:ext uri="{BB962C8B-B14F-4D97-AF65-F5344CB8AC3E}">
        <p14:creationId xmlns:p14="http://schemas.microsoft.com/office/powerpoint/2010/main" val="2014262570"/>
      </p:ext>
    </p:extLst>
  </p:cSld>
  <p:clrMapOvr>
    <a:masterClrMapping/>
  </p:clrMapOvr>
  <p:transition>
    <p:strips dir="ru"/>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4613" y="233363"/>
            <a:ext cx="7418387" cy="563562"/>
          </a:xfrm>
        </p:spPr>
        <p:txBody>
          <a:bodyPr/>
          <a:lstStyle/>
          <a:p>
            <a:r>
              <a:rPr lang="en-US" dirty="0" err="1">
                <a:ea typeface="Tahoma" pitchFamily="34" charset="0"/>
                <a:cs typeface="Tahoma" pitchFamily="34" charset="0"/>
              </a:rPr>
              <a:t>Các</a:t>
            </a:r>
            <a:r>
              <a:rPr lang="en-US" dirty="0">
                <a:ea typeface="Tahoma" pitchFamily="34" charset="0"/>
                <a:cs typeface="Tahoma" pitchFamily="34" charset="0"/>
              </a:rPr>
              <a:t> </a:t>
            </a:r>
            <a:r>
              <a:rPr lang="en-US" dirty="0" err="1">
                <a:ea typeface="Tahoma" pitchFamily="34" charset="0"/>
                <a:cs typeface="Tahoma" pitchFamily="34" charset="0"/>
              </a:rPr>
              <a:t>cấu</a:t>
            </a:r>
            <a:r>
              <a:rPr lang="en-US" dirty="0">
                <a:ea typeface="Tahoma" pitchFamily="34" charset="0"/>
                <a:cs typeface="Tahoma" pitchFamily="34" charset="0"/>
              </a:rPr>
              <a:t> </a:t>
            </a:r>
            <a:r>
              <a:rPr lang="en-US" dirty="0" err="1">
                <a:ea typeface="Tahoma" pitchFamily="34" charset="0"/>
                <a:cs typeface="Tahoma" pitchFamily="34" charset="0"/>
              </a:rPr>
              <a:t>trúc</a:t>
            </a:r>
            <a:r>
              <a:rPr lang="en-US" dirty="0">
                <a:ea typeface="Tahoma" pitchFamily="34" charset="0"/>
                <a:cs typeface="Tahoma" pitchFamily="34" charset="0"/>
              </a:rPr>
              <a:t> </a:t>
            </a:r>
            <a:r>
              <a:rPr lang="en-US" dirty="0" err="1">
                <a:ea typeface="Tahoma" pitchFamily="34" charset="0"/>
                <a:cs typeface="Tahoma" pitchFamily="34" charset="0"/>
              </a:rPr>
              <a:t>dữ</a:t>
            </a:r>
            <a:r>
              <a:rPr lang="en-US" dirty="0">
                <a:ea typeface="Tahoma" pitchFamily="34" charset="0"/>
                <a:cs typeface="Tahoma" pitchFamily="34" charset="0"/>
              </a:rPr>
              <a:t> </a:t>
            </a:r>
            <a:r>
              <a:rPr lang="en-US" dirty="0" err="1">
                <a:ea typeface="Tahoma" pitchFamily="34" charset="0"/>
                <a:cs typeface="Tahoma" pitchFamily="34" charset="0"/>
              </a:rPr>
              <a:t>liệu</a:t>
            </a:r>
            <a:r>
              <a:rPr lang="en-US" dirty="0">
                <a:ea typeface="Tahoma" pitchFamily="34" charset="0"/>
                <a:cs typeface="Tahoma" pitchFamily="34" charset="0"/>
              </a:rPr>
              <a:t> </a:t>
            </a:r>
            <a:r>
              <a:rPr lang="en-US" dirty="0" err="1">
                <a:ea typeface="Tahoma" pitchFamily="34" charset="0"/>
                <a:cs typeface="Tahoma" pitchFamily="34" charset="0"/>
              </a:rPr>
              <a:t>nâng</a:t>
            </a:r>
            <a:r>
              <a:rPr lang="en-US" dirty="0">
                <a:ea typeface="Tahoma" pitchFamily="34" charset="0"/>
                <a:cs typeface="Tahoma" pitchFamily="34" charset="0"/>
              </a:rPr>
              <a:t> </a:t>
            </a:r>
            <a:r>
              <a:rPr lang="en-US" dirty="0" err="1" smtClean="0">
                <a:ea typeface="Tahoma" pitchFamily="34" charset="0"/>
                <a:cs typeface="Tahoma" pitchFamily="34" charset="0"/>
              </a:rPr>
              <a:t>cao</a:t>
            </a:r>
            <a:endParaRPr lang="en-US" dirty="0"/>
          </a:p>
        </p:txBody>
      </p:sp>
      <p:sp>
        <p:nvSpPr>
          <p:cNvPr id="3" name="Slide Number Placeholder 2"/>
          <p:cNvSpPr>
            <a:spLocks noGrp="1"/>
          </p:cNvSpPr>
          <p:nvPr>
            <p:ph type="sldNum" sz="quarter" idx="10"/>
          </p:nvPr>
        </p:nvSpPr>
        <p:spPr/>
        <p:txBody>
          <a:bodyPr/>
          <a:lstStyle/>
          <a:p>
            <a:pPr>
              <a:defRPr/>
            </a:pPr>
            <a:fld id="{14F9CBA4-E811-4E24-ACCD-0471C57B6914}" type="slidenum">
              <a:rPr lang="en-US" smtClean="0"/>
              <a:pPr>
                <a:defRPr/>
              </a:pPr>
              <a:t>157</a:t>
            </a:fld>
            <a:endParaRPr lang="en-US" dirty="0"/>
          </a:p>
        </p:txBody>
      </p:sp>
      <p:sp>
        <p:nvSpPr>
          <p:cNvPr id="4" name="Date Placeholder 3"/>
          <p:cNvSpPr>
            <a:spLocks noGrp="1"/>
          </p:cNvSpPr>
          <p:nvPr>
            <p:ph type="dt" sz="half" idx="11"/>
          </p:nvPr>
        </p:nvSpPr>
        <p:spPr/>
        <p:txBody>
          <a:bodyPr/>
          <a:lstStyle/>
          <a:p>
            <a:pPr>
              <a:defRPr/>
            </a:pPr>
            <a:r>
              <a:rPr lang="en-US" smtClean="0"/>
              <a:t>Winter 2012</a:t>
            </a:r>
            <a:endParaRPr lang="en-US"/>
          </a:p>
        </p:txBody>
      </p:sp>
      <p:sp>
        <p:nvSpPr>
          <p:cNvPr id="5" name="Footer Placeholder 4"/>
          <p:cNvSpPr>
            <a:spLocks noGrp="1"/>
          </p:cNvSpPr>
          <p:nvPr>
            <p:ph type="ftr" sz="quarter" idx="12"/>
          </p:nvPr>
        </p:nvSpPr>
        <p:spPr/>
        <p:txBody>
          <a:bodyPr/>
          <a:lstStyle/>
          <a:p>
            <a:pPr>
              <a:defRPr/>
            </a:pPr>
            <a:r>
              <a:rPr lang="en-US" smtClean="0"/>
              <a:t>(C) Nguyen Tri Tuan - DH.KHTN Tp.HCM</a:t>
            </a:r>
            <a:endParaRPr lang="en-US"/>
          </a:p>
        </p:txBody>
      </p:sp>
      <p:sp>
        <p:nvSpPr>
          <p:cNvPr id="6" name="Hexagon 5"/>
          <p:cNvSpPr/>
          <p:nvPr/>
        </p:nvSpPr>
        <p:spPr bwMode="auto">
          <a:xfrm>
            <a:off x="560388" y="2064327"/>
            <a:ext cx="685800" cy="609600"/>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lIns="100584" bIns="54864" anchor="ctr"/>
          <a:lstStyle/>
          <a:p>
            <a:pPr algn="ctr">
              <a:spcBef>
                <a:spcPct val="0"/>
              </a:spcBef>
              <a:defRPr/>
            </a:pPr>
            <a:endParaRPr lang="en-US" sz="2400">
              <a:solidFill>
                <a:schemeClr val="tx1"/>
              </a:solidFill>
              <a:latin typeface="Tahoma" pitchFamily="34" charset="0"/>
              <a:cs typeface="Tahoma" pitchFamily="34" charset="0"/>
            </a:endParaRPr>
          </a:p>
        </p:txBody>
      </p:sp>
      <p:sp>
        <p:nvSpPr>
          <p:cNvPr id="7" name="Text Box 97"/>
          <p:cNvSpPr txBox="1">
            <a:spLocks noChangeArrowheads="1"/>
          </p:cNvSpPr>
          <p:nvPr/>
        </p:nvSpPr>
        <p:spPr bwMode="auto">
          <a:xfrm>
            <a:off x="1344613" y="2133600"/>
            <a:ext cx="45752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spcBef>
                <a:spcPct val="0"/>
              </a:spcBef>
            </a:pPr>
            <a:r>
              <a:rPr lang="en-US" sz="2400" dirty="0" err="1">
                <a:latin typeface="Tahoma" pitchFamily="34" charset="0"/>
              </a:rPr>
              <a:t>Cây</a:t>
            </a:r>
            <a:r>
              <a:rPr lang="en-US" sz="2400" dirty="0">
                <a:latin typeface="Tahoma" pitchFamily="34" charset="0"/>
              </a:rPr>
              <a:t> </a:t>
            </a:r>
            <a:r>
              <a:rPr lang="en-US" sz="2400" dirty="0" err="1">
                <a:latin typeface="Tahoma" pitchFamily="34" charset="0"/>
              </a:rPr>
              <a:t>nhị</a:t>
            </a:r>
            <a:r>
              <a:rPr lang="en-US" sz="2400" dirty="0">
                <a:latin typeface="Tahoma" pitchFamily="34" charset="0"/>
              </a:rPr>
              <a:t> </a:t>
            </a:r>
            <a:r>
              <a:rPr lang="en-US" sz="2400" dirty="0" err="1">
                <a:latin typeface="Tahoma" pitchFamily="34" charset="0"/>
              </a:rPr>
              <a:t>phân</a:t>
            </a:r>
            <a:r>
              <a:rPr lang="en-US" sz="2400" dirty="0">
                <a:latin typeface="Tahoma" pitchFamily="34" charset="0"/>
              </a:rPr>
              <a:t> </a:t>
            </a:r>
            <a:r>
              <a:rPr lang="en-US" sz="2400" dirty="0" err="1">
                <a:latin typeface="Tahoma" pitchFamily="34" charset="0"/>
              </a:rPr>
              <a:t>tìm</a:t>
            </a:r>
            <a:r>
              <a:rPr lang="en-US" sz="2400" dirty="0">
                <a:latin typeface="Tahoma" pitchFamily="34" charset="0"/>
              </a:rPr>
              <a:t> </a:t>
            </a:r>
            <a:r>
              <a:rPr lang="en-US" sz="2400" dirty="0" err="1">
                <a:latin typeface="Tahoma" pitchFamily="34" charset="0"/>
              </a:rPr>
              <a:t>kiếm</a:t>
            </a:r>
            <a:r>
              <a:rPr lang="en-US" sz="2400" dirty="0">
                <a:latin typeface="Tahoma" pitchFamily="34" charset="0"/>
              </a:rPr>
              <a:t> </a:t>
            </a:r>
            <a:r>
              <a:rPr lang="en-US" sz="2400" dirty="0" err="1">
                <a:latin typeface="Tahoma" pitchFamily="34" charset="0"/>
              </a:rPr>
              <a:t>cân</a:t>
            </a:r>
            <a:r>
              <a:rPr lang="en-US" sz="2400" dirty="0">
                <a:latin typeface="Tahoma" pitchFamily="34" charset="0"/>
              </a:rPr>
              <a:t> </a:t>
            </a:r>
            <a:r>
              <a:rPr lang="en-US" sz="2400" dirty="0" err="1">
                <a:latin typeface="Tahoma" pitchFamily="34" charset="0"/>
              </a:rPr>
              <a:t>bằng</a:t>
            </a:r>
            <a:endParaRPr lang="en-US" sz="2400" dirty="0">
              <a:latin typeface="Tahoma" pitchFamily="34" charset="0"/>
            </a:endParaRPr>
          </a:p>
        </p:txBody>
      </p:sp>
      <p:sp>
        <p:nvSpPr>
          <p:cNvPr id="8" name="Text Box 111"/>
          <p:cNvSpPr txBox="1">
            <a:spLocks noChangeArrowheads="1"/>
          </p:cNvSpPr>
          <p:nvPr/>
        </p:nvSpPr>
        <p:spPr bwMode="auto">
          <a:xfrm>
            <a:off x="1371600" y="3200400"/>
            <a:ext cx="9877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spcBef>
                <a:spcPct val="0"/>
              </a:spcBef>
            </a:pPr>
            <a:r>
              <a:rPr lang="en-US" sz="2400" dirty="0">
                <a:latin typeface="Tahoma" pitchFamily="34" charset="0"/>
              </a:rPr>
              <a:t>B-</a:t>
            </a:r>
            <a:r>
              <a:rPr lang="en-US" sz="2400" dirty="0" err="1">
                <a:latin typeface="Tahoma" pitchFamily="34" charset="0"/>
              </a:rPr>
              <a:t>Cây</a:t>
            </a:r>
            <a:endParaRPr lang="en-US" sz="2400" dirty="0">
              <a:latin typeface="Tahoma" pitchFamily="34" charset="0"/>
            </a:endParaRPr>
          </a:p>
        </p:txBody>
      </p:sp>
      <p:sp>
        <p:nvSpPr>
          <p:cNvPr id="9" name="Line 96"/>
          <p:cNvSpPr>
            <a:spLocks noChangeShapeType="1"/>
          </p:cNvSpPr>
          <p:nvPr/>
        </p:nvSpPr>
        <p:spPr bwMode="auto">
          <a:xfrm flipV="1">
            <a:off x="1143000" y="2660650"/>
            <a:ext cx="7543800" cy="635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 name="Hexagon 9"/>
          <p:cNvSpPr/>
          <p:nvPr/>
        </p:nvSpPr>
        <p:spPr>
          <a:xfrm>
            <a:off x="554038" y="4191000"/>
            <a:ext cx="654050" cy="603250"/>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endParaRPr lang="en-US" sz="2400">
              <a:solidFill>
                <a:schemeClr val="tx1"/>
              </a:solidFill>
              <a:latin typeface="Tahoma" pitchFamily="34" charset="0"/>
              <a:cs typeface="Tahoma" pitchFamily="34" charset="0"/>
            </a:endParaRPr>
          </a:p>
        </p:txBody>
      </p:sp>
      <p:sp>
        <p:nvSpPr>
          <p:cNvPr id="11" name="Line 99"/>
          <p:cNvSpPr>
            <a:spLocks noChangeShapeType="1"/>
          </p:cNvSpPr>
          <p:nvPr/>
        </p:nvSpPr>
        <p:spPr bwMode="auto">
          <a:xfrm flipV="1">
            <a:off x="1143000" y="3725863"/>
            <a:ext cx="7543800" cy="7937"/>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 name="Hexagon 11"/>
          <p:cNvSpPr/>
          <p:nvPr/>
        </p:nvSpPr>
        <p:spPr bwMode="auto">
          <a:xfrm>
            <a:off x="533400" y="3124200"/>
            <a:ext cx="685800" cy="601663"/>
          </a:xfrm>
          <a:prstGeom prst="hexagon">
            <a:avLst/>
          </a:prstGeom>
        </p:spPr>
        <p:style>
          <a:lnRef idx="2">
            <a:schemeClr val="accent5">
              <a:shade val="50000"/>
            </a:schemeClr>
          </a:lnRef>
          <a:fillRef idx="1">
            <a:schemeClr val="accent5"/>
          </a:fillRef>
          <a:effectRef idx="0">
            <a:schemeClr val="accent5"/>
          </a:effectRef>
          <a:fontRef idx="minor">
            <a:schemeClr val="lt1"/>
          </a:fontRef>
        </p:style>
        <p:txBody>
          <a:bodyPr lIns="100584" bIns="54864" anchor="ctr"/>
          <a:lstStyle/>
          <a:p>
            <a:pPr algn="ctr">
              <a:spcBef>
                <a:spcPct val="0"/>
              </a:spcBef>
              <a:defRPr/>
            </a:pPr>
            <a:endParaRPr lang="en-US" sz="2400">
              <a:solidFill>
                <a:srgbClr val="FFFFFF"/>
              </a:solidFill>
              <a:latin typeface="Tahoma" pitchFamily="34" charset="0"/>
              <a:cs typeface="Tahoma" pitchFamily="34" charset="0"/>
            </a:endParaRPr>
          </a:p>
        </p:txBody>
      </p:sp>
      <p:sp>
        <p:nvSpPr>
          <p:cNvPr id="13" name="Line 96"/>
          <p:cNvSpPr>
            <a:spLocks noChangeShapeType="1"/>
          </p:cNvSpPr>
          <p:nvPr/>
        </p:nvSpPr>
        <p:spPr bwMode="auto">
          <a:xfrm>
            <a:off x="1143000" y="4800600"/>
            <a:ext cx="75438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 name="TextBox 35"/>
          <p:cNvSpPr txBox="1">
            <a:spLocks noChangeArrowheads="1"/>
          </p:cNvSpPr>
          <p:nvPr/>
        </p:nvSpPr>
        <p:spPr bwMode="auto">
          <a:xfrm>
            <a:off x="598488" y="2111375"/>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spcBef>
                <a:spcPct val="0"/>
              </a:spcBef>
            </a:pPr>
            <a:r>
              <a:rPr lang="en-US" sz="2400" dirty="0">
                <a:latin typeface="Tahoma" pitchFamily="34" charset="0"/>
                <a:cs typeface="Tahoma" pitchFamily="34" charset="0"/>
              </a:rPr>
              <a:t>3</a:t>
            </a:r>
            <a:r>
              <a:rPr lang="en-US" sz="2400" dirty="0" smtClean="0">
                <a:latin typeface="Tahoma" pitchFamily="34" charset="0"/>
                <a:cs typeface="Tahoma" pitchFamily="34" charset="0"/>
              </a:rPr>
              <a:t>.1</a:t>
            </a:r>
            <a:endParaRPr lang="en-US" sz="2400" dirty="0">
              <a:latin typeface="Tahoma" pitchFamily="34" charset="0"/>
              <a:cs typeface="Tahoma" pitchFamily="34" charset="0"/>
            </a:endParaRPr>
          </a:p>
        </p:txBody>
      </p:sp>
      <p:sp>
        <p:nvSpPr>
          <p:cNvPr id="15" name="Text Box 100"/>
          <p:cNvSpPr txBox="1">
            <a:spLocks noChangeArrowheads="1"/>
          </p:cNvSpPr>
          <p:nvPr/>
        </p:nvSpPr>
        <p:spPr bwMode="auto">
          <a:xfrm>
            <a:off x="1371600" y="4300538"/>
            <a:ext cx="34014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spcBef>
                <a:spcPct val="0"/>
              </a:spcBef>
            </a:pPr>
            <a:r>
              <a:rPr lang="en-US" sz="2400" dirty="0" err="1">
                <a:latin typeface="Tahoma" pitchFamily="34" charset="0"/>
              </a:rPr>
              <a:t>Bảng</a:t>
            </a:r>
            <a:r>
              <a:rPr lang="en-US" sz="2400" dirty="0">
                <a:latin typeface="Tahoma" pitchFamily="34" charset="0"/>
              </a:rPr>
              <a:t> </a:t>
            </a:r>
            <a:r>
              <a:rPr lang="en-US" sz="2400" dirty="0" err="1">
                <a:latin typeface="Tahoma" pitchFamily="34" charset="0"/>
              </a:rPr>
              <a:t>băm</a:t>
            </a:r>
            <a:r>
              <a:rPr lang="en-US" sz="2400" dirty="0">
                <a:latin typeface="Tahoma" pitchFamily="34" charset="0"/>
              </a:rPr>
              <a:t> – Hash </a:t>
            </a:r>
            <a:r>
              <a:rPr lang="en-US" sz="2400" dirty="0" smtClean="0">
                <a:latin typeface="Tahoma" pitchFamily="34" charset="0"/>
              </a:rPr>
              <a:t>Table</a:t>
            </a:r>
            <a:endParaRPr lang="en-US" sz="2400" dirty="0">
              <a:latin typeface="Tahoma" pitchFamily="34" charset="0"/>
            </a:endParaRPr>
          </a:p>
        </p:txBody>
      </p:sp>
      <p:sp>
        <p:nvSpPr>
          <p:cNvPr id="16" name="TextBox 35"/>
          <p:cNvSpPr txBox="1">
            <a:spLocks noChangeArrowheads="1"/>
          </p:cNvSpPr>
          <p:nvPr/>
        </p:nvSpPr>
        <p:spPr bwMode="auto">
          <a:xfrm>
            <a:off x="566738" y="4244975"/>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spcBef>
                <a:spcPct val="0"/>
              </a:spcBef>
            </a:pPr>
            <a:r>
              <a:rPr lang="en-US" sz="2400" dirty="0">
                <a:latin typeface="Tahoma" pitchFamily="34" charset="0"/>
                <a:cs typeface="Tahoma" pitchFamily="34" charset="0"/>
              </a:rPr>
              <a:t>3</a:t>
            </a:r>
            <a:r>
              <a:rPr lang="en-US" sz="2400" dirty="0" smtClean="0">
                <a:latin typeface="Tahoma" pitchFamily="34" charset="0"/>
                <a:cs typeface="Tahoma" pitchFamily="34" charset="0"/>
              </a:rPr>
              <a:t>.3</a:t>
            </a:r>
            <a:endParaRPr lang="en-US" sz="2400" dirty="0">
              <a:latin typeface="Tahoma" pitchFamily="34" charset="0"/>
              <a:cs typeface="Tahoma" pitchFamily="34" charset="0"/>
            </a:endParaRPr>
          </a:p>
        </p:txBody>
      </p:sp>
      <p:sp>
        <p:nvSpPr>
          <p:cNvPr id="17" name="TextBox 35"/>
          <p:cNvSpPr txBox="1">
            <a:spLocks noChangeArrowheads="1"/>
          </p:cNvSpPr>
          <p:nvPr/>
        </p:nvSpPr>
        <p:spPr bwMode="auto">
          <a:xfrm>
            <a:off x="576263" y="3189288"/>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spcBef>
                <a:spcPct val="0"/>
              </a:spcBef>
            </a:pPr>
            <a:r>
              <a:rPr lang="en-US" sz="2400" dirty="0">
                <a:solidFill>
                  <a:schemeClr val="bg1"/>
                </a:solidFill>
                <a:latin typeface="Tahoma" pitchFamily="34" charset="0"/>
                <a:cs typeface="Tahoma" pitchFamily="34" charset="0"/>
              </a:rPr>
              <a:t>3</a:t>
            </a:r>
            <a:r>
              <a:rPr lang="en-US" sz="2400" dirty="0" smtClean="0">
                <a:solidFill>
                  <a:schemeClr val="bg1"/>
                </a:solidFill>
                <a:latin typeface="Tahoma" pitchFamily="34" charset="0"/>
                <a:cs typeface="Tahoma" pitchFamily="34" charset="0"/>
              </a:rPr>
              <a:t>.2</a:t>
            </a:r>
            <a:endParaRPr lang="en-US" sz="2400" dirty="0">
              <a:solidFill>
                <a:schemeClr val="bg1"/>
              </a:solidFill>
              <a:latin typeface="Tahoma" pitchFamily="34" charset="0"/>
              <a:cs typeface="Tahoma" pitchFamily="34" charset="0"/>
            </a:endParaRPr>
          </a:p>
        </p:txBody>
      </p:sp>
      <p:sp>
        <p:nvSpPr>
          <p:cNvPr id="18" name="Rectangle 17"/>
          <p:cNvSpPr/>
          <p:nvPr/>
        </p:nvSpPr>
        <p:spPr>
          <a:xfrm>
            <a:off x="1371600" y="1054288"/>
            <a:ext cx="7391400" cy="461665"/>
          </a:xfrm>
          <a:prstGeom prst="rect">
            <a:avLst/>
          </a:prstGeom>
        </p:spPr>
        <p:txBody>
          <a:bodyPr wrap="square">
            <a:spAutoFit/>
          </a:bodyPr>
          <a:lstStyle/>
          <a:p>
            <a:pPr algn="ctr">
              <a:spcBef>
                <a:spcPct val="0"/>
              </a:spcBef>
            </a:pPr>
            <a:r>
              <a:rPr lang="en-US" sz="2400" dirty="0" smtClean="0">
                <a:latin typeface="Tahoma" pitchFamily="34" charset="0"/>
              </a:rPr>
              <a:t>(</a:t>
            </a:r>
            <a:r>
              <a:rPr lang="en-US" sz="2400" dirty="0">
                <a:latin typeface="Tahoma" pitchFamily="34" charset="0"/>
              </a:rPr>
              <a:t>Advanced Data Structures</a:t>
            </a:r>
            <a:r>
              <a:rPr lang="en-US" sz="2400" dirty="0" smtClean="0">
                <a:latin typeface="Tahoma" pitchFamily="34" charset="0"/>
                <a:ea typeface="Tahoma" pitchFamily="34" charset="0"/>
                <a:cs typeface="Tahoma" pitchFamily="34" charset="0"/>
              </a:rPr>
              <a:t>)</a:t>
            </a:r>
          </a:p>
        </p:txBody>
      </p:sp>
    </p:spTree>
    <p:extLst>
      <p:ext uri="{BB962C8B-B14F-4D97-AF65-F5344CB8AC3E}">
        <p14:creationId xmlns:p14="http://schemas.microsoft.com/office/powerpoint/2010/main" val="193650974"/>
      </p:ext>
    </p:extLst>
  </p:cSld>
  <p:clrMapOvr>
    <a:masterClrMapping/>
  </p:clrMapOvr>
  <p:transition>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afterEffect">
                                  <p:stCondLst>
                                    <p:cond delay="0"/>
                                  </p:stCondLst>
                                  <p:childTnLst>
                                    <p:animRot by="21600000">
                                      <p:cBhvr>
                                        <p:cTn id="6" dur="2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B6C353A4-04D1-43F4-AFCF-53F9DABE5DFB}" type="slidenum">
              <a:rPr lang="en-US" sz="1000" smtClean="0">
                <a:latin typeface="Verdana" pitchFamily="34" charset="0"/>
              </a:rPr>
              <a:pPr eaLnBrk="1" hangingPunct="1"/>
              <a:t>158</a:t>
            </a:fld>
            <a:endParaRPr lang="en-US" sz="1000" dirty="0" smtClean="0">
              <a:latin typeface="Verdana" pitchFamily="34" charset="0"/>
            </a:endParaRPr>
          </a:p>
        </p:txBody>
      </p:sp>
      <p:sp>
        <p:nvSpPr>
          <p:cNvPr id="176131"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76132"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76133" name="Rectangle 2"/>
          <p:cNvSpPr>
            <a:spLocks noGrp="1" noChangeArrowheads="1"/>
          </p:cNvSpPr>
          <p:nvPr>
            <p:ph type="title"/>
          </p:nvPr>
        </p:nvSpPr>
        <p:spPr/>
        <p:txBody>
          <a:bodyPr/>
          <a:lstStyle/>
          <a:p>
            <a:r>
              <a:rPr lang="en-US" dirty="0" err="1" smtClean="0"/>
              <a:t>Bảng</a:t>
            </a:r>
            <a:r>
              <a:rPr lang="en-US" dirty="0" smtClean="0"/>
              <a:t> </a:t>
            </a:r>
            <a:r>
              <a:rPr lang="en-US" dirty="0" err="1" smtClean="0"/>
              <a:t>băm</a:t>
            </a:r>
            <a:r>
              <a:rPr lang="en-US" dirty="0" smtClean="0"/>
              <a:t> – Hash Table</a:t>
            </a:r>
          </a:p>
        </p:txBody>
      </p:sp>
      <p:sp>
        <p:nvSpPr>
          <p:cNvPr id="176134" name="Rectangle 3"/>
          <p:cNvSpPr>
            <a:spLocks noGrp="1" noChangeArrowheads="1"/>
          </p:cNvSpPr>
          <p:nvPr>
            <p:ph type="body" idx="1"/>
          </p:nvPr>
        </p:nvSpPr>
        <p:spPr>
          <a:xfrm>
            <a:off x="457200" y="1371600"/>
            <a:ext cx="8229600" cy="5029200"/>
          </a:xfrm>
        </p:spPr>
        <p:txBody>
          <a:bodyPr/>
          <a:lstStyle/>
          <a:p>
            <a:pPr>
              <a:spcBef>
                <a:spcPts val="1200"/>
              </a:spcBef>
            </a:pPr>
            <a:r>
              <a:rPr lang="en-US" dirty="0" err="1" smtClean="0"/>
              <a:t>Giới</a:t>
            </a:r>
            <a:r>
              <a:rPr lang="en-US" dirty="0" smtClean="0"/>
              <a:t> </a:t>
            </a:r>
            <a:r>
              <a:rPr lang="en-US" dirty="0" err="1" smtClean="0"/>
              <a:t>thiệu</a:t>
            </a:r>
            <a:endParaRPr lang="en-US" dirty="0" smtClean="0"/>
          </a:p>
          <a:p>
            <a:pPr>
              <a:spcBef>
                <a:spcPts val="1200"/>
              </a:spcBef>
            </a:pPr>
            <a:r>
              <a:rPr lang="en-US" dirty="0" smtClean="0"/>
              <a:t>Direct-address table</a:t>
            </a:r>
          </a:p>
          <a:p>
            <a:pPr>
              <a:spcBef>
                <a:spcPts val="1200"/>
              </a:spcBef>
            </a:pPr>
            <a:r>
              <a:rPr lang="en-US" dirty="0" err="1" smtClean="0"/>
              <a:t>Bảng</a:t>
            </a:r>
            <a:r>
              <a:rPr lang="en-US" dirty="0" smtClean="0"/>
              <a:t> </a:t>
            </a:r>
            <a:r>
              <a:rPr lang="en-US" dirty="0" err="1" smtClean="0"/>
              <a:t>băm</a:t>
            </a:r>
            <a:endParaRPr lang="en-US" dirty="0" smtClean="0"/>
          </a:p>
          <a:p>
            <a:pPr>
              <a:spcBef>
                <a:spcPts val="1200"/>
              </a:spcBef>
            </a:pPr>
            <a:r>
              <a:rPr lang="en-US" dirty="0" err="1"/>
              <a:t>X</a:t>
            </a:r>
            <a:r>
              <a:rPr lang="en-US" dirty="0" err="1" smtClean="0"/>
              <a:t>ung</a:t>
            </a:r>
            <a:r>
              <a:rPr lang="en-US" dirty="0" smtClean="0"/>
              <a:t> </a:t>
            </a:r>
            <a:r>
              <a:rPr lang="en-US" dirty="0" err="1" smtClean="0"/>
              <a:t>đột</a:t>
            </a:r>
            <a:r>
              <a:rPr lang="en-US" dirty="0"/>
              <a:t> </a:t>
            </a:r>
            <a:r>
              <a:rPr lang="en-US" dirty="0" err="1" smtClean="0"/>
              <a:t>địa</a:t>
            </a:r>
            <a:r>
              <a:rPr lang="en-US" dirty="0" smtClean="0"/>
              <a:t> </a:t>
            </a:r>
            <a:r>
              <a:rPr lang="en-US" dirty="0" err="1" smtClean="0"/>
              <a:t>chỉ</a:t>
            </a:r>
            <a:endParaRPr lang="en-US" dirty="0" smtClean="0"/>
          </a:p>
          <a:p>
            <a:pPr>
              <a:spcBef>
                <a:spcPts val="1200"/>
              </a:spcBef>
            </a:pPr>
            <a:r>
              <a:rPr lang="en-US" dirty="0" err="1" smtClean="0"/>
              <a:t>Hàm</a:t>
            </a:r>
            <a:r>
              <a:rPr lang="en-US" dirty="0" smtClean="0"/>
              <a:t> </a:t>
            </a:r>
            <a:r>
              <a:rPr lang="en-US" dirty="0" err="1" smtClean="0"/>
              <a:t>băm</a:t>
            </a:r>
            <a:endParaRPr lang="en-US" dirty="0" smtClean="0"/>
          </a:p>
          <a:p>
            <a:pPr>
              <a:spcBef>
                <a:spcPts val="1200"/>
              </a:spcBef>
            </a:pPr>
            <a:r>
              <a:rPr lang="en-US" dirty="0" err="1" smtClean="0"/>
              <a:t>Các</a:t>
            </a:r>
            <a:r>
              <a:rPr lang="en-US" dirty="0" smtClean="0"/>
              <a:t> </a:t>
            </a:r>
            <a:r>
              <a:rPr lang="en-US" dirty="0" err="1" smtClean="0"/>
              <a:t>phương</a:t>
            </a:r>
            <a:r>
              <a:rPr lang="en-US" dirty="0" smtClean="0"/>
              <a:t> </a:t>
            </a:r>
            <a:r>
              <a:rPr lang="en-US" dirty="0" err="1" smtClean="0"/>
              <a:t>pháp</a:t>
            </a:r>
            <a:r>
              <a:rPr lang="en-US" dirty="0" smtClean="0"/>
              <a:t> </a:t>
            </a:r>
            <a:r>
              <a:rPr lang="en-US" dirty="0" err="1" smtClean="0"/>
              <a:t>xử</a:t>
            </a:r>
            <a:r>
              <a:rPr lang="en-US" dirty="0" smtClean="0"/>
              <a:t> </a:t>
            </a:r>
            <a:r>
              <a:rPr lang="en-US" dirty="0" err="1" smtClean="0"/>
              <a:t>lý</a:t>
            </a:r>
            <a:r>
              <a:rPr lang="en-US" dirty="0" smtClean="0"/>
              <a:t> </a:t>
            </a:r>
            <a:r>
              <a:rPr lang="en-US" dirty="0" err="1" smtClean="0"/>
              <a:t>xung</a:t>
            </a:r>
            <a:r>
              <a:rPr lang="en-US" dirty="0" smtClean="0"/>
              <a:t> </a:t>
            </a:r>
            <a:r>
              <a:rPr lang="en-US" dirty="0" err="1" smtClean="0"/>
              <a:t>đột</a:t>
            </a:r>
            <a:endParaRPr lang="en-US" dirty="0" smtClean="0"/>
          </a:p>
        </p:txBody>
      </p:sp>
    </p:spTree>
  </p:cSld>
  <p:clrMapOvr>
    <a:masterClrMapping/>
  </p:clrMapOvr>
  <p:transition>
    <p:strips dir="ru"/>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D13221DD-0450-4D8C-86A4-FDFFDD5DD02A}" type="slidenum">
              <a:rPr lang="en-US" sz="1000" smtClean="0">
                <a:latin typeface="Verdana" pitchFamily="34" charset="0"/>
              </a:rPr>
              <a:pPr eaLnBrk="1" hangingPunct="1"/>
              <a:t>159</a:t>
            </a:fld>
            <a:endParaRPr lang="en-US" sz="1000" dirty="0" smtClean="0">
              <a:latin typeface="Verdana" pitchFamily="34" charset="0"/>
            </a:endParaRPr>
          </a:p>
        </p:txBody>
      </p:sp>
      <p:sp>
        <p:nvSpPr>
          <p:cNvPr id="177155"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77156"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77157" name="Rectangle 2"/>
          <p:cNvSpPr>
            <a:spLocks noGrp="1" noChangeArrowheads="1"/>
          </p:cNvSpPr>
          <p:nvPr>
            <p:ph type="title"/>
          </p:nvPr>
        </p:nvSpPr>
        <p:spPr/>
        <p:txBody>
          <a:bodyPr/>
          <a:lstStyle/>
          <a:p>
            <a:r>
              <a:rPr lang="en-US" dirty="0" err="1" smtClean="0"/>
              <a:t>Giới</a:t>
            </a:r>
            <a:r>
              <a:rPr lang="en-US" dirty="0" smtClean="0"/>
              <a:t> </a:t>
            </a:r>
            <a:r>
              <a:rPr lang="en-US" dirty="0" err="1" smtClean="0"/>
              <a:t>thiệu</a:t>
            </a:r>
            <a:r>
              <a:rPr lang="en-US" dirty="0" smtClean="0"/>
              <a:t> (1)</a:t>
            </a:r>
          </a:p>
        </p:txBody>
      </p:sp>
      <p:sp>
        <p:nvSpPr>
          <p:cNvPr id="177158" name="Rectangle 3"/>
          <p:cNvSpPr>
            <a:spLocks noGrp="1" noChangeArrowheads="1"/>
          </p:cNvSpPr>
          <p:nvPr>
            <p:ph type="body" idx="1"/>
          </p:nvPr>
        </p:nvSpPr>
        <p:spPr/>
        <p:txBody>
          <a:bodyPr/>
          <a:lstStyle/>
          <a:p>
            <a:r>
              <a:rPr lang="en-US" dirty="0" err="1" smtClean="0"/>
              <a:t>Bài</a:t>
            </a:r>
            <a:r>
              <a:rPr lang="en-US" dirty="0" smtClean="0"/>
              <a:t> </a:t>
            </a:r>
            <a:r>
              <a:rPr lang="en-US" dirty="0" err="1" smtClean="0"/>
              <a:t>toán</a:t>
            </a:r>
            <a:r>
              <a:rPr lang="en-US" dirty="0" smtClean="0"/>
              <a:t>:</a:t>
            </a:r>
          </a:p>
          <a:p>
            <a:pPr lvl="1"/>
            <a:r>
              <a:rPr lang="en-US" dirty="0" smtClean="0">
                <a:latin typeface="Arial" pitchFamily="34" charset="0"/>
              </a:rPr>
              <a:t>Cho </a:t>
            </a:r>
            <a:r>
              <a:rPr lang="en-US" dirty="0" err="1" smtClean="0">
                <a:latin typeface="Arial" pitchFamily="34" charset="0"/>
              </a:rPr>
              <a:t>một</a:t>
            </a:r>
            <a:r>
              <a:rPr lang="en-US" dirty="0" smtClean="0">
                <a:latin typeface="Arial" pitchFamily="34" charset="0"/>
              </a:rPr>
              <a:t> </a:t>
            </a:r>
            <a:r>
              <a:rPr lang="en-US" dirty="0" err="1" smtClean="0">
                <a:latin typeface="Arial" pitchFamily="34" charset="0"/>
              </a:rPr>
              <a:t>tập</a:t>
            </a:r>
            <a:r>
              <a:rPr lang="en-US" dirty="0" smtClean="0">
                <a:latin typeface="Arial" pitchFamily="34" charset="0"/>
              </a:rPr>
              <a:t> </a:t>
            </a:r>
            <a:r>
              <a:rPr lang="en-US" dirty="0" err="1" smtClean="0">
                <a:latin typeface="Arial" pitchFamily="34" charset="0"/>
              </a:rPr>
              <a:t>các</a:t>
            </a:r>
            <a:r>
              <a:rPr lang="en-US" dirty="0" smtClean="0">
                <a:latin typeface="Arial" pitchFamily="34" charset="0"/>
              </a:rPr>
              <a:t> </a:t>
            </a:r>
            <a:r>
              <a:rPr lang="en-US" dirty="0" err="1" smtClean="0">
                <a:latin typeface="Arial" pitchFamily="34" charset="0"/>
              </a:rPr>
              <a:t>khóa</a:t>
            </a:r>
            <a:r>
              <a:rPr lang="en-US" dirty="0" smtClean="0">
                <a:latin typeface="Arial" pitchFamily="34" charset="0"/>
              </a:rPr>
              <a:t> (key). </a:t>
            </a:r>
          </a:p>
          <a:p>
            <a:pPr lvl="1"/>
            <a:r>
              <a:rPr lang="en-US" dirty="0" smtClean="0">
                <a:latin typeface="Arial" pitchFamily="34" charset="0"/>
              </a:rPr>
              <a:t>Nhu </a:t>
            </a:r>
            <a:r>
              <a:rPr lang="en-US" dirty="0" err="1" smtClean="0">
                <a:latin typeface="Arial" pitchFamily="34" charset="0"/>
              </a:rPr>
              <a:t>cầu</a:t>
            </a:r>
            <a:r>
              <a:rPr lang="en-US" dirty="0" smtClean="0">
                <a:latin typeface="Arial" pitchFamily="34" charset="0"/>
              </a:rPr>
              <a:t> </a:t>
            </a:r>
            <a:r>
              <a:rPr lang="en-US" dirty="0" err="1" smtClean="0">
                <a:latin typeface="Arial" pitchFamily="34" charset="0"/>
              </a:rPr>
              <a:t>chủ</a:t>
            </a:r>
            <a:r>
              <a:rPr lang="en-US" dirty="0" smtClean="0">
                <a:latin typeface="Arial" pitchFamily="34" charset="0"/>
              </a:rPr>
              <a:t> </a:t>
            </a:r>
            <a:r>
              <a:rPr lang="en-US" dirty="0" err="1" smtClean="0">
                <a:latin typeface="Arial" pitchFamily="34" charset="0"/>
              </a:rPr>
              <a:t>yếu</a:t>
            </a:r>
            <a:r>
              <a:rPr lang="en-US" dirty="0" smtClean="0">
                <a:latin typeface="Arial" pitchFamily="34" charset="0"/>
              </a:rPr>
              <a:t> </a:t>
            </a:r>
            <a:r>
              <a:rPr lang="en-US" dirty="0" err="1" smtClean="0">
                <a:latin typeface="Arial" pitchFamily="34" charset="0"/>
              </a:rPr>
              <a:t>là</a:t>
            </a:r>
            <a:r>
              <a:rPr lang="en-US" dirty="0" smtClean="0">
                <a:latin typeface="Arial" pitchFamily="34" charset="0"/>
              </a:rPr>
              <a:t> </a:t>
            </a:r>
            <a:r>
              <a:rPr lang="en-US" dirty="0" err="1" smtClean="0">
                <a:latin typeface="Arial" pitchFamily="34" charset="0"/>
              </a:rPr>
              <a:t>tìm</a:t>
            </a:r>
            <a:r>
              <a:rPr lang="en-US" dirty="0" smtClean="0">
                <a:latin typeface="Arial" pitchFamily="34" charset="0"/>
              </a:rPr>
              <a:t> </a:t>
            </a:r>
            <a:r>
              <a:rPr lang="en-US" dirty="0" err="1" smtClean="0">
                <a:latin typeface="Arial" pitchFamily="34" charset="0"/>
              </a:rPr>
              <a:t>kiếm</a:t>
            </a:r>
            <a:r>
              <a:rPr lang="en-US" dirty="0" smtClean="0">
                <a:latin typeface="Arial" pitchFamily="34" charset="0"/>
              </a:rPr>
              <a:t> (</a:t>
            </a:r>
            <a:r>
              <a:rPr lang="en-US" dirty="0" err="1" smtClean="0">
                <a:latin typeface="Arial" pitchFamily="34" charset="0"/>
              </a:rPr>
              <a:t>thêm</a:t>
            </a:r>
            <a:r>
              <a:rPr lang="en-US" dirty="0" smtClean="0">
                <a:latin typeface="Arial" pitchFamily="34" charset="0"/>
              </a:rPr>
              <a:t>, </a:t>
            </a:r>
            <a:r>
              <a:rPr lang="en-US" dirty="0" err="1" smtClean="0">
                <a:latin typeface="Arial" pitchFamily="34" charset="0"/>
              </a:rPr>
              <a:t>xóa</a:t>
            </a:r>
            <a:r>
              <a:rPr lang="en-US" dirty="0" smtClean="0">
                <a:latin typeface="Arial" pitchFamily="34" charset="0"/>
              </a:rPr>
              <a:t> </a:t>
            </a:r>
            <a:r>
              <a:rPr lang="en-US" dirty="0" err="1" smtClean="0">
                <a:latin typeface="Arial" pitchFamily="34" charset="0"/>
              </a:rPr>
              <a:t>ít</a:t>
            </a:r>
            <a:r>
              <a:rPr lang="en-US" dirty="0" smtClean="0">
                <a:latin typeface="Arial" pitchFamily="34" charset="0"/>
              </a:rPr>
              <a:t> </a:t>
            </a:r>
            <a:r>
              <a:rPr lang="en-US" dirty="0" err="1" smtClean="0">
                <a:latin typeface="Arial" pitchFamily="34" charset="0"/>
              </a:rPr>
              <a:t>khi</a:t>
            </a:r>
            <a:r>
              <a:rPr lang="en-US" dirty="0" smtClean="0">
                <a:latin typeface="Arial" pitchFamily="34" charset="0"/>
              </a:rPr>
              <a:t> </a:t>
            </a:r>
            <a:r>
              <a:rPr lang="en-US" dirty="0" err="1" smtClean="0">
                <a:latin typeface="Arial" pitchFamily="34" charset="0"/>
              </a:rPr>
              <a:t>xảy</a:t>
            </a:r>
            <a:r>
              <a:rPr lang="en-US" dirty="0" smtClean="0">
                <a:latin typeface="Arial" pitchFamily="34" charset="0"/>
              </a:rPr>
              <a:t> </a:t>
            </a:r>
            <a:r>
              <a:rPr lang="en-US" dirty="0" err="1" smtClean="0">
                <a:latin typeface="Arial" pitchFamily="34" charset="0"/>
              </a:rPr>
              <a:t>ra</a:t>
            </a:r>
            <a:r>
              <a:rPr lang="en-US" dirty="0" smtClean="0">
                <a:latin typeface="Arial" pitchFamily="34" charset="0"/>
              </a:rPr>
              <a:t>)</a:t>
            </a:r>
          </a:p>
          <a:p>
            <a:pPr lvl="1"/>
            <a:r>
              <a:rPr lang="en-US" dirty="0" err="1" smtClean="0">
                <a:latin typeface="Arial" pitchFamily="34" charset="0"/>
              </a:rPr>
              <a:t>Cách</a:t>
            </a:r>
            <a:r>
              <a:rPr lang="en-US" dirty="0" smtClean="0">
                <a:latin typeface="Arial" pitchFamily="34" charset="0"/>
              </a:rPr>
              <a:t> </a:t>
            </a:r>
            <a:r>
              <a:rPr lang="en-US" dirty="0" err="1" smtClean="0">
                <a:latin typeface="Arial" pitchFamily="34" charset="0"/>
              </a:rPr>
              <a:t>tổ</a:t>
            </a:r>
            <a:r>
              <a:rPr lang="en-US" dirty="0" smtClean="0">
                <a:latin typeface="Arial" pitchFamily="34" charset="0"/>
              </a:rPr>
              <a:t> </a:t>
            </a:r>
            <a:r>
              <a:rPr lang="en-US" dirty="0" err="1" smtClean="0">
                <a:latin typeface="Arial" pitchFamily="34" charset="0"/>
              </a:rPr>
              <a:t>chức</a:t>
            </a:r>
            <a:r>
              <a:rPr lang="en-US" dirty="0" smtClean="0">
                <a:latin typeface="Arial" pitchFamily="34" charset="0"/>
              </a:rPr>
              <a:t> </a:t>
            </a:r>
            <a:r>
              <a:rPr lang="en-US" dirty="0" err="1" smtClean="0">
                <a:latin typeface="Arial" pitchFamily="34" charset="0"/>
              </a:rPr>
              <a:t>lưu</a:t>
            </a:r>
            <a:r>
              <a:rPr lang="en-US" dirty="0" smtClean="0">
                <a:latin typeface="Arial" pitchFamily="34" charset="0"/>
              </a:rPr>
              <a:t> </a:t>
            </a:r>
            <a:r>
              <a:rPr lang="en-US" dirty="0" err="1" smtClean="0">
                <a:latin typeface="Arial" pitchFamily="34" charset="0"/>
              </a:rPr>
              <a:t>trữ</a:t>
            </a:r>
            <a:r>
              <a:rPr lang="en-US" dirty="0" smtClean="0">
                <a:latin typeface="Arial" pitchFamily="34" charset="0"/>
              </a:rPr>
              <a:t> </a:t>
            </a:r>
            <a:r>
              <a:rPr lang="en-US" dirty="0" err="1" smtClean="0">
                <a:latin typeface="Arial" pitchFamily="34" charset="0"/>
              </a:rPr>
              <a:t>và</a:t>
            </a:r>
            <a:r>
              <a:rPr lang="en-US" dirty="0" smtClean="0">
                <a:latin typeface="Arial" pitchFamily="34" charset="0"/>
              </a:rPr>
              <a:t> </a:t>
            </a:r>
            <a:r>
              <a:rPr lang="en-US" dirty="0" err="1" smtClean="0">
                <a:latin typeface="Arial" pitchFamily="34" charset="0"/>
              </a:rPr>
              <a:t>tìm</a:t>
            </a:r>
            <a:r>
              <a:rPr lang="en-US" dirty="0" smtClean="0">
                <a:latin typeface="Arial" pitchFamily="34" charset="0"/>
              </a:rPr>
              <a:t> </a:t>
            </a:r>
            <a:r>
              <a:rPr lang="en-US" dirty="0" err="1" smtClean="0">
                <a:latin typeface="Arial" pitchFamily="34" charset="0"/>
              </a:rPr>
              <a:t>kiếm</a:t>
            </a:r>
            <a:r>
              <a:rPr lang="en-US" dirty="0" smtClean="0">
                <a:latin typeface="Arial" pitchFamily="34" charset="0"/>
              </a:rPr>
              <a:t> </a:t>
            </a:r>
            <a:r>
              <a:rPr lang="en-US" dirty="0" err="1" smtClean="0">
                <a:latin typeface="Arial" pitchFamily="34" charset="0"/>
              </a:rPr>
              <a:t>với</a:t>
            </a:r>
            <a:r>
              <a:rPr lang="en-US" dirty="0" smtClean="0">
                <a:latin typeface="Arial" pitchFamily="34" charset="0"/>
              </a:rPr>
              <a:t> chi </a:t>
            </a:r>
            <a:r>
              <a:rPr lang="en-US" dirty="0" err="1" smtClean="0">
                <a:latin typeface="Arial" pitchFamily="34" charset="0"/>
              </a:rPr>
              <a:t>phí</a:t>
            </a:r>
            <a:r>
              <a:rPr lang="en-US" dirty="0" smtClean="0">
                <a:latin typeface="Arial" pitchFamily="34" charset="0"/>
              </a:rPr>
              <a:t> </a:t>
            </a:r>
            <a:r>
              <a:rPr lang="en-US" dirty="0" err="1" smtClean="0">
                <a:latin typeface="Arial" pitchFamily="34" charset="0"/>
              </a:rPr>
              <a:t>thấp</a:t>
            </a:r>
            <a:r>
              <a:rPr lang="en-US" dirty="0" smtClean="0">
                <a:latin typeface="Arial" pitchFamily="34" charset="0"/>
              </a:rPr>
              <a:t> ?</a:t>
            </a:r>
          </a:p>
          <a:p>
            <a:pPr lvl="1"/>
            <a:endParaRPr lang="en-US" dirty="0" smtClean="0">
              <a:latin typeface="Arial" pitchFamily="34" charset="0"/>
            </a:endParaRPr>
          </a:p>
        </p:txBody>
      </p:sp>
    </p:spTree>
  </p:cSld>
  <p:clrMapOvr>
    <a:masterClrMapping/>
  </p:clrMapOvr>
  <p:transition>
    <p:strips dir="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F4B7E2E8-5D2F-4C5C-BA67-4AC81B4E707F}" type="slidenum">
              <a:rPr lang="en-US" sz="1000" smtClean="0">
                <a:latin typeface="Verdana" pitchFamily="34" charset="0"/>
              </a:rPr>
              <a:pPr eaLnBrk="1" hangingPunct="1"/>
              <a:t>16</a:t>
            </a:fld>
            <a:endParaRPr lang="en-US" sz="1000" dirty="0" smtClean="0">
              <a:latin typeface="Verdana" pitchFamily="34" charset="0"/>
            </a:endParaRPr>
          </a:p>
        </p:txBody>
      </p:sp>
      <p:sp>
        <p:nvSpPr>
          <p:cNvPr id="18435"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8436"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8437" name="Rectangle 2"/>
          <p:cNvSpPr>
            <a:spLocks noGrp="1" noChangeArrowheads="1"/>
          </p:cNvSpPr>
          <p:nvPr>
            <p:ph type="title"/>
          </p:nvPr>
        </p:nvSpPr>
        <p:spPr>
          <a:xfrm>
            <a:off x="1371600" y="233363"/>
            <a:ext cx="7391400" cy="563562"/>
          </a:xfrm>
        </p:spPr>
        <p:txBody>
          <a:bodyPr/>
          <a:lstStyle/>
          <a:p>
            <a:r>
              <a:rPr lang="en-US" dirty="0" err="1" smtClean="0"/>
              <a:t>Danh</a:t>
            </a:r>
            <a:r>
              <a:rPr lang="en-US" dirty="0" smtClean="0"/>
              <a:t> </a:t>
            </a:r>
            <a:r>
              <a:rPr lang="en-US" dirty="0" err="1" smtClean="0"/>
              <a:t>sách</a:t>
            </a:r>
            <a:r>
              <a:rPr lang="en-US" dirty="0" smtClean="0"/>
              <a:t> </a:t>
            </a:r>
            <a:r>
              <a:rPr lang="en-US" dirty="0" err="1" smtClean="0"/>
              <a:t>liên</a:t>
            </a:r>
            <a:r>
              <a:rPr lang="en-US" dirty="0" smtClean="0"/>
              <a:t> </a:t>
            </a:r>
            <a:r>
              <a:rPr lang="en-US" dirty="0" err="1" smtClean="0"/>
              <a:t>kết</a:t>
            </a:r>
            <a:r>
              <a:rPr lang="en-US" dirty="0" smtClean="0"/>
              <a:t> </a:t>
            </a:r>
            <a:r>
              <a:rPr lang="en-US" dirty="0" err="1" smtClean="0"/>
              <a:t>đơn</a:t>
            </a:r>
            <a:r>
              <a:rPr lang="en-US" dirty="0" smtClean="0"/>
              <a:t> (4)</a:t>
            </a:r>
          </a:p>
        </p:txBody>
      </p:sp>
      <p:sp>
        <p:nvSpPr>
          <p:cNvPr id="18438" name="Rectangle 3"/>
          <p:cNvSpPr>
            <a:spLocks noGrp="1" noChangeArrowheads="1"/>
          </p:cNvSpPr>
          <p:nvPr>
            <p:ph type="body" idx="1"/>
          </p:nvPr>
        </p:nvSpPr>
        <p:spPr/>
        <p:txBody>
          <a:bodyPr/>
          <a:lstStyle/>
          <a:p>
            <a:pPr>
              <a:lnSpc>
                <a:spcPct val="90000"/>
              </a:lnSpc>
              <a:buNone/>
            </a:pPr>
            <a:r>
              <a:rPr lang="en-US" sz="1500" dirty="0">
                <a:latin typeface="Courier" pitchFamily="49" charset="0"/>
              </a:rPr>
              <a:t>t</a:t>
            </a:r>
            <a:r>
              <a:rPr lang="en-US" sz="1500" dirty="0" smtClean="0">
                <a:latin typeface="Courier" pitchFamily="49" charset="0"/>
              </a:rPr>
              <a:t>emplate &lt;class T&gt; class </a:t>
            </a:r>
            <a:r>
              <a:rPr lang="en-US" sz="1500" dirty="0">
                <a:latin typeface="Courier" pitchFamily="49" charset="0"/>
              </a:rPr>
              <a:t>LINKED_LIST </a:t>
            </a:r>
            <a:r>
              <a:rPr lang="en-US" sz="1500" dirty="0" smtClean="0">
                <a:latin typeface="Courier" pitchFamily="49" charset="0"/>
              </a:rPr>
              <a:t>{</a:t>
            </a:r>
          </a:p>
          <a:p>
            <a:pPr>
              <a:lnSpc>
                <a:spcPct val="90000"/>
              </a:lnSpc>
              <a:buFont typeface="Wingdings" pitchFamily="2" charset="2"/>
              <a:buNone/>
            </a:pPr>
            <a:r>
              <a:rPr lang="en-US" sz="1500" dirty="0" smtClean="0">
                <a:latin typeface="Courier" pitchFamily="49" charset="0"/>
              </a:rPr>
              <a:t>	</a:t>
            </a:r>
            <a:r>
              <a:rPr lang="en-US" sz="1500" dirty="0" smtClean="0">
                <a:latin typeface="Courier" pitchFamily="49" charset="0"/>
                <a:cs typeface="Times New Roman" pitchFamily="18" charset="0"/>
              </a:rPr>
              <a:t>private:</a:t>
            </a:r>
          </a:p>
          <a:p>
            <a:pPr>
              <a:lnSpc>
                <a:spcPct val="90000"/>
              </a:lnSpc>
              <a:buFont typeface="Wingdings" pitchFamily="2" charset="2"/>
              <a:buNone/>
            </a:pPr>
            <a:r>
              <a:rPr lang="en-US" sz="1500" dirty="0">
                <a:latin typeface="Courier" pitchFamily="49" charset="0"/>
                <a:cs typeface="Times New Roman" pitchFamily="18" charset="0"/>
              </a:rPr>
              <a:t>	</a:t>
            </a:r>
            <a:r>
              <a:rPr lang="en-US" sz="1500" dirty="0" smtClean="0">
                <a:latin typeface="Courier" pitchFamily="49" charset="0"/>
                <a:cs typeface="Times New Roman" pitchFamily="18" charset="0"/>
              </a:rPr>
              <a:t>	</a:t>
            </a:r>
            <a:r>
              <a:rPr lang="en-US" sz="1500" dirty="0" err="1" smtClean="0">
                <a:latin typeface="Courier" pitchFamily="49" charset="0"/>
                <a:cs typeface="Times New Roman" pitchFamily="18" charset="0"/>
              </a:rPr>
              <a:t>struct</a:t>
            </a:r>
            <a:r>
              <a:rPr lang="en-US" sz="1500" dirty="0" smtClean="0">
                <a:latin typeface="Courier" pitchFamily="49" charset="0"/>
                <a:cs typeface="Times New Roman" pitchFamily="18" charset="0"/>
              </a:rPr>
              <a:t> </a:t>
            </a:r>
            <a:r>
              <a:rPr lang="en-US" sz="1500" dirty="0" err="1" smtClean="0">
                <a:latin typeface="Courier" pitchFamily="49" charset="0"/>
                <a:cs typeface="Times New Roman" pitchFamily="18" charset="0"/>
              </a:rPr>
              <a:t>ListNode</a:t>
            </a:r>
            <a:r>
              <a:rPr lang="en-US" sz="1500" dirty="0" smtClean="0">
                <a:latin typeface="Courier" pitchFamily="49" charset="0"/>
                <a:cs typeface="Times New Roman" pitchFamily="18" charset="0"/>
              </a:rPr>
              <a:t>  {</a:t>
            </a:r>
          </a:p>
          <a:p>
            <a:pPr lvl="1">
              <a:lnSpc>
                <a:spcPct val="80000"/>
              </a:lnSpc>
              <a:buFont typeface="Wingdings" pitchFamily="2" charset="2"/>
              <a:buNone/>
            </a:pPr>
            <a:r>
              <a:rPr lang="en-US" sz="1500" dirty="0" smtClean="0">
                <a:latin typeface="Courier" pitchFamily="49" charset="0"/>
                <a:cs typeface="Times New Roman" pitchFamily="18" charset="0"/>
              </a:rPr>
              <a:t>		</a:t>
            </a:r>
            <a:r>
              <a:rPr lang="en-US" sz="1500" dirty="0">
                <a:latin typeface="Courier" pitchFamily="49" charset="0"/>
                <a:cs typeface="Times New Roman" pitchFamily="18" charset="0"/>
              </a:rPr>
              <a:t>	</a:t>
            </a:r>
            <a:r>
              <a:rPr lang="en-US" sz="1500" dirty="0" smtClean="0">
                <a:latin typeface="Courier" pitchFamily="49" charset="0"/>
                <a:cs typeface="Times New Roman" pitchFamily="18" charset="0"/>
              </a:rPr>
              <a:t>T</a:t>
            </a:r>
            <a:r>
              <a:rPr lang="en-US" sz="1500" dirty="0">
                <a:latin typeface="Courier" pitchFamily="49" charset="0"/>
                <a:cs typeface="Times New Roman" pitchFamily="18" charset="0"/>
              </a:rPr>
              <a:t>	</a:t>
            </a:r>
            <a:r>
              <a:rPr lang="en-US" sz="1500" dirty="0" smtClean="0">
                <a:latin typeface="Courier" pitchFamily="49" charset="0"/>
                <a:cs typeface="Times New Roman" pitchFamily="18" charset="0"/>
              </a:rPr>
              <a:t>	item;	// data of node</a:t>
            </a:r>
          </a:p>
          <a:p>
            <a:pPr lvl="1">
              <a:lnSpc>
                <a:spcPct val="80000"/>
              </a:lnSpc>
              <a:buFont typeface="Wingdings" pitchFamily="2" charset="2"/>
              <a:buNone/>
            </a:pPr>
            <a:r>
              <a:rPr lang="en-US" sz="1500" dirty="0">
                <a:latin typeface="Courier" pitchFamily="49" charset="0"/>
                <a:cs typeface="Times New Roman" pitchFamily="18" charset="0"/>
              </a:rPr>
              <a:t>	</a:t>
            </a:r>
            <a:r>
              <a:rPr lang="en-US" sz="1500" dirty="0" smtClean="0">
                <a:latin typeface="Courier" pitchFamily="49" charset="0"/>
                <a:cs typeface="Times New Roman" pitchFamily="18" charset="0"/>
              </a:rPr>
              <a:t>		</a:t>
            </a:r>
            <a:r>
              <a:rPr lang="en-US" sz="1500" dirty="0" err="1" smtClean="0">
                <a:latin typeface="Courier" pitchFamily="49" charset="0"/>
                <a:cs typeface="Times New Roman" pitchFamily="18" charset="0"/>
              </a:rPr>
              <a:t>ListNode</a:t>
            </a:r>
            <a:r>
              <a:rPr lang="en-US" sz="1500" dirty="0">
                <a:latin typeface="Courier" pitchFamily="49" charset="0"/>
                <a:cs typeface="Times New Roman" pitchFamily="18" charset="0"/>
              </a:rPr>
              <a:t>	</a:t>
            </a:r>
            <a:r>
              <a:rPr lang="en-US" sz="1500" dirty="0" smtClean="0">
                <a:latin typeface="Courier" pitchFamily="49" charset="0"/>
                <a:cs typeface="Times New Roman" pitchFamily="18" charset="0"/>
              </a:rPr>
              <a:t>*next;	// pointer to next node</a:t>
            </a:r>
          </a:p>
          <a:p>
            <a:pPr lvl="1">
              <a:lnSpc>
                <a:spcPct val="80000"/>
              </a:lnSpc>
              <a:buFont typeface="Wingdings" pitchFamily="2" charset="2"/>
              <a:buNone/>
            </a:pPr>
            <a:r>
              <a:rPr lang="en-US" sz="1500" dirty="0">
                <a:latin typeface="Courier" pitchFamily="49" charset="0"/>
                <a:cs typeface="Times New Roman" pitchFamily="18" charset="0"/>
              </a:rPr>
              <a:t>	</a:t>
            </a:r>
            <a:r>
              <a:rPr lang="en-US" sz="1500" dirty="0" smtClean="0">
                <a:latin typeface="Courier" pitchFamily="49" charset="0"/>
                <a:cs typeface="Times New Roman" pitchFamily="18" charset="0"/>
              </a:rPr>
              <a:t>	};</a:t>
            </a:r>
          </a:p>
          <a:p>
            <a:pPr lvl="1">
              <a:lnSpc>
                <a:spcPct val="80000"/>
              </a:lnSpc>
              <a:buFont typeface="Wingdings" pitchFamily="2" charset="2"/>
              <a:buNone/>
            </a:pPr>
            <a:r>
              <a:rPr lang="en-US" sz="1500" dirty="0">
                <a:latin typeface="Courier" pitchFamily="49" charset="0"/>
                <a:cs typeface="Times New Roman" pitchFamily="18" charset="0"/>
              </a:rPr>
              <a:t>	</a:t>
            </a:r>
            <a:r>
              <a:rPr lang="en-US" sz="1500" dirty="0" smtClean="0">
                <a:latin typeface="Courier" pitchFamily="49" charset="0"/>
                <a:cs typeface="Times New Roman" pitchFamily="18" charset="0"/>
              </a:rPr>
              <a:t>	</a:t>
            </a:r>
            <a:r>
              <a:rPr lang="en-US" sz="1500" dirty="0" err="1" smtClean="0">
                <a:latin typeface="Courier" pitchFamily="49" charset="0"/>
                <a:cs typeface="Times New Roman" pitchFamily="18" charset="0"/>
              </a:rPr>
              <a:t>int</a:t>
            </a:r>
            <a:r>
              <a:rPr lang="en-US" sz="1500" dirty="0">
                <a:latin typeface="Courier" pitchFamily="49" charset="0"/>
                <a:cs typeface="Times New Roman" pitchFamily="18" charset="0"/>
              </a:rPr>
              <a:t>		</a:t>
            </a:r>
            <a:r>
              <a:rPr lang="en-US" sz="1500" dirty="0" smtClean="0">
                <a:latin typeface="Courier" pitchFamily="49" charset="0"/>
                <a:cs typeface="Times New Roman" pitchFamily="18" charset="0"/>
              </a:rPr>
              <a:t>size;		// number of node in list</a:t>
            </a:r>
          </a:p>
          <a:p>
            <a:pPr lvl="1">
              <a:lnSpc>
                <a:spcPct val="80000"/>
              </a:lnSpc>
              <a:buFont typeface="Wingdings" pitchFamily="2" charset="2"/>
              <a:buNone/>
            </a:pPr>
            <a:r>
              <a:rPr lang="en-US" sz="1500" dirty="0">
                <a:latin typeface="Courier" pitchFamily="49" charset="0"/>
                <a:cs typeface="Times New Roman" pitchFamily="18" charset="0"/>
              </a:rPr>
              <a:t>	</a:t>
            </a:r>
            <a:r>
              <a:rPr lang="en-US" sz="1500" dirty="0" smtClean="0">
                <a:latin typeface="Courier" pitchFamily="49" charset="0"/>
                <a:cs typeface="Times New Roman" pitchFamily="18" charset="0"/>
              </a:rPr>
              <a:t>	</a:t>
            </a:r>
            <a:r>
              <a:rPr lang="en-US" sz="1500" dirty="0" err="1" smtClean="0">
                <a:latin typeface="Courier" pitchFamily="49" charset="0"/>
                <a:cs typeface="Times New Roman" pitchFamily="18" charset="0"/>
              </a:rPr>
              <a:t>ListNode</a:t>
            </a:r>
            <a:r>
              <a:rPr lang="en-US" sz="1500" dirty="0" smtClean="0">
                <a:latin typeface="Courier" pitchFamily="49" charset="0"/>
                <a:cs typeface="Times New Roman" pitchFamily="18" charset="0"/>
              </a:rPr>
              <a:t>	*head;		// pointer to 1</a:t>
            </a:r>
            <a:r>
              <a:rPr lang="en-US" sz="1500" baseline="30000" dirty="0" smtClean="0">
                <a:latin typeface="Courier" pitchFamily="49" charset="0"/>
                <a:cs typeface="Times New Roman" pitchFamily="18" charset="0"/>
              </a:rPr>
              <a:t>st</a:t>
            </a:r>
            <a:r>
              <a:rPr lang="en-US" sz="1500" dirty="0" smtClean="0">
                <a:latin typeface="Courier" pitchFamily="49" charset="0"/>
                <a:cs typeface="Times New Roman" pitchFamily="18" charset="0"/>
              </a:rPr>
              <a:t> node in list</a:t>
            </a:r>
          </a:p>
          <a:p>
            <a:pPr lvl="1">
              <a:lnSpc>
                <a:spcPct val="80000"/>
              </a:lnSpc>
              <a:buNone/>
            </a:pPr>
            <a:endParaRPr lang="en-US" sz="1500" dirty="0" smtClean="0">
              <a:latin typeface="Courier" pitchFamily="49" charset="0"/>
              <a:cs typeface="Times New Roman" pitchFamily="18" charset="0"/>
            </a:endParaRPr>
          </a:p>
          <a:p>
            <a:pPr marL="285750" lvl="1">
              <a:lnSpc>
                <a:spcPct val="80000"/>
              </a:lnSpc>
              <a:buNone/>
            </a:pPr>
            <a:r>
              <a:rPr lang="en-US" sz="1500" dirty="0" smtClean="0">
                <a:latin typeface="Courier" pitchFamily="49" charset="0"/>
                <a:cs typeface="Times New Roman" pitchFamily="18" charset="0"/>
              </a:rPr>
              <a:t>	public:</a:t>
            </a:r>
          </a:p>
          <a:p>
            <a:pPr marL="285750" lvl="1">
              <a:lnSpc>
                <a:spcPct val="80000"/>
              </a:lnSpc>
              <a:buNone/>
            </a:pPr>
            <a:r>
              <a:rPr lang="en-US" sz="1500" dirty="0" smtClean="0">
                <a:latin typeface="Courier" pitchFamily="49" charset="0"/>
                <a:cs typeface="Times New Roman" pitchFamily="18" charset="0"/>
              </a:rPr>
              <a:t>		LINKED_LIST();				// default constructor</a:t>
            </a:r>
          </a:p>
          <a:p>
            <a:pPr marL="285750" lvl="1">
              <a:lnSpc>
                <a:spcPct val="80000"/>
              </a:lnSpc>
              <a:buNone/>
            </a:pPr>
            <a:r>
              <a:rPr lang="en-US" sz="1500" dirty="0">
                <a:latin typeface="Courier" pitchFamily="49" charset="0"/>
                <a:cs typeface="Times New Roman" pitchFamily="18" charset="0"/>
              </a:rPr>
              <a:t>	</a:t>
            </a:r>
            <a:r>
              <a:rPr lang="en-US" sz="1500" dirty="0" smtClean="0">
                <a:latin typeface="Courier" pitchFamily="49" charset="0"/>
                <a:cs typeface="Times New Roman" pitchFamily="18" charset="0"/>
              </a:rPr>
              <a:t>	LINKED_LIST(</a:t>
            </a:r>
            <a:r>
              <a:rPr lang="en-US" sz="1500" dirty="0" err="1" smtClean="0">
                <a:latin typeface="Courier" pitchFamily="49" charset="0"/>
                <a:cs typeface="Times New Roman" pitchFamily="18" charset="0"/>
              </a:rPr>
              <a:t>const</a:t>
            </a:r>
            <a:r>
              <a:rPr lang="en-US" sz="1500" dirty="0">
                <a:latin typeface="Courier" pitchFamily="49" charset="0"/>
                <a:cs typeface="Times New Roman" pitchFamily="18" charset="0"/>
              </a:rPr>
              <a:t> </a:t>
            </a:r>
            <a:r>
              <a:rPr lang="en-US" sz="1500" dirty="0" smtClean="0">
                <a:latin typeface="Courier" pitchFamily="49" charset="0"/>
              </a:rPr>
              <a:t>LINKED_LIST &amp;</a:t>
            </a:r>
            <a:r>
              <a:rPr lang="en-US" sz="1500" dirty="0" err="1" smtClean="0">
                <a:latin typeface="Courier" pitchFamily="49" charset="0"/>
              </a:rPr>
              <a:t>aList</a:t>
            </a:r>
            <a:r>
              <a:rPr lang="en-US" sz="1500" dirty="0" smtClean="0">
                <a:latin typeface="Courier" pitchFamily="49" charset="0"/>
              </a:rPr>
              <a:t>);	// copy constructor</a:t>
            </a:r>
          </a:p>
          <a:p>
            <a:pPr marL="285750" lvl="1">
              <a:lnSpc>
                <a:spcPct val="80000"/>
              </a:lnSpc>
              <a:buNone/>
            </a:pPr>
            <a:r>
              <a:rPr lang="en-US" sz="1500" dirty="0">
                <a:latin typeface="Courier" pitchFamily="49" charset="0"/>
                <a:cs typeface="Times New Roman" pitchFamily="18" charset="0"/>
              </a:rPr>
              <a:t>	</a:t>
            </a:r>
            <a:r>
              <a:rPr lang="en-US" sz="1500" dirty="0" smtClean="0">
                <a:latin typeface="Courier" pitchFamily="49" charset="0"/>
                <a:cs typeface="Times New Roman" pitchFamily="18" charset="0"/>
              </a:rPr>
              <a:t>	~</a:t>
            </a:r>
            <a:r>
              <a:rPr lang="en-US" sz="1500" dirty="0" smtClean="0">
                <a:latin typeface="Courier" pitchFamily="49" charset="0"/>
              </a:rPr>
              <a:t>LINKED_LIST();				// destructor</a:t>
            </a:r>
          </a:p>
          <a:p>
            <a:pPr marL="285750" lvl="1">
              <a:lnSpc>
                <a:spcPct val="80000"/>
              </a:lnSpc>
              <a:buNone/>
            </a:pPr>
            <a:endParaRPr lang="en-US" sz="1500" dirty="0">
              <a:latin typeface="Courier" pitchFamily="49" charset="0"/>
              <a:cs typeface="Times New Roman" pitchFamily="18" charset="0"/>
            </a:endParaRPr>
          </a:p>
          <a:p>
            <a:pPr marL="285750" lvl="1">
              <a:lnSpc>
                <a:spcPct val="80000"/>
              </a:lnSpc>
              <a:buNone/>
            </a:pPr>
            <a:r>
              <a:rPr lang="en-US" sz="1500" dirty="0" smtClean="0">
                <a:latin typeface="Courier" pitchFamily="49" charset="0"/>
                <a:cs typeface="Times New Roman" pitchFamily="18" charset="0"/>
              </a:rPr>
              <a:t>		// operations</a:t>
            </a:r>
          </a:p>
          <a:p>
            <a:pPr marL="285750" lvl="1">
              <a:lnSpc>
                <a:spcPct val="80000"/>
              </a:lnSpc>
              <a:buNone/>
            </a:pPr>
            <a:r>
              <a:rPr lang="en-US" sz="1500" dirty="0">
                <a:latin typeface="Courier" pitchFamily="49" charset="0"/>
                <a:cs typeface="Times New Roman" pitchFamily="18" charset="0"/>
              </a:rPr>
              <a:t>	</a:t>
            </a:r>
            <a:r>
              <a:rPr lang="en-US" sz="1500" dirty="0" smtClean="0">
                <a:latin typeface="Courier" pitchFamily="49" charset="0"/>
                <a:cs typeface="Times New Roman" pitchFamily="18" charset="0"/>
              </a:rPr>
              <a:t>	</a:t>
            </a:r>
            <a:r>
              <a:rPr lang="en-US" sz="1500" dirty="0" err="1" smtClean="0">
                <a:latin typeface="Courier" pitchFamily="49" charset="0"/>
                <a:cs typeface="Times New Roman" pitchFamily="18" charset="0"/>
              </a:rPr>
              <a:t>bool</a:t>
            </a:r>
            <a:r>
              <a:rPr lang="en-US" sz="1500" dirty="0">
                <a:latin typeface="Courier" pitchFamily="49" charset="0"/>
                <a:cs typeface="Times New Roman" pitchFamily="18" charset="0"/>
              </a:rPr>
              <a:t>	</a:t>
            </a:r>
            <a:r>
              <a:rPr lang="en-US" sz="1500" dirty="0" err="1" smtClean="0">
                <a:latin typeface="Courier" pitchFamily="49" charset="0"/>
                <a:cs typeface="Times New Roman" pitchFamily="18" charset="0"/>
              </a:rPr>
              <a:t>isEmpty</a:t>
            </a:r>
            <a:r>
              <a:rPr lang="en-US" sz="1500" dirty="0" smtClean="0">
                <a:latin typeface="Courier" pitchFamily="49" charset="0"/>
                <a:cs typeface="Times New Roman" pitchFamily="18" charset="0"/>
              </a:rPr>
              <a:t>();</a:t>
            </a:r>
          </a:p>
          <a:p>
            <a:pPr marL="285750" lvl="1">
              <a:lnSpc>
                <a:spcPct val="80000"/>
              </a:lnSpc>
              <a:buNone/>
            </a:pPr>
            <a:r>
              <a:rPr lang="en-US" sz="1500" dirty="0">
                <a:latin typeface="Courier" pitchFamily="49" charset="0"/>
                <a:cs typeface="Times New Roman" pitchFamily="18" charset="0"/>
              </a:rPr>
              <a:t>	</a:t>
            </a:r>
            <a:r>
              <a:rPr lang="en-US" sz="1500" dirty="0" smtClean="0">
                <a:latin typeface="Courier" pitchFamily="49" charset="0"/>
                <a:cs typeface="Times New Roman" pitchFamily="18" charset="0"/>
              </a:rPr>
              <a:t>	</a:t>
            </a:r>
            <a:r>
              <a:rPr lang="en-US" sz="1500" dirty="0" err="1" smtClean="0">
                <a:latin typeface="Courier" pitchFamily="49" charset="0"/>
                <a:cs typeface="Times New Roman" pitchFamily="18" charset="0"/>
              </a:rPr>
              <a:t>int</a:t>
            </a:r>
            <a:r>
              <a:rPr lang="en-US" sz="1500" dirty="0">
                <a:latin typeface="Courier" pitchFamily="49" charset="0"/>
                <a:cs typeface="Times New Roman" pitchFamily="18" charset="0"/>
              </a:rPr>
              <a:t>	</a:t>
            </a:r>
            <a:r>
              <a:rPr lang="en-US" sz="1500" dirty="0" err="1" smtClean="0">
                <a:latin typeface="Courier" pitchFamily="49" charset="0"/>
                <a:cs typeface="Times New Roman" pitchFamily="18" charset="0"/>
              </a:rPr>
              <a:t>getLength</a:t>
            </a:r>
            <a:r>
              <a:rPr lang="en-US" sz="1500" dirty="0" smtClean="0">
                <a:latin typeface="Courier" pitchFamily="49" charset="0"/>
                <a:cs typeface="Times New Roman" pitchFamily="18" charset="0"/>
              </a:rPr>
              <a:t>();</a:t>
            </a:r>
          </a:p>
          <a:p>
            <a:pPr marL="285750" lvl="1">
              <a:lnSpc>
                <a:spcPct val="80000"/>
              </a:lnSpc>
              <a:buNone/>
            </a:pPr>
            <a:r>
              <a:rPr lang="en-US" sz="1500" dirty="0">
                <a:latin typeface="Courier" pitchFamily="49" charset="0"/>
                <a:cs typeface="Times New Roman" pitchFamily="18" charset="0"/>
              </a:rPr>
              <a:t>	</a:t>
            </a:r>
            <a:r>
              <a:rPr lang="en-US" sz="1500" dirty="0" smtClean="0">
                <a:latin typeface="Courier" pitchFamily="49" charset="0"/>
                <a:cs typeface="Times New Roman" pitchFamily="18" charset="0"/>
              </a:rPr>
              <a:t>	void	insert(</a:t>
            </a:r>
            <a:r>
              <a:rPr lang="en-US" sz="1500" dirty="0" err="1" smtClean="0">
                <a:latin typeface="Courier" pitchFamily="49" charset="0"/>
                <a:cs typeface="Times New Roman" pitchFamily="18" charset="0"/>
              </a:rPr>
              <a:t>int</a:t>
            </a:r>
            <a:r>
              <a:rPr lang="en-US" sz="1500" dirty="0" smtClean="0">
                <a:latin typeface="Courier" pitchFamily="49" charset="0"/>
                <a:cs typeface="Times New Roman" pitchFamily="18" charset="0"/>
              </a:rPr>
              <a:t> index, T </a:t>
            </a:r>
            <a:r>
              <a:rPr lang="en-US" sz="1500" dirty="0" err="1" smtClean="0">
                <a:latin typeface="Courier" pitchFamily="49" charset="0"/>
                <a:cs typeface="Times New Roman" pitchFamily="18" charset="0"/>
              </a:rPr>
              <a:t>newItem</a:t>
            </a:r>
            <a:r>
              <a:rPr lang="en-US" sz="1500" dirty="0" smtClean="0">
                <a:latin typeface="Courier" pitchFamily="49" charset="0"/>
                <a:cs typeface="Times New Roman" pitchFamily="18" charset="0"/>
              </a:rPr>
              <a:t>);</a:t>
            </a:r>
          </a:p>
          <a:p>
            <a:pPr marL="285750" lvl="1">
              <a:lnSpc>
                <a:spcPct val="80000"/>
              </a:lnSpc>
              <a:buNone/>
            </a:pPr>
            <a:r>
              <a:rPr lang="en-US" sz="1500" dirty="0">
                <a:latin typeface="Courier" pitchFamily="49" charset="0"/>
                <a:cs typeface="Times New Roman" pitchFamily="18" charset="0"/>
              </a:rPr>
              <a:t>	</a:t>
            </a:r>
            <a:r>
              <a:rPr lang="en-US" sz="1500" dirty="0" smtClean="0">
                <a:latin typeface="Courier" pitchFamily="49" charset="0"/>
                <a:cs typeface="Times New Roman" pitchFamily="18" charset="0"/>
              </a:rPr>
              <a:t>	void	remove(</a:t>
            </a:r>
            <a:r>
              <a:rPr lang="en-US" sz="1500" dirty="0" err="1" smtClean="0">
                <a:latin typeface="Courier" pitchFamily="49" charset="0"/>
                <a:cs typeface="Times New Roman" pitchFamily="18" charset="0"/>
              </a:rPr>
              <a:t>int</a:t>
            </a:r>
            <a:r>
              <a:rPr lang="en-US" sz="1500" dirty="0" smtClean="0">
                <a:latin typeface="Courier" pitchFamily="49" charset="0"/>
                <a:cs typeface="Times New Roman" pitchFamily="18" charset="0"/>
              </a:rPr>
              <a:t> index);</a:t>
            </a:r>
          </a:p>
          <a:p>
            <a:pPr marL="285750" lvl="1">
              <a:lnSpc>
                <a:spcPct val="80000"/>
              </a:lnSpc>
              <a:buNone/>
            </a:pPr>
            <a:r>
              <a:rPr lang="en-US" sz="1500" dirty="0">
                <a:latin typeface="Courier" pitchFamily="49" charset="0"/>
                <a:cs typeface="Times New Roman" pitchFamily="18" charset="0"/>
              </a:rPr>
              <a:t>	</a:t>
            </a:r>
            <a:r>
              <a:rPr lang="en-US" sz="1500" dirty="0" smtClean="0">
                <a:latin typeface="Courier" pitchFamily="49" charset="0"/>
                <a:cs typeface="Times New Roman" pitchFamily="18" charset="0"/>
              </a:rPr>
              <a:t>	</a:t>
            </a:r>
            <a:r>
              <a:rPr lang="en-US" sz="1500" dirty="0" err="1" smtClean="0">
                <a:latin typeface="Courier" pitchFamily="49" charset="0"/>
                <a:cs typeface="Times New Roman" pitchFamily="18" charset="0"/>
              </a:rPr>
              <a:t>int</a:t>
            </a:r>
            <a:r>
              <a:rPr lang="en-US" sz="1500" dirty="0" smtClean="0">
                <a:latin typeface="Courier" pitchFamily="49" charset="0"/>
                <a:cs typeface="Times New Roman" pitchFamily="18" charset="0"/>
              </a:rPr>
              <a:t>	</a:t>
            </a:r>
            <a:r>
              <a:rPr lang="en-US" sz="1500" dirty="0" err="1" smtClean="0">
                <a:latin typeface="Courier" pitchFamily="49" charset="0"/>
                <a:cs typeface="Times New Roman" pitchFamily="18" charset="0"/>
              </a:rPr>
              <a:t>findNode</a:t>
            </a:r>
            <a:r>
              <a:rPr lang="en-US" sz="1500" dirty="0" smtClean="0">
                <a:latin typeface="Courier" pitchFamily="49" charset="0"/>
                <a:cs typeface="Times New Roman" pitchFamily="18" charset="0"/>
              </a:rPr>
              <a:t>(T key);		// return node index</a:t>
            </a:r>
          </a:p>
          <a:p>
            <a:pPr marL="285750" lvl="1">
              <a:lnSpc>
                <a:spcPct val="80000"/>
              </a:lnSpc>
              <a:buNone/>
            </a:pPr>
            <a:r>
              <a:rPr lang="en-US" sz="1500" dirty="0" smtClean="0">
                <a:latin typeface="Courier" pitchFamily="49" charset="0"/>
                <a:cs typeface="Times New Roman" pitchFamily="18" charset="0"/>
              </a:rPr>
              <a:t>		void	retrieve(</a:t>
            </a:r>
            <a:r>
              <a:rPr lang="en-US" sz="1500" dirty="0" err="1" smtClean="0">
                <a:latin typeface="Courier" pitchFamily="49" charset="0"/>
                <a:cs typeface="Times New Roman" pitchFamily="18" charset="0"/>
              </a:rPr>
              <a:t>int</a:t>
            </a:r>
            <a:r>
              <a:rPr lang="en-US" sz="1500" dirty="0">
                <a:latin typeface="Courier" pitchFamily="49" charset="0"/>
                <a:cs typeface="Times New Roman" pitchFamily="18" charset="0"/>
              </a:rPr>
              <a:t> index, </a:t>
            </a:r>
            <a:r>
              <a:rPr lang="en-US" sz="1500" dirty="0" smtClean="0">
                <a:latin typeface="Courier" pitchFamily="49" charset="0"/>
                <a:cs typeface="Times New Roman" pitchFamily="18" charset="0"/>
              </a:rPr>
              <a:t>T &amp;</a:t>
            </a:r>
            <a:r>
              <a:rPr lang="en-US" sz="1500" dirty="0" err="1" smtClean="0">
                <a:latin typeface="Courier" pitchFamily="49" charset="0"/>
                <a:cs typeface="Times New Roman" pitchFamily="18" charset="0"/>
              </a:rPr>
              <a:t>dataItem</a:t>
            </a:r>
            <a:r>
              <a:rPr lang="en-US" sz="1500" dirty="0" smtClean="0">
                <a:latin typeface="Courier" pitchFamily="49" charset="0"/>
                <a:cs typeface="Times New Roman" pitchFamily="18" charset="0"/>
              </a:rPr>
              <a:t>);</a:t>
            </a:r>
            <a:endParaRPr lang="en-US" sz="1500" dirty="0">
              <a:latin typeface="Courier" pitchFamily="49" charset="0"/>
              <a:cs typeface="Times New Roman" pitchFamily="18" charset="0"/>
            </a:endParaRPr>
          </a:p>
          <a:p>
            <a:pPr marL="285750" lvl="1">
              <a:lnSpc>
                <a:spcPct val="80000"/>
              </a:lnSpc>
              <a:buNone/>
            </a:pPr>
            <a:r>
              <a:rPr lang="en-US" sz="1500" dirty="0" smtClean="0">
                <a:latin typeface="Courier" pitchFamily="49" charset="0"/>
              </a:rPr>
              <a:t>}; // end class</a:t>
            </a:r>
          </a:p>
        </p:txBody>
      </p:sp>
    </p:spTree>
  </p:cSld>
  <p:clrMapOvr>
    <a:masterClrMapping/>
  </p:clrMapOvr>
  <p:transition>
    <p:strips dir="ru"/>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Giới</a:t>
            </a:r>
            <a:r>
              <a:rPr lang="en-US" dirty="0"/>
              <a:t> </a:t>
            </a:r>
            <a:r>
              <a:rPr lang="en-US" dirty="0" err="1"/>
              <a:t>thiệu</a:t>
            </a:r>
            <a:r>
              <a:rPr lang="en-US" dirty="0"/>
              <a:t> </a:t>
            </a:r>
            <a:r>
              <a:rPr lang="en-US" dirty="0" smtClean="0"/>
              <a:t>(2)</a:t>
            </a:r>
            <a:endParaRPr lang="en-US" dirty="0"/>
          </a:p>
        </p:txBody>
      </p:sp>
      <p:sp>
        <p:nvSpPr>
          <p:cNvPr id="4" name="Slide Number Placeholder 3"/>
          <p:cNvSpPr>
            <a:spLocks noGrp="1"/>
          </p:cNvSpPr>
          <p:nvPr>
            <p:ph type="sldNum" sz="quarter" idx="10"/>
          </p:nvPr>
        </p:nvSpPr>
        <p:spPr/>
        <p:txBody>
          <a:bodyPr/>
          <a:lstStyle/>
          <a:p>
            <a:pPr>
              <a:defRPr/>
            </a:pPr>
            <a:fld id="{9CEE71B8-37E4-43B1-A1AB-7166D8C040FC}" type="slidenum">
              <a:rPr lang="en-US" smtClean="0"/>
              <a:pPr>
                <a:defRPr/>
              </a:pPr>
              <a:t>160</a:t>
            </a:fld>
            <a:endParaRPr lang="en-US" dirty="0"/>
          </a:p>
        </p:txBody>
      </p:sp>
      <p:sp>
        <p:nvSpPr>
          <p:cNvPr id="5" name="Date Placeholder 4"/>
          <p:cNvSpPr>
            <a:spLocks noGrp="1"/>
          </p:cNvSpPr>
          <p:nvPr>
            <p:ph type="dt" sz="half" idx="11"/>
          </p:nvPr>
        </p:nvSpPr>
        <p:spPr/>
        <p:txBody>
          <a:bodyPr/>
          <a:lstStyle/>
          <a:p>
            <a:pPr>
              <a:defRPr/>
            </a:pPr>
            <a:r>
              <a:rPr lang="en-US" smtClean="0"/>
              <a:t>Winter 2012</a:t>
            </a:r>
            <a:endParaRPr lang="en-US"/>
          </a:p>
        </p:txBody>
      </p:sp>
      <p:sp>
        <p:nvSpPr>
          <p:cNvPr id="6" name="Footer Placeholder 5"/>
          <p:cNvSpPr>
            <a:spLocks noGrp="1"/>
          </p:cNvSpPr>
          <p:nvPr>
            <p:ph type="ftr" sz="quarter" idx="12"/>
          </p:nvPr>
        </p:nvSpPr>
        <p:spPr/>
        <p:txBody>
          <a:bodyPr/>
          <a:lstStyle/>
          <a:p>
            <a:pPr>
              <a:defRPr/>
            </a:pPr>
            <a:r>
              <a:rPr lang="en-US" smtClean="0"/>
              <a:t>(C) Nguyen Tri Tuan - DH.KHTN Tp.HCM</a:t>
            </a:r>
            <a:endParaRPr lang="en-US"/>
          </a:p>
        </p:txBody>
      </p:sp>
      <p:graphicFrame>
        <p:nvGraphicFramePr>
          <p:cNvPr id="7" name="Table 6"/>
          <p:cNvGraphicFramePr>
            <a:graphicFrameLocks noGrp="1"/>
          </p:cNvGraphicFramePr>
          <p:nvPr>
            <p:extLst>
              <p:ext uri="{D42A27DB-BD31-4B8C-83A1-F6EECF244321}">
                <p14:modId xmlns:p14="http://schemas.microsoft.com/office/powerpoint/2010/main" val="1348818276"/>
              </p:ext>
            </p:extLst>
          </p:nvPr>
        </p:nvGraphicFramePr>
        <p:xfrm>
          <a:off x="1676400" y="3048000"/>
          <a:ext cx="6096000" cy="1097280"/>
        </p:xfrm>
        <a:graphic>
          <a:graphicData uri="http://schemas.openxmlformats.org/drawingml/2006/table">
            <a:tbl>
              <a:tblPr firstRow="1" bandRow="1">
                <a:tableStyleId>{5C22544A-7EE6-4342-B048-85BDC9FD1C3A}</a:tableStyleId>
              </a:tblPr>
              <a:tblGrid>
                <a:gridCol w="1016000"/>
                <a:gridCol w="1016000"/>
                <a:gridCol w="1016000"/>
                <a:gridCol w="1016000"/>
                <a:gridCol w="1016000"/>
                <a:gridCol w="1016000"/>
              </a:tblGrid>
              <a:tr h="370840">
                <a:tc>
                  <a:txBody>
                    <a:bodyPr/>
                    <a:lstStyle/>
                    <a:p>
                      <a:endParaRPr lang="en-US" sz="6600" dirty="0"/>
                    </a:p>
                  </a:txBody>
                  <a:tcPr>
                    <a:solidFill>
                      <a:srgbClr val="FF9999"/>
                    </a:solidFill>
                  </a:tcPr>
                </a:tc>
                <a:tc>
                  <a:txBody>
                    <a:bodyPr/>
                    <a:lstStyle/>
                    <a:p>
                      <a:endParaRPr lang="en-US" sz="6600" dirty="0"/>
                    </a:p>
                  </a:txBody>
                  <a:tcPr>
                    <a:solidFill>
                      <a:srgbClr val="FF9999"/>
                    </a:solidFill>
                  </a:tcPr>
                </a:tc>
                <a:tc>
                  <a:txBody>
                    <a:bodyPr/>
                    <a:lstStyle/>
                    <a:p>
                      <a:endParaRPr lang="en-US" sz="6600" dirty="0"/>
                    </a:p>
                  </a:txBody>
                  <a:tcPr>
                    <a:solidFill>
                      <a:srgbClr val="FF9999"/>
                    </a:solidFill>
                  </a:tcPr>
                </a:tc>
                <a:tc>
                  <a:txBody>
                    <a:bodyPr/>
                    <a:lstStyle/>
                    <a:p>
                      <a:endParaRPr lang="en-US" sz="6600" dirty="0"/>
                    </a:p>
                  </a:txBody>
                  <a:tcPr>
                    <a:solidFill>
                      <a:srgbClr val="FF9999"/>
                    </a:solidFill>
                  </a:tcPr>
                </a:tc>
                <a:tc>
                  <a:txBody>
                    <a:bodyPr/>
                    <a:lstStyle/>
                    <a:p>
                      <a:endParaRPr lang="en-US" sz="6600" dirty="0"/>
                    </a:p>
                  </a:txBody>
                  <a:tcPr>
                    <a:solidFill>
                      <a:srgbClr val="FF9999"/>
                    </a:solidFill>
                  </a:tcPr>
                </a:tc>
                <a:tc>
                  <a:txBody>
                    <a:bodyPr/>
                    <a:lstStyle/>
                    <a:p>
                      <a:endParaRPr lang="en-US" sz="6600" dirty="0"/>
                    </a:p>
                  </a:txBody>
                  <a:tcPr>
                    <a:solidFill>
                      <a:srgbClr val="FF9999"/>
                    </a:solidFill>
                  </a:tcPr>
                </a:tc>
              </a:tr>
            </a:tbl>
          </a:graphicData>
        </a:graphic>
      </p:graphicFrame>
      <p:sp>
        <p:nvSpPr>
          <p:cNvPr id="8" name="Rectangle 13"/>
          <p:cNvSpPr>
            <a:spLocks noChangeArrowheads="1"/>
          </p:cNvSpPr>
          <p:nvPr/>
        </p:nvSpPr>
        <p:spPr bwMode="auto">
          <a:xfrm>
            <a:off x="651164" y="1752600"/>
            <a:ext cx="822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ctr" eaLnBrk="0" hangingPunct="0">
              <a:spcBef>
                <a:spcPct val="20000"/>
              </a:spcBef>
              <a:buClr>
                <a:schemeClr val="hlink"/>
              </a:buClr>
              <a:buSzPct val="150000"/>
              <a:buFont typeface="Wingdings" pitchFamily="2" charset="2"/>
              <a:buNone/>
            </a:pPr>
            <a:r>
              <a:rPr lang="en-US" sz="2400" dirty="0" err="1" smtClean="0">
                <a:latin typeface="Verdana" pitchFamily="34" charset="0"/>
              </a:rPr>
              <a:t>Đặc</a:t>
            </a:r>
            <a:r>
              <a:rPr lang="en-US" sz="2400" dirty="0" smtClean="0">
                <a:latin typeface="Verdana" pitchFamily="34" charset="0"/>
              </a:rPr>
              <a:t> </a:t>
            </a:r>
            <a:r>
              <a:rPr lang="en-US" sz="2400" dirty="0" err="1" smtClean="0">
                <a:latin typeface="Verdana" pitchFamily="34" charset="0"/>
              </a:rPr>
              <a:t>điểm</a:t>
            </a:r>
            <a:r>
              <a:rPr lang="en-US" sz="2400" dirty="0" smtClean="0">
                <a:latin typeface="Verdana" pitchFamily="34" charset="0"/>
              </a:rPr>
              <a:t> </a:t>
            </a:r>
            <a:r>
              <a:rPr lang="en-US" sz="2400" dirty="0" err="1" smtClean="0">
                <a:latin typeface="Verdana" pitchFamily="34" charset="0"/>
              </a:rPr>
              <a:t>chung</a:t>
            </a:r>
            <a:r>
              <a:rPr lang="en-US" sz="2400" dirty="0" smtClean="0">
                <a:latin typeface="Verdana" pitchFamily="34" charset="0"/>
              </a:rPr>
              <a:t> </a:t>
            </a:r>
            <a:r>
              <a:rPr lang="en-US" sz="2400" dirty="0" err="1" smtClean="0">
                <a:latin typeface="Verdana" pitchFamily="34" charset="0"/>
              </a:rPr>
              <a:t>của</a:t>
            </a:r>
            <a:r>
              <a:rPr lang="en-US" sz="2400" dirty="0" smtClean="0">
                <a:latin typeface="Verdana" pitchFamily="34" charset="0"/>
              </a:rPr>
              <a:t> </a:t>
            </a:r>
            <a:r>
              <a:rPr lang="en-US" sz="2400" dirty="0" err="1" smtClean="0">
                <a:latin typeface="Verdana" pitchFamily="34" charset="0"/>
              </a:rPr>
              <a:t>thuật</a:t>
            </a:r>
            <a:r>
              <a:rPr lang="en-US" sz="2400" dirty="0" smtClean="0">
                <a:latin typeface="Verdana" pitchFamily="34" charset="0"/>
              </a:rPr>
              <a:t> </a:t>
            </a:r>
            <a:r>
              <a:rPr lang="en-US" sz="2400" dirty="0" err="1" smtClean="0">
                <a:latin typeface="Verdana" pitchFamily="34" charset="0"/>
              </a:rPr>
              <a:t>toán</a:t>
            </a:r>
            <a:r>
              <a:rPr lang="en-US" sz="2400" dirty="0" smtClean="0">
                <a:latin typeface="Verdana" pitchFamily="34" charset="0"/>
              </a:rPr>
              <a:t> </a:t>
            </a:r>
            <a:r>
              <a:rPr lang="en-US" sz="2400" dirty="0" err="1" smtClean="0">
                <a:latin typeface="Verdana" pitchFamily="34" charset="0"/>
              </a:rPr>
              <a:t>tìm</a:t>
            </a:r>
            <a:r>
              <a:rPr lang="en-US" sz="2400" dirty="0" smtClean="0">
                <a:latin typeface="Verdana" pitchFamily="34" charset="0"/>
              </a:rPr>
              <a:t> </a:t>
            </a:r>
            <a:r>
              <a:rPr lang="en-US" sz="2400" dirty="0" err="1" smtClean="0">
                <a:latin typeface="Verdana" pitchFamily="34" charset="0"/>
              </a:rPr>
              <a:t>kiếm</a:t>
            </a:r>
            <a:r>
              <a:rPr lang="en-US" sz="2400" dirty="0" smtClean="0">
                <a:latin typeface="Verdana" pitchFamily="34" charset="0"/>
              </a:rPr>
              <a:t> </a:t>
            </a:r>
            <a:r>
              <a:rPr lang="en-US" sz="2400" dirty="0" err="1" smtClean="0">
                <a:latin typeface="Verdana" pitchFamily="34" charset="0"/>
              </a:rPr>
              <a:t>trên</a:t>
            </a:r>
            <a:r>
              <a:rPr lang="en-US" sz="2400" dirty="0" smtClean="0">
                <a:latin typeface="Verdana" pitchFamily="34" charset="0"/>
              </a:rPr>
              <a:t> </a:t>
            </a:r>
            <a:r>
              <a:rPr lang="en-US" sz="2400" dirty="0" err="1" smtClean="0">
                <a:latin typeface="Verdana" pitchFamily="34" charset="0"/>
              </a:rPr>
              <a:t>các</a:t>
            </a:r>
            <a:r>
              <a:rPr lang="en-US" sz="2400" dirty="0" smtClean="0">
                <a:latin typeface="Verdana" pitchFamily="34" charset="0"/>
              </a:rPr>
              <a:t> </a:t>
            </a:r>
            <a:r>
              <a:rPr lang="en-US" sz="2400" dirty="0" err="1" smtClean="0">
                <a:latin typeface="Verdana" pitchFamily="34" charset="0"/>
              </a:rPr>
              <a:t>cấu</a:t>
            </a:r>
            <a:r>
              <a:rPr lang="en-US" sz="2400" dirty="0" smtClean="0">
                <a:latin typeface="Verdana" pitchFamily="34" charset="0"/>
              </a:rPr>
              <a:t> </a:t>
            </a:r>
            <a:r>
              <a:rPr lang="en-US" sz="2400" dirty="0" err="1" smtClean="0">
                <a:latin typeface="Verdana" pitchFamily="34" charset="0"/>
              </a:rPr>
              <a:t>trúc</a:t>
            </a:r>
            <a:r>
              <a:rPr lang="en-US" sz="2400" dirty="0" smtClean="0">
                <a:latin typeface="Verdana" pitchFamily="34" charset="0"/>
              </a:rPr>
              <a:t> </a:t>
            </a:r>
            <a:r>
              <a:rPr lang="en-US" sz="2400" dirty="0" err="1" smtClean="0">
                <a:latin typeface="Verdana" pitchFamily="34" charset="0"/>
              </a:rPr>
              <a:t>dữ</a:t>
            </a:r>
            <a:r>
              <a:rPr lang="en-US" sz="2400" dirty="0" smtClean="0">
                <a:latin typeface="Verdana" pitchFamily="34" charset="0"/>
              </a:rPr>
              <a:t> </a:t>
            </a:r>
            <a:r>
              <a:rPr lang="en-US" sz="2400" dirty="0" err="1" smtClean="0">
                <a:latin typeface="Verdana" pitchFamily="34" charset="0"/>
              </a:rPr>
              <a:t>liệu</a:t>
            </a:r>
            <a:r>
              <a:rPr lang="en-US" sz="2400" dirty="0" smtClean="0">
                <a:latin typeface="Verdana" pitchFamily="34" charset="0"/>
              </a:rPr>
              <a:t> </a:t>
            </a:r>
            <a:r>
              <a:rPr lang="en-US" sz="2400" dirty="0" err="1" smtClean="0">
                <a:latin typeface="Verdana" pitchFamily="34" charset="0"/>
              </a:rPr>
              <a:t>đã</a:t>
            </a:r>
            <a:r>
              <a:rPr lang="en-US" sz="2400" dirty="0" smtClean="0">
                <a:latin typeface="Verdana" pitchFamily="34" charset="0"/>
              </a:rPr>
              <a:t> </a:t>
            </a:r>
            <a:r>
              <a:rPr lang="en-US" sz="2400" dirty="0" err="1" smtClean="0">
                <a:latin typeface="Verdana" pitchFamily="34" charset="0"/>
              </a:rPr>
              <a:t>học</a:t>
            </a:r>
            <a:r>
              <a:rPr lang="en-US" sz="2400" dirty="0" smtClean="0">
                <a:latin typeface="Verdana" pitchFamily="34" charset="0"/>
              </a:rPr>
              <a:t> </a:t>
            </a:r>
            <a:r>
              <a:rPr lang="en-US" sz="2400" dirty="0" err="1" smtClean="0">
                <a:latin typeface="Verdana" pitchFamily="34" charset="0"/>
              </a:rPr>
              <a:t>là</a:t>
            </a:r>
            <a:r>
              <a:rPr lang="en-US" sz="2400" dirty="0" smtClean="0">
                <a:latin typeface="Verdana" pitchFamily="34" charset="0"/>
              </a:rPr>
              <a:t> </a:t>
            </a:r>
            <a:r>
              <a:rPr lang="en-US" sz="2400" dirty="0" err="1" smtClean="0">
                <a:latin typeface="Verdana" pitchFamily="34" charset="0"/>
              </a:rPr>
              <a:t>gì</a:t>
            </a:r>
            <a:r>
              <a:rPr lang="en-US" sz="2400" dirty="0" smtClean="0">
                <a:latin typeface="Verdana" pitchFamily="34" charset="0"/>
              </a:rPr>
              <a:t> ?</a:t>
            </a:r>
            <a:endParaRPr lang="en-US" sz="2400" dirty="0">
              <a:latin typeface="Verdana" pitchFamily="34" charset="0"/>
            </a:endParaRPr>
          </a:p>
        </p:txBody>
      </p:sp>
      <p:pic>
        <p:nvPicPr>
          <p:cNvPr id="11" name="Chiec non ky dieu.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267200" y="5181600"/>
            <a:ext cx="609600" cy="609600"/>
          </a:xfrm>
          <a:prstGeom prst="rect">
            <a:avLst/>
          </a:prstGeom>
        </p:spPr>
      </p:pic>
      <p:pic>
        <p:nvPicPr>
          <p:cNvPr id="437252" name="Picture 4" descr="http://images.family.channelvn.net/Images/Uploaded/Share/2009/01/20090122024248273/VTV_5264375.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4572000"/>
            <a:ext cx="2438400" cy="18288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Table 13"/>
          <p:cNvGraphicFramePr>
            <a:graphicFrameLocks noGrp="1"/>
          </p:cNvGraphicFramePr>
          <p:nvPr>
            <p:extLst>
              <p:ext uri="{D42A27DB-BD31-4B8C-83A1-F6EECF244321}">
                <p14:modId xmlns:p14="http://schemas.microsoft.com/office/powerpoint/2010/main" val="2654091746"/>
              </p:ext>
            </p:extLst>
          </p:nvPr>
        </p:nvGraphicFramePr>
        <p:xfrm>
          <a:off x="1676400" y="3048000"/>
          <a:ext cx="6096000" cy="1097280"/>
        </p:xfrm>
        <a:graphic>
          <a:graphicData uri="http://schemas.openxmlformats.org/drawingml/2006/table">
            <a:tbl>
              <a:tblPr firstRow="1" bandRow="1">
                <a:tableStyleId>{5C22544A-7EE6-4342-B048-85BDC9FD1C3A}</a:tableStyleId>
              </a:tblPr>
              <a:tblGrid>
                <a:gridCol w="1016000"/>
                <a:gridCol w="1016000"/>
                <a:gridCol w="1016000"/>
                <a:gridCol w="1016000"/>
                <a:gridCol w="1016000"/>
                <a:gridCol w="1016000"/>
              </a:tblGrid>
              <a:tr h="370840">
                <a:tc>
                  <a:txBody>
                    <a:bodyPr/>
                    <a:lstStyle/>
                    <a:p>
                      <a:r>
                        <a:rPr lang="en-US" sz="6600" dirty="0" smtClean="0"/>
                        <a:t>T</a:t>
                      </a:r>
                      <a:endParaRPr lang="en-US" sz="6600" dirty="0"/>
                    </a:p>
                  </a:txBody>
                  <a:tcPr>
                    <a:solidFill>
                      <a:srgbClr val="FF9999"/>
                    </a:solidFill>
                  </a:tcPr>
                </a:tc>
                <a:tc>
                  <a:txBody>
                    <a:bodyPr/>
                    <a:lstStyle/>
                    <a:p>
                      <a:r>
                        <a:rPr lang="en-US" sz="6600" dirty="0" smtClean="0"/>
                        <a:t>H</a:t>
                      </a:r>
                      <a:endParaRPr lang="en-US" sz="6600" dirty="0"/>
                    </a:p>
                  </a:txBody>
                  <a:tcPr>
                    <a:solidFill>
                      <a:srgbClr val="FF9999"/>
                    </a:solidFill>
                  </a:tcPr>
                </a:tc>
                <a:tc>
                  <a:txBody>
                    <a:bodyPr/>
                    <a:lstStyle/>
                    <a:p>
                      <a:r>
                        <a:rPr lang="en-US" sz="6600" dirty="0" smtClean="0"/>
                        <a:t>Ử</a:t>
                      </a:r>
                      <a:endParaRPr lang="en-US" sz="6600" dirty="0"/>
                    </a:p>
                  </a:txBody>
                  <a:tcPr>
                    <a:solidFill>
                      <a:srgbClr val="FF9999"/>
                    </a:solidFill>
                  </a:tcPr>
                </a:tc>
                <a:tc>
                  <a:txBody>
                    <a:bodyPr/>
                    <a:lstStyle/>
                    <a:p>
                      <a:r>
                        <a:rPr lang="en-US" sz="6600" dirty="0" smtClean="0"/>
                        <a:t>S</a:t>
                      </a:r>
                      <a:endParaRPr lang="en-US" sz="6600" dirty="0"/>
                    </a:p>
                  </a:txBody>
                  <a:tcPr>
                    <a:solidFill>
                      <a:srgbClr val="FF9999"/>
                    </a:solidFill>
                  </a:tcPr>
                </a:tc>
                <a:tc>
                  <a:txBody>
                    <a:bodyPr/>
                    <a:lstStyle/>
                    <a:p>
                      <a:r>
                        <a:rPr lang="en-US" sz="6600" dirty="0" smtClean="0"/>
                        <a:t>A</a:t>
                      </a:r>
                      <a:endParaRPr lang="en-US" sz="6600" dirty="0"/>
                    </a:p>
                  </a:txBody>
                  <a:tcPr>
                    <a:solidFill>
                      <a:srgbClr val="FF9999"/>
                    </a:solidFill>
                  </a:tcPr>
                </a:tc>
                <a:tc>
                  <a:txBody>
                    <a:bodyPr/>
                    <a:lstStyle/>
                    <a:p>
                      <a:r>
                        <a:rPr lang="en-US" sz="6600" dirty="0" smtClean="0"/>
                        <a:t>I</a:t>
                      </a:r>
                      <a:endParaRPr lang="en-US" sz="6600" dirty="0"/>
                    </a:p>
                  </a:txBody>
                  <a:tcPr>
                    <a:solidFill>
                      <a:srgbClr val="FF9999"/>
                    </a:solidFill>
                  </a:tcPr>
                </a:tc>
              </a:tr>
            </a:tbl>
          </a:graphicData>
        </a:graphic>
      </p:graphicFrame>
    </p:spTree>
    <p:extLst>
      <p:ext uri="{BB962C8B-B14F-4D97-AF65-F5344CB8AC3E}">
        <p14:creationId xmlns:p14="http://schemas.microsoft.com/office/powerpoint/2010/main" val="1365741870"/>
      </p:ext>
    </p:extLst>
  </p:cSld>
  <p:clrMapOvr>
    <a:masterClrMapping/>
  </p:clrMapOvr>
  <p:transition>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979"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6" presetClass="entr" presetSubtype="21"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arn(inVertical)">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11"/>
                </p:tgtEl>
              </p:cMediaNode>
            </p:audio>
          </p:childTnLst>
        </p:cTn>
      </p:par>
    </p:tnLst>
    <p:bldLst>
      <p:bldP spid="8"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9BBF30F1-7966-49A6-9D72-8EA79E4F705B}" type="slidenum">
              <a:rPr lang="en-US" sz="1000" smtClean="0">
                <a:latin typeface="Verdana" pitchFamily="34" charset="0"/>
              </a:rPr>
              <a:pPr eaLnBrk="1" hangingPunct="1"/>
              <a:t>161</a:t>
            </a:fld>
            <a:endParaRPr lang="en-US" sz="1000" dirty="0" smtClean="0">
              <a:latin typeface="Verdana" pitchFamily="34" charset="0"/>
            </a:endParaRPr>
          </a:p>
        </p:txBody>
      </p:sp>
      <p:sp>
        <p:nvSpPr>
          <p:cNvPr id="178179"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78180"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78181" name="Rectangle 2"/>
          <p:cNvSpPr>
            <a:spLocks noGrp="1" noChangeArrowheads="1"/>
          </p:cNvSpPr>
          <p:nvPr>
            <p:ph type="title"/>
          </p:nvPr>
        </p:nvSpPr>
        <p:spPr/>
        <p:txBody>
          <a:bodyPr/>
          <a:lstStyle/>
          <a:p>
            <a:r>
              <a:rPr lang="en-US" dirty="0" err="1"/>
              <a:t>Giới</a:t>
            </a:r>
            <a:r>
              <a:rPr lang="en-US" dirty="0"/>
              <a:t> </a:t>
            </a:r>
            <a:r>
              <a:rPr lang="en-US" dirty="0" err="1"/>
              <a:t>thiệu</a:t>
            </a:r>
            <a:r>
              <a:rPr lang="en-US" dirty="0"/>
              <a:t> </a:t>
            </a:r>
            <a:r>
              <a:rPr lang="en-US" dirty="0" smtClean="0"/>
              <a:t>(3)</a:t>
            </a:r>
          </a:p>
        </p:txBody>
      </p:sp>
      <p:sp>
        <p:nvSpPr>
          <p:cNvPr id="178182" name="Rectangle 3"/>
          <p:cNvSpPr>
            <a:spLocks noGrp="1" noChangeArrowheads="1"/>
          </p:cNvSpPr>
          <p:nvPr>
            <p:ph type="body" idx="1"/>
          </p:nvPr>
        </p:nvSpPr>
        <p:spPr/>
        <p:txBody>
          <a:bodyPr/>
          <a:lstStyle/>
          <a:p>
            <a:r>
              <a:rPr lang="en-US" dirty="0" err="1" smtClean="0"/>
              <a:t>Các</a:t>
            </a:r>
            <a:r>
              <a:rPr lang="en-US" dirty="0" smtClean="0"/>
              <a:t> </a:t>
            </a:r>
            <a:r>
              <a:rPr lang="en-US" dirty="0" err="1" smtClean="0"/>
              <a:t>cấu</a:t>
            </a:r>
            <a:r>
              <a:rPr lang="en-US" dirty="0" smtClean="0"/>
              <a:t> </a:t>
            </a:r>
            <a:r>
              <a:rPr lang="en-US" dirty="0" err="1" smtClean="0"/>
              <a:t>trúc</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đã</a:t>
            </a:r>
            <a:r>
              <a:rPr lang="en-US" dirty="0" smtClean="0"/>
              <a:t> </a:t>
            </a:r>
            <a:r>
              <a:rPr lang="en-US" dirty="0" err="1" smtClean="0"/>
              <a:t>biết</a:t>
            </a:r>
            <a:r>
              <a:rPr lang="en-US" dirty="0" smtClean="0"/>
              <a:t>: </a:t>
            </a:r>
          </a:p>
          <a:p>
            <a:pPr lvl="1"/>
            <a:r>
              <a:rPr lang="en-US" dirty="0" err="1" smtClean="0">
                <a:latin typeface="Arial" pitchFamily="34" charset="0"/>
              </a:rPr>
              <a:t>Mảng</a:t>
            </a:r>
            <a:r>
              <a:rPr lang="en-US" dirty="0" smtClean="0">
                <a:latin typeface="Arial" pitchFamily="34" charset="0"/>
              </a:rPr>
              <a:t>, </a:t>
            </a:r>
            <a:r>
              <a:rPr lang="en-US" dirty="0" err="1" smtClean="0">
                <a:latin typeface="Arial" pitchFamily="34" charset="0"/>
              </a:rPr>
              <a:t>Danh</a:t>
            </a:r>
            <a:r>
              <a:rPr lang="en-US" dirty="0" smtClean="0">
                <a:latin typeface="Arial" pitchFamily="34" charset="0"/>
              </a:rPr>
              <a:t> </a:t>
            </a:r>
            <a:r>
              <a:rPr lang="en-US" dirty="0" err="1" smtClean="0">
                <a:latin typeface="Arial" pitchFamily="34" charset="0"/>
              </a:rPr>
              <a:t>sách</a:t>
            </a:r>
            <a:r>
              <a:rPr lang="en-US" dirty="0" smtClean="0">
                <a:latin typeface="Arial" pitchFamily="34" charset="0"/>
              </a:rPr>
              <a:t> </a:t>
            </a:r>
            <a:r>
              <a:rPr lang="en-US" dirty="0" err="1" smtClean="0">
                <a:latin typeface="Arial" pitchFamily="34" charset="0"/>
              </a:rPr>
              <a:t>liên</a:t>
            </a:r>
            <a:r>
              <a:rPr lang="en-US" dirty="0" smtClean="0">
                <a:latin typeface="Arial" pitchFamily="34" charset="0"/>
              </a:rPr>
              <a:t> </a:t>
            </a:r>
            <a:r>
              <a:rPr lang="en-US" dirty="0" err="1" smtClean="0">
                <a:latin typeface="Arial" pitchFamily="34" charset="0"/>
              </a:rPr>
              <a:t>kết</a:t>
            </a:r>
            <a:r>
              <a:rPr lang="en-US" dirty="0" smtClean="0">
                <a:latin typeface="Arial" pitchFamily="34" charset="0"/>
              </a:rPr>
              <a:t>, BST,… </a:t>
            </a:r>
            <a:r>
              <a:rPr lang="en-US" dirty="0" err="1" smtClean="0">
                <a:latin typeface="Arial" pitchFamily="34" charset="0"/>
              </a:rPr>
              <a:t>tìm</a:t>
            </a:r>
            <a:r>
              <a:rPr lang="en-US" dirty="0" smtClean="0">
                <a:latin typeface="Arial" pitchFamily="34" charset="0"/>
              </a:rPr>
              <a:t> </a:t>
            </a:r>
            <a:r>
              <a:rPr lang="en-US" dirty="0" err="1" smtClean="0">
                <a:latin typeface="Arial" pitchFamily="34" charset="0"/>
              </a:rPr>
              <a:t>kiếm</a:t>
            </a:r>
            <a:r>
              <a:rPr lang="en-US" dirty="0" smtClean="0">
                <a:latin typeface="Arial" pitchFamily="34" charset="0"/>
              </a:rPr>
              <a:t> </a:t>
            </a:r>
            <a:r>
              <a:rPr lang="en-US" dirty="0" err="1" smtClean="0">
                <a:latin typeface="Arial" pitchFamily="34" charset="0"/>
              </a:rPr>
              <a:t>bằng</a:t>
            </a:r>
            <a:r>
              <a:rPr lang="en-US" dirty="0" smtClean="0">
                <a:latin typeface="Arial" pitchFamily="34" charset="0"/>
              </a:rPr>
              <a:t> </a:t>
            </a:r>
            <a:r>
              <a:rPr lang="en-US" dirty="0" err="1" smtClean="0">
                <a:latin typeface="Arial" pitchFamily="34" charset="0"/>
              </a:rPr>
              <a:t>cách</a:t>
            </a:r>
            <a:r>
              <a:rPr lang="en-US" dirty="0" smtClean="0">
                <a:latin typeface="Arial" pitchFamily="34" charset="0"/>
              </a:rPr>
              <a:t> </a:t>
            </a:r>
            <a:r>
              <a:rPr lang="en-US" dirty="0" smtClean="0">
                <a:solidFill>
                  <a:srgbClr val="FF3300"/>
                </a:solidFill>
                <a:latin typeface="Arial" pitchFamily="34" charset="0"/>
              </a:rPr>
              <a:t>so </a:t>
            </a:r>
            <a:r>
              <a:rPr lang="en-US" dirty="0" err="1" smtClean="0">
                <a:solidFill>
                  <a:srgbClr val="FF3300"/>
                </a:solidFill>
                <a:latin typeface="Arial" pitchFamily="34" charset="0"/>
              </a:rPr>
              <a:t>sánh</a:t>
            </a:r>
            <a:r>
              <a:rPr lang="en-US" dirty="0" smtClean="0">
                <a:solidFill>
                  <a:srgbClr val="FF3300"/>
                </a:solidFill>
                <a:latin typeface="Arial" pitchFamily="34" charset="0"/>
              </a:rPr>
              <a:t> </a:t>
            </a:r>
            <a:r>
              <a:rPr lang="en-US" dirty="0" err="1" smtClean="0">
                <a:solidFill>
                  <a:srgbClr val="FF3300"/>
                </a:solidFill>
                <a:latin typeface="Arial" pitchFamily="34" charset="0"/>
              </a:rPr>
              <a:t>lần</a:t>
            </a:r>
            <a:r>
              <a:rPr lang="en-US" dirty="0" smtClean="0">
                <a:solidFill>
                  <a:srgbClr val="FF3300"/>
                </a:solidFill>
                <a:latin typeface="Arial" pitchFamily="34" charset="0"/>
              </a:rPr>
              <a:t> </a:t>
            </a:r>
            <a:r>
              <a:rPr lang="en-US" dirty="0" err="1" smtClean="0">
                <a:solidFill>
                  <a:srgbClr val="FF3300"/>
                </a:solidFill>
                <a:latin typeface="Arial" pitchFamily="34" charset="0"/>
              </a:rPr>
              <a:t>lượt</a:t>
            </a:r>
            <a:r>
              <a:rPr lang="en-US" dirty="0" smtClean="0">
                <a:solidFill>
                  <a:srgbClr val="FF3300"/>
                </a:solidFill>
                <a:latin typeface="Arial" pitchFamily="34" charset="0"/>
              </a:rPr>
              <a:t> </a:t>
            </a:r>
            <a:r>
              <a:rPr lang="en-US" dirty="0" err="1" smtClean="0">
                <a:solidFill>
                  <a:srgbClr val="FF3300"/>
                </a:solidFill>
                <a:latin typeface="Arial" pitchFamily="34" charset="0"/>
              </a:rPr>
              <a:t>các</a:t>
            </a:r>
            <a:r>
              <a:rPr lang="en-US" dirty="0" smtClean="0">
                <a:solidFill>
                  <a:srgbClr val="FF3300"/>
                </a:solidFill>
                <a:latin typeface="Arial" pitchFamily="34" charset="0"/>
              </a:rPr>
              <a:t> </a:t>
            </a:r>
            <a:r>
              <a:rPr lang="en-US" dirty="0" err="1" smtClean="0">
                <a:solidFill>
                  <a:srgbClr val="FF3300"/>
                </a:solidFill>
                <a:latin typeface="Arial" pitchFamily="34" charset="0"/>
              </a:rPr>
              <a:t>phần</a:t>
            </a:r>
            <a:r>
              <a:rPr lang="en-US" dirty="0" smtClean="0">
                <a:solidFill>
                  <a:srgbClr val="FF3300"/>
                </a:solidFill>
                <a:latin typeface="Arial" pitchFamily="34" charset="0"/>
              </a:rPr>
              <a:t> </a:t>
            </a:r>
            <a:r>
              <a:rPr lang="en-US" dirty="0" err="1" smtClean="0">
                <a:solidFill>
                  <a:srgbClr val="FF3300"/>
                </a:solidFill>
                <a:latin typeface="Arial" pitchFamily="34" charset="0"/>
              </a:rPr>
              <a:t>tử</a:t>
            </a:r>
            <a:r>
              <a:rPr lang="en-US" dirty="0" smtClean="0">
                <a:latin typeface="Arial" pitchFamily="34" charset="0"/>
              </a:rPr>
              <a:t> </a:t>
            </a:r>
            <a:r>
              <a:rPr lang="en-US" dirty="0" smtClean="0">
                <a:latin typeface="Arial" pitchFamily="34" charset="0"/>
                <a:sym typeface="Wingdings" pitchFamily="2" charset="2"/>
              </a:rPr>
              <a:t></a:t>
            </a:r>
            <a:r>
              <a:rPr lang="en-US" dirty="0" smtClean="0">
                <a:latin typeface="Arial" pitchFamily="34" charset="0"/>
              </a:rPr>
              <a:t> </a:t>
            </a:r>
            <a:r>
              <a:rPr lang="en-US" dirty="0" err="1" smtClean="0">
                <a:latin typeface="Arial" pitchFamily="34" charset="0"/>
              </a:rPr>
              <a:t>thời</a:t>
            </a:r>
            <a:r>
              <a:rPr lang="en-US" dirty="0" smtClean="0">
                <a:latin typeface="Arial" pitchFamily="34" charset="0"/>
              </a:rPr>
              <a:t> </a:t>
            </a:r>
            <a:r>
              <a:rPr lang="en-US" dirty="0" err="1" smtClean="0">
                <a:latin typeface="Arial" pitchFamily="34" charset="0"/>
              </a:rPr>
              <a:t>gian</a:t>
            </a:r>
            <a:r>
              <a:rPr lang="en-US" dirty="0" smtClean="0">
                <a:latin typeface="Arial" pitchFamily="34" charset="0"/>
              </a:rPr>
              <a:t> </a:t>
            </a:r>
            <a:r>
              <a:rPr lang="en-US" dirty="0" err="1" smtClean="0">
                <a:latin typeface="Arial" pitchFamily="34" charset="0"/>
              </a:rPr>
              <a:t>tìm</a:t>
            </a:r>
            <a:r>
              <a:rPr lang="en-US" dirty="0" smtClean="0">
                <a:latin typeface="Arial" pitchFamily="34" charset="0"/>
              </a:rPr>
              <a:t> </a:t>
            </a:r>
            <a:r>
              <a:rPr lang="en-US" dirty="0" err="1" smtClean="0">
                <a:latin typeface="Arial" pitchFamily="34" charset="0"/>
              </a:rPr>
              <a:t>kiếm</a:t>
            </a:r>
            <a:r>
              <a:rPr lang="en-US" dirty="0" smtClean="0">
                <a:latin typeface="Arial" pitchFamily="34" charset="0"/>
              </a:rPr>
              <a:t> </a:t>
            </a:r>
            <a:r>
              <a:rPr lang="en-US" dirty="0" err="1" smtClean="0">
                <a:latin typeface="Arial" pitchFamily="34" charset="0"/>
              </a:rPr>
              <a:t>không</a:t>
            </a:r>
            <a:r>
              <a:rPr lang="en-US" dirty="0" smtClean="0">
                <a:latin typeface="Arial" pitchFamily="34" charset="0"/>
              </a:rPr>
              <a:t> </a:t>
            </a:r>
            <a:r>
              <a:rPr lang="en-US" dirty="0" err="1" smtClean="0">
                <a:latin typeface="Arial" pitchFamily="34" charset="0"/>
              </a:rPr>
              <a:t>nhanh</a:t>
            </a:r>
            <a:r>
              <a:rPr lang="en-US" dirty="0" smtClean="0">
                <a:latin typeface="Arial" pitchFamily="34" charset="0"/>
              </a:rPr>
              <a:t> </a:t>
            </a:r>
            <a:r>
              <a:rPr lang="en-US" dirty="0" err="1" smtClean="0">
                <a:latin typeface="Arial" pitchFamily="34" charset="0"/>
              </a:rPr>
              <a:t>và</a:t>
            </a:r>
            <a:r>
              <a:rPr lang="en-US" dirty="0" smtClean="0">
                <a:latin typeface="Arial" pitchFamily="34" charset="0"/>
              </a:rPr>
              <a:t> </a:t>
            </a:r>
            <a:r>
              <a:rPr lang="en-US" dirty="0" err="1" smtClean="0">
                <a:latin typeface="Arial" pitchFamily="34" charset="0"/>
              </a:rPr>
              <a:t>phụ</a:t>
            </a:r>
            <a:r>
              <a:rPr lang="en-US" dirty="0" smtClean="0">
                <a:latin typeface="Arial" pitchFamily="34" charset="0"/>
              </a:rPr>
              <a:t> </a:t>
            </a:r>
            <a:r>
              <a:rPr lang="en-US" dirty="0" err="1" smtClean="0">
                <a:latin typeface="Arial" pitchFamily="34" charset="0"/>
              </a:rPr>
              <a:t>thuộc</a:t>
            </a:r>
            <a:r>
              <a:rPr lang="en-US" dirty="0" smtClean="0">
                <a:latin typeface="Arial" pitchFamily="34" charset="0"/>
              </a:rPr>
              <a:t> N (</a:t>
            </a:r>
            <a:r>
              <a:rPr lang="en-US" dirty="0" err="1" smtClean="0">
                <a:latin typeface="Arial" pitchFamily="34" charset="0"/>
              </a:rPr>
              <a:t>số</a:t>
            </a:r>
            <a:r>
              <a:rPr lang="en-US" dirty="0" smtClean="0">
                <a:latin typeface="Arial" pitchFamily="34" charset="0"/>
              </a:rPr>
              <a:t> </a:t>
            </a:r>
            <a:r>
              <a:rPr lang="en-US" dirty="0" err="1" smtClean="0">
                <a:latin typeface="Arial" pitchFamily="34" charset="0"/>
              </a:rPr>
              <a:t>phần</a:t>
            </a:r>
            <a:r>
              <a:rPr lang="en-US" dirty="0" smtClean="0">
                <a:latin typeface="Arial" pitchFamily="34" charset="0"/>
              </a:rPr>
              <a:t> </a:t>
            </a:r>
            <a:r>
              <a:rPr lang="en-US" dirty="0" err="1" smtClean="0">
                <a:latin typeface="Arial" pitchFamily="34" charset="0"/>
              </a:rPr>
              <a:t>tử</a:t>
            </a:r>
            <a:r>
              <a:rPr lang="en-US" dirty="0" smtClean="0">
                <a:latin typeface="Arial" pitchFamily="34" charset="0"/>
              </a:rPr>
              <a:t>)</a:t>
            </a:r>
          </a:p>
          <a:p>
            <a:endParaRPr lang="en-US" dirty="0" smtClean="0"/>
          </a:p>
        </p:txBody>
      </p:sp>
      <p:sp>
        <p:nvSpPr>
          <p:cNvPr id="178184" name="Rectangle 13"/>
          <p:cNvSpPr>
            <a:spLocks noChangeArrowheads="1"/>
          </p:cNvSpPr>
          <p:nvPr/>
        </p:nvSpPr>
        <p:spPr bwMode="auto">
          <a:xfrm>
            <a:off x="685800" y="5562600"/>
            <a:ext cx="822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ctr" eaLnBrk="0" hangingPunct="0">
              <a:spcBef>
                <a:spcPct val="20000"/>
              </a:spcBef>
              <a:buClr>
                <a:schemeClr val="hlink"/>
              </a:buClr>
              <a:buSzPct val="150000"/>
              <a:buFont typeface="Wingdings" pitchFamily="2" charset="2"/>
              <a:buNone/>
            </a:pPr>
            <a:r>
              <a:rPr lang="en-US" sz="2000">
                <a:latin typeface="Verdana" pitchFamily="34" charset="0"/>
              </a:rPr>
              <a:t>Cây bậc 3 </a:t>
            </a:r>
            <a:r>
              <a:rPr lang="en-US" sz="2000">
                <a:latin typeface="Verdana" pitchFamily="34" charset="0"/>
                <a:sym typeface="Wingdings" pitchFamily="2" charset="2"/>
              </a:rPr>
              <a:t> chi phí tìm kiếm O(log</a:t>
            </a:r>
            <a:r>
              <a:rPr lang="en-US" sz="2000" baseline="-25000">
                <a:latin typeface="Verdana" pitchFamily="34" charset="0"/>
                <a:sym typeface="Wingdings" pitchFamily="2" charset="2"/>
              </a:rPr>
              <a:t>3</a:t>
            </a:r>
            <a:r>
              <a:rPr lang="en-US" sz="2000">
                <a:latin typeface="Verdana" pitchFamily="34" charset="0"/>
                <a:sym typeface="Wingdings" pitchFamily="2" charset="2"/>
              </a:rPr>
              <a:t>N)</a:t>
            </a:r>
            <a:endParaRPr lang="en-US" sz="2000">
              <a:latin typeface="Verdana" pitchFamily="34" charset="0"/>
            </a:endParaRPr>
          </a:p>
        </p:txBody>
      </p:sp>
      <p:pic>
        <p:nvPicPr>
          <p:cNvPr id="4362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468853"/>
            <a:ext cx="8634942" cy="186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trips dir="ru"/>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E9BE6D91-6C67-4995-A751-C68C9C474F1C}" type="slidenum">
              <a:rPr lang="en-US" sz="1000" smtClean="0">
                <a:latin typeface="Verdana" pitchFamily="34" charset="0"/>
              </a:rPr>
              <a:pPr eaLnBrk="1" hangingPunct="1"/>
              <a:t>162</a:t>
            </a:fld>
            <a:endParaRPr lang="en-US" sz="1000" dirty="0" smtClean="0">
              <a:latin typeface="Verdana" pitchFamily="34" charset="0"/>
            </a:endParaRPr>
          </a:p>
        </p:txBody>
      </p:sp>
      <p:sp>
        <p:nvSpPr>
          <p:cNvPr id="179203"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79204"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79205" name="Rectangle 2"/>
          <p:cNvSpPr>
            <a:spLocks noGrp="1" noChangeArrowheads="1"/>
          </p:cNvSpPr>
          <p:nvPr>
            <p:ph type="title"/>
          </p:nvPr>
        </p:nvSpPr>
        <p:spPr/>
        <p:txBody>
          <a:bodyPr/>
          <a:lstStyle/>
          <a:p>
            <a:r>
              <a:rPr lang="en-US" dirty="0" smtClean="0"/>
              <a:t>Direct-address table (1)</a:t>
            </a:r>
          </a:p>
        </p:txBody>
      </p:sp>
      <p:sp>
        <p:nvSpPr>
          <p:cNvPr id="179206" name="Rectangle 3"/>
          <p:cNvSpPr>
            <a:spLocks noGrp="1" noChangeArrowheads="1"/>
          </p:cNvSpPr>
          <p:nvPr>
            <p:ph type="body" idx="1"/>
          </p:nvPr>
        </p:nvSpPr>
        <p:spPr/>
        <p:txBody>
          <a:bodyPr/>
          <a:lstStyle/>
          <a:p>
            <a:r>
              <a:rPr lang="en-US" smtClean="0"/>
              <a:t>Giả sử có một tập khoá U:</a:t>
            </a:r>
          </a:p>
          <a:p>
            <a:pPr lvl="1"/>
            <a:r>
              <a:rPr lang="en-US" smtClean="0">
                <a:latin typeface="Arial" pitchFamily="34" charset="0"/>
              </a:rPr>
              <a:t>Kích thước không quá lớn</a:t>
            </a:r>
          </a:p>
          <a:p>
            <a:pPr lvl="1"/>
            <a:r>
              <a:rPr lang="en-US" smtClean="0">
                <a:latin typeface="Arial" pitchFamily="34" charset="0"/>
              </a:rPr>
              <a:t>Các giá trị khoá phân biệt</a:t>
            </a:r>
          </a:p>
          <a:p>
            <a:pPr lvl="1"/>
            <a:r>
              <a:rPr lang="en-US" smtClean="0">
                <a:latin typeface="Arial" pitchFamily="34" charset="0"/>
              </a:rPr>
              <a:t>VD. U = {0, 1, 2, …, 9}</a:t>
            </a:r>
          </a:p>
        </p:txBody>
      </p:sp>
      <p:pic>
        <p:nvPicPr>
          <p:cNvPr id="17920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200400"/>
            <a:ext cx="56388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208" name="Rectangle 5"/>
          <p:cNvSpPr>
            <a:spLocks noChangeArrowheads="1"/>
          </p:cNvSpPr>
          <p:nvPr/>
        </p:nvSpPr>
        <p:spPr bwMode="auto">
          <a:xfrm>
            <a:off x="6096000" y="5029200"/>
            <a:ext cx="28194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spcBef>
                <a:spcPct val="20000"/>
              </a:spcBef>
              <a:buClr>
                <a:schemeClr val="hlink"/>
              </a:buClr>
              <a:buSzPct val="150000"/>
              <a:buFont typeface="Wingdings" pitchFamily="2" charset="2"/>
              <a:buNone/>
            </a:pPr>
            <a:r>
              <a:rPr lang="en-US" sz="1800">
                <a:latin typeface="Verdana" pitchFamily="34" charset="0"/>
              </a:rPr>
              <a:t>Mô hình minh họa dùng direct-address table T[m] để lưu trữ các khoá trong tập U</a:t>
            </a:r>
          </a:p>
        </p:txBody>
      </p:sp>
    </p:spTree>
  </p:cSld>
  <p:clrMapOvr>
    <a:masterClrMapping/>
  </p:clrMapOvr>
  <p:transition>
    <p:strips dir="ru"/>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37C56523-8B2C-4A23-8E27-E696EA4451A1}" type="slidenum">
              <a:rPr lang="en-US" sz="1000" smtClean="0">
                <a:latin typeface="Verdana" pitchFamily="34" charset="0"/>
              </a:rPr>
              <a:pPr eaLnBrk="1" hangingPunct="1"/>
              <a:t>163</a:t>
            </a:fld>
            <a:endParaRPr lang="en-US" sz="1000" dirty="0" smtClean="0">
              <a:latin typeface="Verdana" pitchFamily="34" charset="0"/>
            </a:endParaRPr>
          </a:p>
        </p:txBody>
      </p:sp>
      <p:sp>
        <p:nvSpPr>
          <p:cNvPr id="180227"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80228"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80229" name="Rectangle 2"/>
          <p:cNvSpPr>
            <a:spLocks noGrp="1" noChangeArrowheads="1"/>
          </p:cNvSpPr>
          <p:nvPr>
            <p:ph type="title"/>
          </p:nvPr>
        </p:nvSpPr>
        <p:spPr/>
        <p:txBody>
          <a:bodyPr/>
          <a:lstStyle/>
          <a:p>
            <a:r>
              <a:rPr lang="en-US" dirty="0" smtClean="0"/>
              <a:t>Direct-address table (2)</a:t>
            </a:r>
          </a:p>
        </p:txBody>
      </p:sp>
      <p:sp>
        <p:nvSpPr>
          <p:cNvPr id="180230" name="Rectangle 3"/>
          <p:cNvSpPr>
            <a:spLocks noGrp="1" noChangeArrowheads="1"/>
          </p:cNvSpPr>
          <p:nvPr>
            <p:ph type="body" idx="1"/>
          </p:nvPr>
        </p:nvSpPr>
        <p:spPr>
          <a:xfrm>
            <a:off x="457200" y="1295400"/>
            <a:ext cx="8229600" cy="5105400"/>
          </a:xfrm>
        </p:spPr>
        <p:txBody>
          <a:bodyPr/>
          <a:lstStyle/>
          <a:p>
            <a:r>
              <a:rPr lang="en-US" sz="2400" smtClean="0"/>
              <a:t>Direct-address table:</a:t>
            </a:r>
          </a:p>
          <a:p>
            <a:pPr lvl="1"/>
            <a:r>
              <a:rPr lang="en-US" sz="2000" smtClean="0">
                <a:latin typeface="Arial" pitchFamily="34" charset="0"/>
              </a:rPr>
              <a:t>Một mảng T[m] (T[0],…,T[m-1]) để chứa các khoá trong tập U</a:t>
            </a:r>
          </a:p>
          <a:p>
            <a:pPr lvl="1"/>
            <a:r>
              <a:rPr lang="en-US" sz="2000" smtClean="0">
                <a:latin typeface="Arial" pitchFamily="34" charset="0"/>
              </a:rPr>
              <a:t>|T| = |U|</a:t>
            </a:r>
          </a:p>
          <a:p>
            <a:pPr lvl="1"/>
            <a:r>
              <a:rPr lang="en-US" sz="2000" smtClean="0">
                <a:latin typeface="Arial" pitchFamily="34" charset="0"/>
              </a:rPr>
              <a:t>Mỗi vị trí T[k] (slot) sẽ chứa:</a:t>
            </a:r>
          </a:p>
          <a:p>
            <a:pPr lvl="2"/>
            <a:r>
              <a:rPr lang="en-US" sz="1800" smtClean="0">
                <a:latin typeface="Arial" pitchFamily="34" charset="0"/>
              </a:rPr>
              <a:t>Khóa k, hay</a:t>
            </a:r>
          </a:p>
          <a:p>
            <a:pPr lvl="2"/>
            <a:r>
              <a:rPr lang="en-US" sz="1800" smtClean="0">
                <a:latin typeface="Arial" pitchFamily="34" charset="0"/>
              </a:rPr>
              <a:t>NULL nếu khoá k không có trong tập hợp</a:t>
            </a:r>
          </a:p>
          <a:p>
            <a:pPr lvl="2"/>
            <a:endParaRPr lang="en-US" sz="1800" smtClean="0">
              <a:latin typeface="Arial" pitchFamily="34" charset="0"/>
            </a:endParaRPr>
          </a:p>
          <a:p>
            <a:r>
              <a:rPr lang="en-US" sz="2400" smtClean="0"/>
              <a:t>Lưu ý:</a:t>
            </a:r>
          </a:p>
          <a:p>
            <a:pPr lvl="1"/>
            <a:r>
              <a:rPr lang="en-US" sz="2000" smtClean="0">
                <a:latin typeface="Arial" pitchFamily="34" charset="0"/>
              </a:rPr>
              <a:t>U (Universe of keys): tập các giá trị khóa</a:t>
            </a:r>
          </a:p>
          <a:p>
            <a:pPr lvl="1"/>
            <a:r>
              <a:rPr lang="en-US" sz="2000" smtClean="0">
                <a:latin typeface="Arial" pitchFamily="34" charset="0"/>
              </a:rPr>
              <a:t>K (Actual keys): tập các khoá thực sự được dùng</a:t>
            </a:r>
          </a:p>
          <a:p>
            <a:pPr lvl="1"/>
            <a:endParaRPr lang="en-US" sz="2000" smtClean="0">
              <a:latin typeface="Arial" pitchFamily="34" charset="0"/>
            </a:endParaRPr>
          </a:p>
          <a:p>
            <a:r>
              <a:rPr lang="en-US" sz="2400" smtClean="0"/>
              <a:t>Chi phí thao tác: O(1)</a:t>
            </a:r>
          </a:p>
        </p:txBody>
      </p:sp>
    </p:spTree>
  </p:cSld>
  <p:clrMapOvr>
    <a:masterClrMapping/>
  </p:clrMapOvr>
  <p:transition>
    <p:strips dir="ru"/>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0667FA44-16A0-4885-8D15-9A0BFE5E6221}" type="slidenum">
              <a:rPr lang="en-US" sz="1000" smtClean="0">
                <a:latin typeface="Verdana" pitchFamily="34" charset="0"/>
              </a:rPr>
              <a:pPr eaLnBrk="1" hangingPunct="1"/>
              <a:t>164</a:t>
            </a:fld>
            <a:endParaRPr lang="en-US" sz="1000" dirty="0" smtClean="0">
              <a:latin typeface="Verdana" pitchFamily="34" charset="0"/>
            </a:endParaRPr>
          </a:p>
        </p:txBody>
      </p:sp>
      <p:sp>
        <p:nvSpPr>
          <p:cNvPr id="181251"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81252"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81253" name="Rectangle 2"/>
          <p:cNvSpPr>
            <a:spLocks noGrp="1" noChangeArrowheads="1"/>
          </p:cNvSpPr>
          <p:nvPr>
            <p:ph type="title"/>
          </p:nvPr>
        </p:nvSpPr>
        <p:spPr/>
        <p:txBody>
          <a:bodyPr/>
          <a:lstStyle/>
          <a:p>
            <a:r>
              <a:rPr lang="en-US" dirty="0" smtClean="0"/>
              <a:t>Direct-address table (3)</a:t>
            </a:r>
          </a:p>
        </p:txBody>
      </p:sp>
      <p:sp>
        <p:nvSpPr>
          <p:cNvPr id="181254" name="Rectangle 3"/>
          <p:cNvSpPr>
            <a:spLocks noGrp="1" noChangeArrowheads="1"/>
          </p:cNvSpPr>
          <p:nvPr>
            <p:ph type="body" idx="1"/>
          </p:nvPr>
        </p:nvSpPr>
        <p:spPr/>
        <p:txBody>
          <a:bodyPr/>
          <a:lstStyle/>
          <a:p>
            <a:r>
              <a:rPr lang="en-US" smtClean="0"/>
              <a:t>Các giới hạn của direct-address table:</a:t>
            </a:r>
          </a:p>
          <a:p>
            <a:pPr lvl="1"/>
            <a:r>
              <a:rPr lang="en-US" smtClean="0">
                <a:latin typeface="Arial" pitchFamily="34" charset="0"/>
              </a:rPr>
              <a:t>Kích thước tập U quá lớn </a:t>
            </a:r>
            <a:r>
              <a:rPr lang="en-US" smtClean="0">
                <a:latin typeface="Arial" pitchFamily="34" charset="0"/>
                <a:sym typeface="Wingdings" pitchFamily="2" charset="2"/>
              </a:rPr>
              <a:t> không thể tạo bảng T với số slot tương ứng với |U|</a:t>
            </a:r>
          </a:p>
          <a:p>
            <a:pPr lvl="1"/>
            <a:r>
              <a:rPr lang="en-US" smtClean="0">
                <a:latin typeface="Arial" pitchFamily="34" charset="0"/>
                <a:sym typeface="Wingdings" pitchFamily="2" charset="2"/>
              </a:rPr>
              <a:t>Kích thước của tập K quá nhỏ so với U  rất nhiều slot bị bỏ trống</a:t>
            </a:r>
            <a:endParaRPr lang="en-US" smtClean="0">
              <a:latin typeface="Arial" pitchFamily="34" charset="0"/>
            </a:endParaRPr>
          </a:p>
        </p:txBody>
      </p:sp>
    </p:spTree>
  </p:cSld>
  <p:clrMapOvr>
    <a:masterClrMapping/>
  </p:clrMapOvr>
  <p:transition>
    <p:strips dir="ru"/>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31DA7794-B17B-4A13-8CFC-C0CE70BA01C3}" type="slidenum">
              <a:rPr lang="en-US" sz="1000" smtClean="0">
                <a:latin typeface="Verdana" pitchFamily="34" charset="0"/>
              </a:rPr>
              <a:pPr eaLnBrk="1" hangingPunct="1"/>
              <a:t>165</a:t>
            </a:fld>
            <a:endParaRPr lang="en-US" sz="1000" dirty="0" smtClean="0">
              <a:latin typeface="Verdana" pitchFamily="34" charset="0"/>
            </a:endParaRPr>
          </a:p>
        </p:txBody>
      </p:sp>
      <p:sp>
        <p:nvSpPr>
          <p:cNvPr id="182275"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82276"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82277" name="Rectangle 2"/>
          <p:cNvSpPr>
            <a:spLocks noGrp="1" noChangeArrowheads="1"/>
          </p:cNvSpPr>
          <p:nvPr>
            <p:ph type="title"/>
          </p:nvPr>
        </p:nvSpPr>
        <p:spPr/>
        <p:txBody>
          <a:bodyPr/>
          <a:lstStyle/>
          <a:p>
            <a:r>
              <a:rPr lang="en-US" dirty="0" err="1" smtClean="0"/>
              <a:t>Bảng</a:t>
            </a:r>
            <a:r>
              <a:rPr lang="en-US" dirty="0" smtClean="0"/>
              <a:t> </a:t>
            </a:r>
            <a:r>
              <a:rPr lang="en-US" dirty="0" err="1" smtClean="0"/>
              <a:t>băm</a:t>
            </a:r>
            <a:r>
              <a:rPr lang="en-US" dirty="0" smtClean="0"/>
              <a:t> (1)</a:t>
            </a:r>
          </a:p>
        </p:txBody>
      </p:sp>
      <p:sp>
        <p:nvSpPr>
          <p:cNvPr id="182278" name="Rectangle 3"/>
          <p:cNvSpPr>
            <a:spLocks noGrp="1" noChangeArrowheads="1"/>
          </p:cNvSpPr>
          <p:nvPr>
            <p:ph type="body" idx="1"/>
          </p:nvPr>
        </p:nvSpPr>
        <p:spPr>
          <a:xfrm>
            <a:off x="457200" y="1295401"/>
            <a:ext cx="8610600" cy="5105400"/>
          </a:xfrm>
        </p:spPr>
        <p:txBody>
          <a:bodyPr/>
          <a:lstStyle/>
          <a:p>
            <a:r>
              <a:rPr lang="en-US" sz="2400" dirty="0" err="1" smtClean="0"/>
              <a:t>Khi</a:t>
            </a:r>
            <a:r>
              <a:rPr lang="en-US" sz="2400" dirty="0" smtClean="0"/>
              <a:t> </a:t>
            </a:r>
            <a:r>
              <a:rPr lang="en-US" sz="2400" dirty="0" err="1" smtClean="0"/>
              <a:t>tập</a:t>
            </a:r>
            <a:r>
              <a:rPr lang="en-US" sz="2400" dirty="0" smtClean="0"/>
              <a:t> </a:t>
            </a:r>
            <a:r>
              <a:rPr lang="en-US" sz="2400" dirty="0" err="1" smtClean="0"/>
              <a:t>khóa</a:t>
            </a:r>
            <a:r>
              <a:rPr lang="en-US" sz="2400" dirty="0" smtClean="0"/>
              <a:t> K </a:t>
            </a:r>
            <a:r>
              <a:rPr lang="en-US" sz="2400" dirty="0" err="1" smtClean="0"/>
              <a:t>nhỏ</a:t>
            </a:r>
            <a:r>
              <a:rPr lang="en-US" sz="2400" dirty="0" smtClean="0"/>
              <a:t> </a:t>
            </a:r>
            <a:r>
              <a:rPr lang="en-US" sz="2400" dirty="0" err="1" smtClean="0"/>
              <a:t>hơn</a:t>
            </a:r>
            <a:r>
              <a:rPr lang="en-US" sz="2400" dirty="0" smtClean="0"/>
              <a:t> </a:t>
            </a:r>
            <a:r>
              <a:rPr lang="en-US" sz="2400" dirty="0" err="1" smtClean="0"/>
              <a:t>nhiều</a:t>
            </a:r>
            <a:r>
              <a:rPr lang="en-US" sz="2400" dirty="0" smtClean="0"/>
              <a:t> </a:t>
            </a:r>
            <a:r>
              <a:rPr lang="en-US" sz="2400" baseline="30000" dirty="0" smtClean="0"/>
              <a:t>(VD)</a:t>
            </a:r>
            <a:r>
              <a:rPr lang="en-US" sz="2400" dirty="0" smtClean="0"/>
              <a:t> so </a:t>
            </a:r>
            <a:r>
              <a:rPr lang="en-US" sz="2400" dirty="0" err="1" smtClean="0"/>
              <a:t>với</a:t>
            </a:r>
            <a:r>
              <a:rPr lang="en-US" sz="2400" dirty="0" smtClean="0"/>
              <a:t> </a:t>
            </a:r>
            <a:r>
              <a:rPr lang="en-US" sz="2400" dirty="0" err="1" smtClean="0"/>
              <a:t>tập</a:t>
            </a:r>
            <a:r>
              <a:rPr lang="en-US" sz="2400" dirty="0" smtClean="0"/>
              <a:t> U </a:t>
            </a:r>
            <a:r>
              <a:rPr lang="en-US" sz="2400" dirty="0" smtClean="0">
                <a:sym typeface="Wingdings" pitchFamily="2" charset="2"/>
              </a:rPr>
              <a:t> ta </a:t>
            </a:r>
            <a:r>
              <a:rPr lang="en-US" sz="2400" dirty="0" err="1" smtClean="0">
                <a:sym typeface="Wingdings" pitchFamily="2" charset="2"/>
              </a:rPr>
              <a:t>chỉ</a:t>
            </a:r>
            <a:r>
              <a:rPr lang="en-US" sz="2400" dirty="0" smtClean="0">
                <a:sym typeface="Wingdings" pitchFamily="2" charset="2"/>
              </a:rPr>
              <a:t> </a:t>
            </a:r>
            <a:r>
              <a:rPr lang="en-US" sz="2400" dirty="0" err="1" smtClean="0">
                <a:sym typeface="Wingdings" pitchFamily="2" charset="2"/>
              </a:rPr>
              <a:t>dùng</a:t>
            </a:r>
            <a:r>
              <a:rPr lang="en-US" sz="2400" dirty="0" smtClean="0">
                <a:sym typeface="Wingdings" pitchFamily="2" charset="2"/>
              </a:rPr>
              <a:t> </a:t>
            </a:r>
            <a:r>
              <a:rPr lang="en-US" sz="2400" dirty="0" err="1" smtClean="0">
                <a:sym typeface="Wingdings" pitchFamily="2" charset="2"/>
              </a:rPr>
              <a:t>mảng</a:t>
            </a:r>
            <a:r>
              <a:rPr lang="en-US" sz="2400" dirty="0" smtClean="0">
                <a:sym typeface="Wingdings" pitchFamily="2" charset="2"/>
              </a:rPr>
              <a:t> T[m] </a:t>
            </a:r>
            <a:r>
              <a:rPr lang="en-US" sz="2400" dirty="0" err="1" smtClean="0">
                <a:sym typeface="Wingdings" pitchFamily="2" charset="2"/>
              </a:rPr>
              <a:t>với</a:t>
            </a:r>
            <a:r>
              <a:rPr lang="en-US" sz="2400" dirty="0" smtClean="0">
                <a:sym typeface="Wingdings" pitchFamily="2" charset="2"/>
              </a:rPr>
              <a:t> </a:t>
            </a:r>
            <a:r>
              <a:rPr lang="en-US" sz="2400" dirty="0" err="1" smtClean="0">
                <a:sym typeface="Wingdings" pitchFamily="2" charset="2"/>
              </a:rPr>
              <a:t>kích</a:t>
            </a:r>
            <a:r>
              <a:rPr lang="en-US" sz="2400" dirty="0" smtClean="0">
                <a:sym typeface="Wingdings" pitchFamily="2" charset="2"/>
              </a:rPr>
              <a:t> </a:t>
            </a:r>
            <a:r>
              <a:rPr lang="en-US" sz="2400" dirty="0" err="1" smtClean="0">
                <a:sym typeface="Wingdings" pitchFamily="2" charset="2"/>
              </a:rPr>
              <a:t>thước</a:t>
            </a:r>
            <a:r>
              <a:rPr lang="en-US" sz="2400" dirty="0" smtClean="0">
                <a:sym typeface="Wingdings" pitchFamily="2" charset="2"/>
              </a:rPr>
              <a:t> </a:t>
            </a:r>
            <a:r>
              <a:rPr lang="en-US" sz="2400" dirty="0" err="1" smtClean="0">
                <a:sym typeface="Wingdings" pitchFamily="2" charset="2"/>
              </a:rPr>
              <a:t>vừa</a:t>
            </a:r>
            <a:r>
              <a:rPr lang="en-US" sz="2400" dirty="0" smtClean="0">
                <a:sym typeface="Wingdings" pitchFamily="2" charset="2"/>
              </a:rPr>
              <a:t> </a:t>
            </a:r>
            <a:r>
              <a:rPr lang="en-US" sz="2400" dirty="0" err="1" smtClean="0">
                <a:sym typeface="Wingdings" pitchFamily="2" charset="2"/>
              </a:rPr>
              <a:t>đủ</a:t>
            </a:r>
            <a:r>
              <a:rPr lang="en-US" sz="2400" dirty="0" smtClean="0">
                <a:sym typeface="Wingdings" pitchFamily="2" charset="2"/>
              </a:rPr>
              <a:t> </a:t>
            </a:r>
            <a:r>
              <a:rPr lang="en-US" sz="2400" dirty="0" err="1" smtClean="0">
                <a:sym typeface="Wingdings" pitchFamily="2" charset="2"/>
              </a:rPr>
              <a:t>cho</a:t>
            </a:r>
            <a:r>
              <a:rPr lang="en-US" sz="2400" dirty="0" smtClean="0">
                <a:sym typeface="Wingdings" pitchFamily="2" charset="2"/>
              </a:rPr>
              <a:t> </a:t>
            </a:r>
            <a:r>
              <a:rPr lang="en-US" sz="2400" dirty="0" err="1" smtClean="0">
                <a:sym typeface="Wingdings" pitchFamily="2" charset="2"/>
              </a:rPr>
              <a:t>tập</a:t>
            </a:r>
            <a:r>
              <a:rPr lang="en-US" sz="2400" dirty="0" smtClean="0">
                <a:sym typeface="Wingdings" pitchFamily="2" charset="2"/>
              </a:rPr>
              <a:t> K</a:t>
            </a:r>
          </a:p>
          <a:p>
            <a:pPr lvl="1"/>
            <a:r>
              <a:rPr lang="en-US" sz="2000" dirty="0" smtClean="0">
                <a:latin typeface="Arial" pitchFamily="34" charset="0"/>
              </a:rPr>
              <a:t>m = </a:t>
            </a:r>
            <a:r>
              <a:rPr lang="en-US" sz="2000" dirty="0" smtClean="0">
                <a:latin typeface="Arial" pitchFamily="34" charset="0"/>
                <a:sym typeface="Symbol" pitchFamily="18" charset="2"/>
              </a:rPr>
              <a:t></a:t>
            </a:r>
            <a:r>
              <a:rPr lang="en-US" sz="2000" dirty="0" smtClean="0">
                <a:latin typeface="Arial" pitchFamily="34" charset="0"/>
              </a:rPr>
              <a:t>(|K|)</a:t>
            </a:r>
          </a:p>
          <a:p>
            <a:r>
              <a:rPr lang="en-US" sz="2400" dirty="0" smtClean="0"/>
              <a:t>Do </a:t>
            </a:r>
            <a:r>
              <a:rPr lang="en-US" sz="2400" dirty="0" err="1" smtClean="0"/>
              <a:t>đó</a:t>
            </a:r>
            <a:r>
              <a:rPr lang="en-US" sz="2400" dirty="0" smtClean="0"/>
              <a:t>, </a:t>
            </a:r>
            <a:r>
              <a:rPr lang="en-US" sz="2400" dirty="0" err="1" smtClean="0"/>
              <a:t>không</a:t>
            </a:r>
            <a:r>
              <a:rPr lang="en-US" sz="2400" dirty="0" smtClean="0"/>
              <a:t> </a:t>
            </a:r>
            <a:r>
              <a:rPr lang="en-US" sz="2400" dirty="0" err="1" smtClean="0"/>
              <a:t>thể</a:t>
            </a:r>
            <a:r>
              <a:rPr lang="en-US" sz="2400" dirty="0" smtClean="0"/>
              <a:t> </a:t>
            </a:r>
            <a:r>
              <a:rPr lang="en-US" sz="2400" dirty="0" err="1" smtClean="0"/>
              <a:t>áp</a:t>
            </a:r>
            <a:r>
              <a:rPr lang="en-US" sz="2400" dirty="0" smtClean="0"/>
              <a:t> </a:t>
            </a:r>
            <a:r>
              <a:rPr lang="en-US" sz="2400" dirty="0" err="1" smtClean="0"/>
              <a:t>dụng</a:t>
            </a:r>
            <a:r>
              <a:rPr lang="en-US" sz="2400" dirty="0" smtClean="0"/>
              <a:t> </a:t>
            </a:r>
            <a:r>
              <a:rPr lang="en-US" sz="2400" dirty="0" err="1" smtClean="0"/>
              <a:t>ánh</a:t>
            </a:r>
            <a:r>
              <a:rPr lang="en-US" sz="2400" dirty="0" smtClean="0"/>
              <a:t> </a:t>
            </a:r>
            <a:r>
              <a:rPr lang="en-US" sz="2400" dirty="0" err="1" smtClean="0"/>
              <a:t>xạ</a:t>
            </a:r>
            <a:r>
              <a:rPr lang="en-US" sz="2400" dirty="0" smtClean="0"/>
              <a:t> </a:t>
            </a:r>
            <a:r>
              <a:rPr lang="en-US" sz="2400" dirty="0" err="1" smtClean="0"/>
              <a:t>trực</a:t>
            </a:r>
            <a:r>
              <a:rPr lang="en-US" sz="2400" dirty="0" smtClean="0"/>
              <a:t> </a:t>
            </a:r>
            <a:r>
              <a:rPr lang="en-US" sz="2400" dirty="0" err="1" smtClean="0"/>
              <a:t>tiếp</a:t>
            </a:r>
            <a:r>
              <a:rPr lang="en-US" sz="2400" dirty="0"/>
              <a:t> </a:t>
            </a:r>
            <a:r>
              <a:rPr lang="en-US" sz="2400" dirty="0" smtClean="0"/>
              <a:t>T[k] </a:t>
            </a:r>
            <a:r>
              <a:rPr lang="en-US" sz="2400" dirty="0" smtClean="0">
                <a:sym typeface="Wingdings" pitchFamily="2" charset="2"/>
              </a:rPr>
              <a:t> k </a:t>
            </a:r>
            <a:r>
              <a:rPr lang="en-US" sz="2400" dirty="0" err="1" smtClean="0">
                <a:sym typeface="Wingdings" pitchFamily="2" charset="2"/>
              </a:rPr>
              <a:t>được</a:t>
            </a:r>
            <a:r>
              <a:rPr lang="en-US" sz="2400" dirty="0" smtClean="0">
                <a:sym typeface="Wingdings" pitchFamily="2" charset="2"/>
              </a:rPr>
              <a:t> </a:t>
            </a:r>
            <a:r>
              <a:rPr lang="en-US" sz="2400" dirty="0" err="1" smtClean="0">
                <a:sym typeface="Wingdings" pitchFamily="2" charset="2"/>
              </a:rPr>
              <a:t>nữa</a:t>
            </a:r>
            <a:r>
              <a:rPr lang="en-US" sz="2400" dirty="0" smtClean="0"/>
              <a:t> </a:t>
            </a:r>
          </a:p>
          <a:p>
            <a:endParaRPr lang="en-US" sz="2400" dirty="0" smtClean="0"/>
          </a:p>
        </p:txBody>
      </p:sp>
      <p:pic>
        <p:nvPicPr>
          <p:cNvPr id="18227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3733800"/>
            <a:ext cx="4800600" cy="259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280" name="Rectangle 5"/>
          <p:cNvSpPr>
            <a:spLocks noChangeArrowheads="1"/>
          </p:cNvSpPr>
          <p:nvPr/>
        </p:nvSpPr>
        <p:spPr bwMode="auto">
          <a:xfrm>
            <a:off x="6096000" y="5029200"/>
            <a:ext cx="28194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spcBef>
                <a:spcPct val="20000"/>
              </a:spcBef>
              <a:buClr>
                <a:schemeClr val="hlink"/>
              </a:buClr>
              <a:buSzPct val="150000"/>
              <a:buFont typeface="Wingdings" pitchFamily="2" charset="2"/>
              <a:buNone/>
            </a:pPr>
            <a:r>
              <a:rPr lang="en-US" sz="1800">
                <a:latin typeface="Verdana" pitchFamily="34" charset="0"/>
              </a:rPr>
              <a:t>Thay vì ánh xạ trực tiếp T[k] </a:t>
            </a:r>
            <a:r>
              <a:rPr lang="en-US" sz="1800">
                <a:latin typeface="Verdana" pitchFamily="34" charset="0"/>
                <a:sym typeface="Wingdings" pitchFamily="2" charset="2"/>
              </a:rPr>
              <a:t> k, ta dùng hàm băm h để ánh xạ T[h(k)]  k</a:t>
            </a:r>
            <a:endParaRPr lang="en-US" sz="1800">
              <a:latin typeface="Verdana" pitchFamily="34" charset="0"/>
            </a:endParaRPr>
          </a:p>
        </p:txBody>
      </p:sp>
    </p:spTree>
  </p:cSld>
  <p:clrMapOvr>
    <a:masterClrMapping/>
  </p:clrMapOvr>
  <p:transition>
    <p:strips dir="ru"/>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5172F5C7-C113-419C-AE7B-4E58EF2E6AD6}" type="slidenum">
              <a:rPr lang="en-US" sz="1000" smtClean="0">
                <a:latin typeface="Verdana" pitchFamily="34" charset="0"/>
              </a:rPr>
              <a:pPr eaLnBrk="1" hangingPunct="1"/>
              <a:t>166</a:t>
            </a:fld>
            <a:endParaRPr lang="en-US" sz="1000" dirty="0" smtClean="0">
              <a:latin typeface="Verdana" pitchFamily="34" charset="0"/>
            </a:endParaRPr>
          </a:p>
        </p:txBody>
      </p:sp>
      <p:sp>
        <p:nvSpPr>
          <p:cNvPr id="183299"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83300"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83301" name="Rectangle 2"/>
          <p:cNvSpPr>
            <a:spLocks noGrp="1" noChangeArrowheads="1"/>
          </p:cNvSpPr>
          <p:nvPr>
            <p:ph type="title"/>
          </p:nvPr>
        </p:nvSpPr>
        <p:spPr/>
        <p:txBody>
          <a:bodyPr/>
          <a:lstStyle/>
          <a:p>
            <a:r>
              <a:rPr lang="en-US" dirty="0" err="1" smtClean="0"/>
              <a:t>Bảng</a:t>
            </a:r>
            <a:r>
              <a:rPr lang="en-US" dirty="0" smtClean="0"/>
              <a:t> </a:t>
            </a:r>
            <a:r>
              <a:rPr lang="en-US" dirty="0" err="1" smtClean="0"/>
              <a:t>băm</a:t>
            </a:r>
            <a:r>
              <a:rPr lang="en-US" dirty="0" smtClean="0"/>
              <a:t> (2)</a:t>
            </a:r>
          </a:p>
        </p:txBody>
      </p:sp>
      <p:sp>
        <p:nvSpPr>
          <p:cNvPr id="183302" name="Rectangle 3"/>
          <p:cNvSpPr>
            <a:spLocks noGrp="1" noChangeArrowheads="1"/>
          </p:cNvSpPr>
          <p:nvPr>
            <p:ph type="body" idx="1"/>
          </p:nvPr>
        </p:nvSpPr>
        <p:spPr/>
        <p:txBody>
          <a:bodyPr/>
          <a:lstStyle/>
          <a:p>
            <a:r>
              <a:rPr lang="en-US" i="1" smtClean="0"/>
              <a:t>Hàm băm</a:t>
            </a:r>
            <a:r>
              <a:rPr lang="en-US" smtClean="0"/>
              <a:t> h: dùng để ánh xạ các khoá của tập U vào những slot của </a:t>
            </a:r>
            <a:r>
              <a:rPr lang="en-US" i="1" smtClean="0"/>
              <a:t>bảng băm</a:t>
            </a:r>
            <a:r>
              <a:rPr lang="en-US" smtClean="0"/>
              <a:t> T[0..m-1]</a:t>
            </a:r>
          </a:p>
          <a:p>
            <a:endParaRPr lang="en-US" smtClean="0"/>
          </a:p>
          <a:p>
            <a:endParaRPr lang="en-US" smtClean="0"/>
          </a:p>
          <a:p>
            <a:r>
              <a:rPr lang="en-US" smtClean="0"/>
              <a:t>h(k): giá trị băm (hash value) của khoá k</a:t>
            </a:r>
          </a:p>
        </p:txBody>
      </p:sp>
      <p:pic>
        <p:nvPicPr>
          <p:cNvPr id="18330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895600"/>
            <a:ext cx="53228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EB64FB2D-0CC2-421A-96EB-85528EF9FD32}" type="slidenum">
              <a:rPr lang="en-US" sz="1000" smtClean="0">
                <a:latin typeface="Verdana" pitchFamily="34" charset="0"/>
              </a:rPr>
              <a:pPr eaLnBrk="1" hangingPunct="1"/>
              <a:t>167</a:t>
            </a:fld>
            <a:endParaRPr lang="en-US" sz="1000" dirty="0" smtClean="0">
              <a:latin typeface="Verdana" pitchFamily="34" charset="0"/>
            </a:endParaRPr>
          </a:p>
        </p:txBody>
      </p:sp>
      <p:sp>
        <p:nvSpPr>
          <p:cNvPr id="184323"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84324"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84325" name="Rectangle 2"/>
          <p:cNvSpPr>
            <a:spLocks noGrp="1" noChangeArrowheads="1"/>
          </p:cNvSpPr>
          <p:nvPr>
            <p:ph type="title"/>
          </p:nvPr>
        </p:nvSpPr>
        <p:spPr/>
        <p:txBody>
          <a:bodyPr/>
          <a:lstStyle/>
          <a:p>
            <a:r>
              <a:rPr lang="en-US" dirty="0" err="1" smtClean="0"/>
              <a:t>Bảng</a:t>
            </a:r>
            <a:r>
              <a:rPr lang="en-US" dirty="0" smtClean="0"/>
              <a:t> </a:t>
            </a:r>
            <a:r>
              <a:rPr lang="en-US" dirty="0" err="1" smtClean="0"/>
              <a:t>băm</a:t>
            </a:r>
            <a:r>
              <a:rPr lang="en-US" dirty="0" smtClean="0"/>
              <a:t> (3)</a:t>
            </a:r>
          </a:p>
        </p:txBody>
      </p:sp>
      <p:sp>
        <p:nvSpPr>
          <p:cNvPr id="184326" name="Rectangle 3"/>
          <p:cNvSpPr>
            <a:spLocks noGrp="1" noChangeArrowheads="1"/>
          </p:cNvSpPr>
          <p:nvPr>
            <p:ph type="body" idx="1"/>
          </p:nvPr>
        </p:nvSpPr>
        <p:spPr/>
        <p:txBody>
          <a:bodyPr/>
          <a:lstStyle/>
          <a:p>
            <a:r>
              <a:rPr lang="en-US" dirty="0" err="1" smtClean="0"/>
              <a:t>Định</a:t>
            </a:r>
            <a:r>
              <a:rPr lang="en-US" dirty="0" smtClean="0"/>
              <a:t> </a:t>
            </a:r>
            <a:r>
              <a:rPr lang="en-US" dirty="0" err="1" smtClean="0"/>
              <a:t>nghĩa</a:t>
            </a:r>
            <a:r>
              <a:rPr lang="en-US" dirty="0" smtClean="0"/>
              <a:t> </a:t>
            </a:r>
            <a:r>
              <a:rPr lang="en-US" dirty="0" err="1" smtClean="0"/>
              <a:t>bảng</a:t>
            </a:r>
            <a:r>
              <a:rPr lang="en-US" dirty="0" smtClean="0"/>
              <a:t> </a:t>
            </a:r>
            <a:r>
              <a:rPr lang="en-US" dirty="0" err="1" smtClean="0"/>
              <a:t>băm</a:t>
            </a:r>
            <a:r>
              <a:rPr lang="en-US" dirty="0" smtClean="0"/>
              <a:t>:</a:t>
            </a:r>
          </a:p>
          <a:p>
            <a:pPr lvl="1"/>
            <a:r>
              <a:rPr lang="en-US" dirty="0" err="1" smtClean="0">
                <a:latin typeface="Arial" pitchFamily="34" charset="0"/>
              </a:rPr>
              <a:t>Bảng</a:t>
            </a:r>
            <a:r>
              <a:rPr lang="en-US" dirty="0" smtClean="0">
                <a:latin typeface="Arial" pitchFamily="34" charset="0"/>
              </a:rPr>
              <a:t> </a:t>
            </a:r>
            <a:r>
              <a:rPr lang="en-US" dirty="0" err="1" smtClean="0">
                <a:latin typeface="Arial" pitchFamily="34" charset="0"/>
              </a:rPr>
              <a:t>băm</a:t>
            </a:r>
            <a:r>
              <a:rPr lang="en-US" dirty="0" smtClean="0">
                <a:latin typeface="Arial" pitchFamily="34" charset="0"/>
              </a:rPr>
              <a:t> </a:t>
            </a:r>
            <a:r>
              <a:rPr lang="en-US" dirty="0" err="1" smtClean="0">
                <a:latin typeface="Arial" pitchFamily="34" charset="0"/>
              </a:rPr>
              <a:t>là</a:t>
            </a:r>
            <a:r>
              <a:rPr lang="en-US" dirty="0" smtClean="0">
                <a:latin typeface="Arial" pitchFamily="34" charset="0"/>
              </a:rPr>
              <a:t> </a:t>
            </a:r>
            <a:r>
              <a:rPr lang="en-US" dirty="0" err="1" smtClean="0">
                <a:latin typeface="Arial" pitchFamily="34" charset="0"/>
              </a:rPr>
              <a:t>một</a:t>
            </a:r>
            <a:r>
              <a:rPr lang="en-US" dirty="0" smtClean="0">
                <a:latin typeface="Arial" pitchFamily="34" charset="0"/>
              </a:rPr>
              <a:t> </a:t>
            </a:r>
            <a:r>
              <a:rPr lang="en-US" dirty="0" err="1" smtClean="0">
                <a:latin typeface="Arial" pitchFamily="34" charset="0"/>
              </a:rPr>
              <a:t>cấu</a:t>
            </a:r>
            <a:r>
              <a:rPr lang="en-US" dirty="0" smtClean="0">
                <a:latin typeface="Arial" pitchFamily="34" charset="0"/>
              </a:rPr>
              <a:t> </a:t>
            </a:r>
            <a:r>
              <a:rPr lang="en-US" dirty="0" err="1" smtClean="0">
                <a:latin typeface="Arial" pitchFamily="34" charset="0"/>
              </a:rPr>
              <a:t>trúc</a:t>
            </a:r>
            <a:r>
              <a:rPr lang="en-US" dirty="0" smtClean="0">
                <a:latin typeface="Arial" pitchFamily="34" charset="0"/>
              </a:rPr>
              <a:t> </a:t>
            </a:r>
            <a:r>
              <a:rPr lang="en-US" dirty="0" err="1" smtClean="0">
                <a:latin typeface="Arial" pitchFamily="34" charset="0"/>
              </a:rPr>
              <a:t>dữ</a:t>
            </a:r>
            <a:r>
              <a:rPr lang="en-US" dirty="0" smtClean="0">
                <a:latin typeface="Arial" pitchFamily="34" charset="0"/>
              </a:rPr>
              <a:t> </a:t>
            </a:r>
            <a:r>
              <a:rPr lang="en-US" dirty="0" err="1" smtClean="0">
                <a:latin typeface="Arial" pitchFamily="34" charset="0"/>
              </a:rPr>
              <a:t>liệu</a:t>
            </a:r>
            <a:r>
              <a:rPr lang="en-US" dirty="0" smtClean="0">
                <a:latin typeface="Arial" pitchFamily="34" charset="0"/>
              </a:rPr>
              <a:t>, </a:t>
            </a:r>
            <a:r>
              <a:rPr lang="en-US" dirty="0" err="1" smtClean="0">
                <a:latin typeface="Arial" pitchFamily="34" charset="0"/>
              </a:rPr>
              <a:t>lưu</a:t>
            </a:r>
            <a:r>
              <a:rPr lang="en-US" dirty="0" smtClean="0">
                <a:latin typeface="Arial" pitchFamily="34" charset="0"/>
              </a:rPr>
              <a:t> </a:t>
            </a:r>
            <a:r>
              <a:rPr lang="en-US" dirty="0" err="1" smtClean="0">
                <a:latin typeface="Arial" pitchFamily="34" charset="0"/>
              </a:rPr>
              <a:t>trữ</a:t>
            </a:r>
            <a:r>
              <a:rPr lang="en-US" dirty="0" smtClean="0">
                <a:latin typeface="Arial" pitchFamily="34" charset="0"/>
              </a:rPr>
              <a:t> </a:t>
            </a:r>
            <a:r>
              <a:rPr lang="en-US" dirty="0" err="1" smtClean="0">
                <a:latin typeface="Arial" pitchFamily="34" charset="0"/>
              </a:rPr>
              <a:t>các</a:t>
            </a:r>
            <a:r>
              <a:rPr lang="en-US" dirty="0" smtClean="0">
                <a:latin typeface="Arial" pitchFamily="34" charset="0"/>
              </a:rPr>
              <a:t> </a:t>
            </a:r>
            <a:r>
              <a:rPr lang="en-US" dirty="0" err="1" smtClean="0">
                <a:latin typeface="Arial" pitchFamily="34" charset="0"/>
              </a:rPr>
              <a:t>khóa</a:t>
            </a:r>
            <a:r>
              <a:rPr lang="en-US" dirty="0" smtClean="0">
                <a:latin typeface="Arial" pitchFamily="34" charset="0"/>
              </a:rPr>
              <a:t> </a:t>
            </a:r>
            <a:r>
              <a:rPr lang="en-US" dirty="0" err="1" smtClean="0">
                <a:latin typeface="Arial" pitchFamily="34" charset="0"/>
              </a:rPr>
              <a:t>trong</a:t>
            </a:r>
            <a:r>
              <a:rPr lang="en-US" dirty="0" smtClean="0">
                <a:latin typeface="Arial" pitchFamily="34" charset="0"/>
              </a:rPr>
              <a:t> </a:t>
            </a:r>
            <a:r>
              <a:rPr lang="en-US" dirty="0" err="1" smtClean="0">
                <a:latin typeface="Arial" pitchFamily="34" charset="0"/>
              </a:rPr>
              <a:t>bảng</a:t>
            </a:r>
            <a:r>
              <a:rPr lang="en-US" dirty="0" smtClean="0">
                <a:latin typeface="Arial" pitchFamily="34" charset="0"/>
              </a:rPr>
              <a:t> T (</a:t>
            </a:r>
            <a:r>
              <a:rPr lang="en-US" dirty="0" err="1" smtClean="0">
                <a:latin typeface="Arial" pitchFamily="34" charset="0"/>
              </a:rPr>
              <a:t>danh</a:t>
            </a:r>
            <a:r>
              <a:rPr lang="en-US" dirty="0" smtClean="0">
                <a:latin typeface="Arial" pitchFamily="34" charset="0"/>
              </a:rPr>
              <a:t> </a:t>
            </a:r>
            <a:r>
              <a:rPr lang="en-US" dirty="0" err="1" smtClean="0">
                <a:latin typeface="Arial" pitchFamily="34" charset="0"/>
              </a:rPr>
              <a:t>sách</a:t>
            </a:r>
            <a:r>
              <a:rPr lang="en-US" dirty="0" smtClean="0">
                <a:latin typeface="Arial" pitchFamily="34" charset="0"/>
              </a:rPr>
              <a:t> </a:t>
            </a:r>
            <a:r>
              <a:rPr lang="en-US" dirty="0" err="1" smtClean="0">
                <a:latin typeface="Arial" pitchFamily="34" charset="0"/>
              </a:rPr>
              <a:t>đặc</a:t>
            </a:r>
            <a:r>
              <a:rPr lang="en-US" dirty="0" smtClean="0">
                <a:latin typeface="Arial" pitchFamily="34" charset="0"/>
              </a:rPr>
              <a:t>); </a:t>
            </a:r>
            <a:r>
              <a:rPr lang="en-US" dirty="0" err="1" smtClean="0">
                <a:latin typeface="Arial" pitchFamily="34" charset="0"/>
              </a:rPr>
              <a:t>sử</a:t>
            </a:r>
            <a:r>
              <a:rPr lang="en-US" dirty="0" smtClean="0">
                <a:latin typeface="Arial" pitchFamily="34" charset="0"/>
              </a:rPr>
              <a:t> </a:t>
            </a:r>
            <a:r>
              <a:rPr lang="en-US" dirty="0" err="1" smtClean="0">
                <a:latin typeface="Arial" pitchFamily="34" charset="0"/>
              </a:rPr>
              <a:t>dụng</a:t>
            </a:r>
            <a:r>
              <a:rPr lang="en-US" dirty="0" smtClean="0">
                <a:latin typeface="Arial" pitchFamily="34" charset="0"/>
              </a:rPr>
              <a:t> </a:t>
            </a:r>
            <a:r>
              <a:rPr lang="en-US" dirty="0" err="1" smtClean="0">
                <a:latin typeface="Arial" pitchFamily="34" charset="0"/>
              </a:rPr>
              <a:t>một</a:t>
            </a:r>
            <a:r>
              <a:rPr lang="en-US" dirty="0" smtClean="0">
                <a:latin typeface="Arial" pitchFamily="34" charset="0"/>
              </a:rPr>
              <a:t> </a:t>
            </a:r>
            <a:r>
              <a:rPr lang="en-US" i="1" dirty="0" err="1" smtClean="0">
                <a:latin typeface="Arial" pitchFamily="34" charset="0"/>
              </a:rPr>
              <a:t>hàm</a:t>
            </a:r>
            <a:r>
              <a:rPr lang="en-US" i="1" dirty="0" smtClean="0">
                <a:latin typeface="Arial" pitchFamily="34" charset="0"/>
              </a:rPr>
              <a:t> </a:t>
            </a:r>
            <a:r>
              <a:rPr lang="en-US" i="1" dirty="0" err="1" smtClean="0">
                <a:latin typeface="Arial" pitchFamily="34" charset="0"/>
              </a:rPr>
              <a:t>băm</a:t>
            </a:r>
            <a:r>
              <a:rPr lang="en-US" i="1" dirty="0" smtClean="0">
                <a:latin typeface="Arial" pitchFamily="34" charset="0"/>
              </a:rPr>
              <a:t> (hash function)</a:t>
            </a:r>
            <a:r>
              <a:rPr lang="en-US" dirty="0" smtClean="0">
                <a:latin typeface="Arial" pitchFamily="34" charset="0"/>
              </a:rPr>
              <a:t> </a:t>
            </a:r>
            <a:r>
              <a:rPr lang="en-US" dirty="0" err="1" smtClean="0">
                <a:latin typeface="Arial" pitchFamily="34" charset="0"/>
              </a:rPr>
              <a:t>để</a:t>
            </a:r>
            <a:r>
              <a:rPr lang="en-US" dirty="0" smtClean="0">
                <a:latin typeface="Arial" pitchFamily="34" charset="0"/>
              </a:rPr>
              <a:t> </a:t>
            </a:r>
            <a:r>
              <a:rPr lang="en-US" dirty="0" err="1" smtClean="0">
                <a:latin typeface="Arial" pitchFamily="34" charset="0"/>
              </a:rPr>
              <a:t>ánh</a:t>
            </a:r>
            <a:r>
              <a:rPr lang="en-US" dirty="0" smtClean="0">
                <a:latin typeface="Arial" pitchFamily="34" charset="0"/>
              </a:rPr>
              <a:t> </a:t>
            </a:r>
            <a:r>
              <a:rPr lang="en-US" dirty="0" err="1" smtClean="0">
                <a:latin typeface="Arial" pitchFamily="34" charset="0"/>
              </a:rPr>
              <a:t>xạ</a:t>
            </a:r>
            <a:r>
              <a:rPr lang="en-US" dirty="0" smtClean="0">
                <a:latin typeface="Arial" pitchFamily="34" charset="0"/>
              </a:rPr>
              <a:t> </a:t>
            </a:r>
            <a:r>
              <a:rPr lang="en-US" dirty="0" err="1" smtClean="0">
                <a:latin typeface="Arial" pitchFamily="34" charset="0"/>
              </a:rPr>
              <a:t>khoá</a:t>
            </a:r>
            <a:r>
              <a:rPr lang="en-US" dirty="0" smtClean="0">
                <a:latin typeface="Arial" pitchFamily="34" charset="0"/>
              </a:rPr>
              <a:t> (key) </a:t>
            </a:r>
            <a:r>
              <a:rPr lang="en-US" dirty="0" err="1" smtClean="0">
                <a:latin typeface="Arial" pitchFamily="34" charset="0"/>
              </a:rPr>
              <a:t>với</a:t>
            </a:r>
            <a:r>
              <a:rPr lang="en-US" dirty="0" smtClean="0">
                <a:latin typeface="Arial" pitchFamily="34" charset="0"/>
              </a:rPr>
              <a:t> </a:t>
            </a:r>
            <a:r>
              <a:rPr lang="en-US" dirty="0" err="1" smtClean="0">
                <a:latin typeface="Arial" pitchFamily="34" charset="0"/>
              </a:rPr>
              <a:t>một</a:t>
            </a:r>
            <a:r>
              <a:rPr lang="en-US" dirty="0" smtClean="0">
                <a:latin typeface="Arial" pitchFamily="34" charset="0"/>
              </a:rPr>
              <a:t> </a:t>
            </a:r>
            <a:r>
              <a:rPr lang="en-US" dirty="0" err="1" smtClean="0">
                <a:latin typeface="Arial" pitchFamily="34" charset="0"/>
              </a:rPr>
              <a:t>địa</a:t>
            </a:r>
            <a:r>
              <a:rPr lang="en-US" dirty="0" smtClean="0">
                <a:latin typeface="Arial" pitchFamily="34" charset="0"/>
              </a:rPr>
              <a:t> </a:t>
            </a:r>
            <a:r>
              <a:rPr lang="en-US" dirty="0" err="1" smtClean="0">
                <a:latin typeface="Arial" pitchFamily="34" charset="0"/>
              </a:rPr>
              <a:t>chỉ</a:t>
            </a:r>
            <a:r>
              <a:rPr lang="en-US" dirty="0" smtClean="0">
                <a:latin typeface="Arial" pitchFamily="34" charset="0"/>
              </a:rPr>
              <a:t> </a:t>
            </a:r>
            <a:r>
              <a:rPr lang="en-US" dirty="0" err="1" smtClean="0">
                <a:latin typeface="Arial" pitchFamily="34" charset="0"/>
              </a:rPr>
              <a:t>lưu</a:t>
            </a:r>
            <a:r>
              <a:rPr lang="en-US" dirty="0" smtClean="0">
                <a:latin typeface="Arial" pitchFamily="34" charset="0"/>
              </a:rPr>
              <a:t> </a:t>
            </a:r>
            <a:r>
              <a:rPr lang="en-US" dirty="0" err="1" smtClean="0">
                <a:latin typeface="Arial" pitchFamily="34" charset="0"/>
              </a:rPr>
              <a:t>trữ</a:t>
            </a:r>
            <a:endParaRPr lang="en-US" dirty="0" smtClean="0">
              <a:latin typeface="Arial" pitchFamily="34" charset="0"/>
            </a:endParaRPr>
          </a:p>
          <a:p>
            <a:pPr lvl="1"/>
            <a:r>
              <a:rPr lang="en-US" i="1" dirty="0" err="1" smtClean="0">
                <a:latin typeface="Arial" pitchFamily="34" charset="0"/>
              </a:rPr>
              <a:t>Hàm</a:t>
            </a:r>
            <a:r>
              <a:rPr lang="en-US" i="1" dirty="0" smtClean="0">
                <a:latin typeface="Arial" pitchFamily="34" charset="0"/>
              </a:rPr>
              <a:t> </a:t>
            </a:r>
            <a:r>
              <a:rPr lang="en-US" i="1" dirty="0" err="1" smtClean="0">
                <a:latin typeface="Arial" pitchFamily="34" charset="0"/>
              </a:rPr>
              <a:t>băm</a:t>
            </a:r>
            <a:r>
              <a:rPr lang="en-US" dirty="0" smtClean="0">
                <a:latin typeface="Arial" pitchFamily="34" charset="0"/>
              </a:rPr>
              <a:t> </a:t>
            </a:r>
            <a:r>
              <a:rPr lang="en-US" dirty="0" err="1" smtClean="0">
                <a:latin typeface="Arial" pitchFamily="34" charset="0"/>
              </a:rPr>
              <a:t>có</a:t>
            </a:r>
            <a:r>
              <a:rPr lang="en-US" dirty="0" smtClean="0">
                <a:latin typeface="Arial" pitchFamily="34" charset="0"/>
              </a:rPr>
              <a:t> </a:t>
            </a:r>
            <a:r>
              <a:rPr lang="en-US" dirty="0" err="1" smtClean="0">
                <a:latin typeface="Arial" pitchFamily="34" charset="0"/>
              </a:rPr>
              <a:t>tác</a:t>
            </a:r>
            <a:r>
              <a:rPr lang="en-US" dirty="0" smtClean="0">
                <a:latin typeface="Arial" pitchFamily="34" charset="0"/>
              </a:rPr>
              <a:t> </a:t>
            </a:r>
            <a:r>
              <a:rPr lang="en-US" dirty="0" err="1" smtClean="0">
                <a:latin typeface="Arial" pitchFamily="34" charset="0"/>
              </a:rPr>
              <a:t>dụng</a:t>
            </a:r>
            <a:r>
              <a:rPr lang="en-US" dirty="0" smtClean="0">
                <a:latin typeface="Arial" pitchFamily="34" charset="0"/>
              </a:rPr>
              <a:t> </a:t>
            </a:r>
            <a:r>
              <a:rPr lang="en-US" dirty="0" err="1" smtClean="0">
                <a:latin typeface="Arial" pitchFamily="34" charset="0"/>
              </a:rPr>
              <a:t>biến</a:t>
            </a:r>
            <a:r>
              <a:rPr lang="en-US" dirty="0" smtClean="0">
                <a:latin typeface="Arial" pitchFamily="34" charset="0"/>
              </a:rPr>
              <a:t> </a:t>
            </a:r>
            <a:r>
              <a:rPr lang="en-US" dirty="0" err="1" smtClean="0">
                <a:latin typeface="Arial" pitchFamily="34" charset="0"/>
              </a:rPr>
              <a:t>đổi</a:t>
            </a:r>
            <a:r>
              <a:rPr lang="en-US" dirty="0" smtClean="0">
                <a:latin typeface="Arial" pitchFamily="34" charset="0"/>
              </a:rPr>
              <a:t> </a:t>
            </a:r>
            <a:r>
              <a:rPr lang="en-US" dirty="0" err="1" smtClean="0">
                <a:latin typeface="Arial" pitchFamily="34" charset="0"/>
              </a:rPr>
              <a:t>khoá</a:t>
            </a:r>
            <a:r>
              <a:rPr lang="en-US" dirty="0" smtClean="0">
                <a:latin typeface="Arial" pitchFamily="34" charset="0"/>
              </a:rPr>
              <a:t> </a:t>
            </a:r>
            <a:r>
              <a:rPr lang="en-US" dirty="0" err="1" smtClean="0">
                <a:latin typeface="Arial" pitchFamily="34" charset="0"/>
              </a:rPr>
              <a:t>thành</a:t>
            </a:r>
            <a:r>
              <a:rPr lang="en-US" dirty="0" smtClean="0">
                <a:latin typeface="Arial" pitchFamily="34" charset="0"/>
              </a:rPr>
              <a:t> </a:t>
            </a:r>
            <a:r>
              <a:rPr lang="en-US" i="1" dirty="0" err="1" smtClean="0">
                <a:latin typeface="Arial" pitchFamily="34" charset="0"/>
              </a:rPr>
              <a:t>chỉ</a:t>
            </a:r>
            <a:r>
              <a:rPr lang="en-US" i="1" dirty="0" smtClean="0">
                <a:latin typeface="Arial" pitchFamily="34" charset="0"/>
              </a:rPr>
              <a:t> </a:t>
            </a:r>
            <a:r>
              <a:rPr lang="en-US" i="1" dirty="0" err="1" smtClean="0">
                <a:latin typeface="Arial" pitchFamily="34" charset="0"/>
              </a:rPr>
              <a:t>số</a:t>
            </a:r>
            <a:r>
              <a:rPr lang="en-US" i="1" dirty="0" smtClean="0">
                <a:latin typeface="Arial" pitchFamily="34" charset="0"/>
              </a:rPr>
              <a:t> </a:t>
            </a:r>
            <a:r>
              <a:rPr lang="en-US" i="1" dirty="0" err="1" smtClean="0">
                <a:latin typeface="Arial" pitchFamily="34" charset="0"/>
              </a:rPr>
              <a:t>địa</a:t>
            </a:r>
            <a:r>
              <a:rPr lang="en-US" i="1" dirty="0" smtClean="0">
                <a:latin typeface="Arial" pitchFamily="34" charset="0"/>
              </a:rPr>
              <a:t> </a:t>
            </a:r>
            <a:r>
              <a:rPr lang="en-US" i="1" dirty="0" err="1" smtClean="0">
                <a:latin typeface="Arial" pitchFamily="34" charset="0"/>
              </a:rPr>
              <a:t>chỉ</a:t>
            </a:r>
            <a:r>
              <a:rPr lang="en-US" i="1" dirty="0" smtClean="0">
                <a:latin typeface="Arial" pitchFamily="34" charset="0"/>
              </a:rPr>
              <a:t> (index) – </a:t>
            </a:r>
            <a:r>
              <a:rPr lang="en-US" i="1" dirty="0" err="1" smtClean="0">
                <a:latin typeface="Arial" pitchFamily="34" charset="0"/>
              </a:rPr>
              <a:t>tương</a:t>
            </a:r>
            <a:r>
              <a:rPr lang="en-US" i="1" dirty="0" smtClean="0">
                <a:latin typeface="Arial" pitchFamily="34" charset="0"/>
              </a:rPr>
              <a:t> </a:t>
            </a:r>
            <a:r>
              <a:rPr lang="en-US" i="1" dirty="0" err="1" smtClean="0">
                <a:latin typeface="Arial" pitchFamily="34" charset="0"/>
              </a:rPr>
              <a:t>ứng</a:t>
            </a:r>
            <a:r>
              <a:rPr lang="en-US" i="1" dirty="0" smtClean="0">
                <a:latin typeface="Arial" pitchFamily="34" charset="0"/>
              </a:rPr>
              <a:t> </a:t>
            </a:r>
            <a:r>
              <a:rPr lang="en-US" i="1" dirty="0" err="1" smtClean="0">
                <a:latin typeface="Arial" pitchFamily="34" charset="0"/>
              </a:rPr>
              <a:t>với</a:t>
            </a:r>
            <a:r>
              <a:rPr lang="en-US" i="1" dirty="0" smtClean="0">
                <a:latin typeface="Arial" pitchFamily="34" charset="0"/>
              </a:rPr>
              <a:t> </a:t>
            </a:r>
            <a:r>
              <a:rPr lang="en-US" i="1" dirty="0" err="1" smtClean="0">
                <a:latin typeface="Arial" pitchFamily="34" charset="0"/>
              </a:rPr>
              <a:t>khoá</a:t>
            </a:r>
            <a:endParaRPr lang="en-US" dirty="0" smtClean="0">
              <a:latin typeface="Arial" pitchFamily="34" charset="0"/>
            </a:endParaRPr>
          </a:p>
          <a:p>
            <a:pPr lvl="1"/>
            <a:endParaRPr lang="en-US" dirty="0" smtClean="0">
              <a:latin typeface="Arial" pitchFamily="34" charset="0"/>
            </a:endParaRPr>
          </a:p>
          <a:p>
            <a:r>
              <a:rPr lang="en-US" dirty="0" err="1" smtClean="0"/>
              <a:t>Bảng</a:t>
            </a:r>
            <a:r>
              <a:rPr lang="en-US" dirty="0" smtClean="0"/>
              <a:t> </a:t>
            </a:r>
            <a:r>
              <a:rPr lang="en-US" dirty="0" err="1" smtClean="0"/>
              <a:t>băm</a:t>
            </a:r>
            <a:r>
              <a:rPr lang="en-US" dirty="0" smtClean="0"/>
              <a:t> </a:t>
            </a:r>
            <a:r>
              <a:rPr lang="en-US" dirty="0" err="1" smtClean="0"/>
              <a:t>là</a:t>
            </a:r>
            <a:r>
              <a:rPr lang="en-US" dirty="0" smtClean="0"/>
              <a:t> </a:t>
            </a:r>
            <a:r>
              <a:rPr lang="en-US" dirty="0" err="1" smtClean="0"/>
              <a:t>cấu</a:t>
            </a:r>
            <a:r>
              <a:rPr lang="en-US" dirty="0" smtClean="0"/>
              <a:t> </a:t>
            </a:r>
            <a:r>
              <a:rPr lang="en-US" dirty="0" err="1" smtClean="0"/>
              <a:t>trúc</a:t>
            </a:r>
            <a:r>
              <a:rPr lang="en-US" dirty="0" smtClean="0"/>
              <a:t> </a:t>
            </a:r>
            <a:r>
              <a:rPr lang="en-US" dirty="0" err="1" smtClean="0"/>
              <a:t>rất</a:t>
            </a:r>
            <a:r>
              <a:rPr lang="en-US" dirty="0" smtClean="0"/>
              <a:t> </a:t>
            </a:r>
            <a:r>
              <a:rPr lang="en-US" dirty="0" err="1" smtClean="0"/>
              <a:t>phù</a:t>
            </a:r>
            <a:r>
              <a:rPr lang="en-US" dirty="0" smtClean="0"/>
              <a:t> </a:t>
            </a:r>
            <a:r>
              <a:rPr lang="en-US" dirty="0" err="1" smtClean="0"/>
              <a:t>hợp</a:t>
            </a:r>
            <a:r>
              <a:rPr lang="en-US" dirty="0" smtClean="0"/>
              <a:t> </a:t>
            </a:r>
            <a:r>
              <a:rPr lang="en-US" dirty="0" err="1" smtClean="0"/>
              <a:t>để</a:t>
            </a:r>
            <a:r>
              <a:rPr lang="en-US" dirty="0" smtClean="0"/>
              <a:t> </a:t>
            </a:r>
            <a:r>
              <a:rPr lang="en-US" dirty="0" err="1" smtClean="0"/>
              <a:t>cài</a:t>
            </a:r>
            <a:r>
              <a:rPr lang="en-US" dirty="0" smtClean="0"/>
              <a:t> </a:t>
            </a:r>
            <a:r>
              <a:rPr lang="en-US" dirty="0" err="1" smtClean="0"/>
              <a:t>đặt</a:t>
            </a:r>
            <a:r>
              <a:rPr lang="en-US" dirty="0" smtClean="0"/>
              <a:t> </a:t>
            </a:r>
            <a:r>
              <a:rPr lang="en-US" dirty="0" err="1" smtClean="0"/>
              <a:t>cho</a:t>
            </a:r>
            <a:r>
              <a:rPr lang="en-US" dirty="0" smtClean="0"/>
              <a:t> </a:t>
            </a:r>
            <a:r>
              <a:rPr lang="en-US" dirty="0" err="1" smtClean="0"/>
              <a:t>bài</a:t>
            </a:r>
            <a:r>
              <a:rPr lang="en-US" dirty="0" smtClean="0"/>
              <a:t> </a:t>
            </a:r>
            <a:r>
              <a:rPr lang="en-US" dirty="0" err="1" smtClean="0"/>
              <a:t>toán</a:t>
            </a:r>
            <a:r>
              <a:rPr lang="en-US" dirty="0" smtClean="0"/>
              <a:t> </a:t>
            </a:r>
            <a:r>
              <a:rPr lang="ja-JP" altLang="en-US" dirty="0" smtClean="0"/>
              <a:t>“</a:t>
            </a:r>
            <a:r>
              <a:rPr lang="en-US" altLang="ja-JP" dirty="0" err="1" smtClean="0"/>
              <a:t>từ</a:t>
            </a:r>
            <a:r>
              <a:rPr lang="en-US" altLang="ja-JP" dirty="0" smtClean="0"/>
              <a:t> </a:t>
            </a:r>
            <a:r>
              <a:rPr lang="en-US" altLang="ja-JP" dirty="0" err="1" smtClean="0"/>
              <a:t>điển</a:t>
            </a:r>
            <a:r>
              <a:rPr lang="en-US" altLang="ja-JP" dirty="0" smtClean="0"/>
              <a:t> (dictionary)</a:t>
            </a:r>
            <a:r>
              <a:rPr lang="ja-JP" altLang="en-US" dirty="0" smtClean="0"/>
              <a:t>”</a:t>
            </a:r>
            <a:endParaRPr lang="en-US" altLang="ja-JP" dirty="0" smtClean="0"/>
          </a:p>
          <a:p>
            <a:pPr lvl="1"/>
            <a:r>
              <a:rPr lang="en-US" dirty="0" smtClean="0">
                <a:latin typeface="Arial" pitchFamily="34" charset="0"/>
              </a:rPr>
              <a:t>Dictionary: </a:t>
            </a:r>
            <a:r>
              <a:rPr lang="en-US" dirty="0" err="1" smtClean="0">
                <a:latin typeface="Arial" pitchFamily="34" charset="0"/>
              </a:rPr>
              <a:t>dạng</a:t>
            </a:r>
            <a:r>
              <a:rPr lang="en-US" dirty="0" smtClean="0">
                <a:latin typeface="Arial" pitchFamily="34" charset="0"/>
              </a:rPr>
              <a:t> </a:t>
            </a:r>
            <a:r>
              <a:rPr lang="en-US" dirty="0" err="1" smtClean="0">
                <a:latin typeface="Arial" pitchFamily="34" charset="0"/>
              </a:rPr>
              <a:t>bài</a:t>
            </a:r>
            <a:r>
              <a:rPr lang="en-US" dirty="0" smtClean="0">
                <a:latin typeface="Arial" pitchFamily="34" charset="0"/>
              </a:rPr>
              <a:t> </a:t>
            </a:r>
            <a:r>
              <a:rPr lang="en-US" dirty="0" err="1" smtClean="0">
                <a:latin typeface="Arial" pitchFamily="34" charset="0"/>
              </a:rPr>
              <a:t>toán</a:t>
            </a:r>
            <a:r>
              <a:rPr lang="en-US" dirty="0" smtClean="0">
                <a:latin typeface="Arial" pitchFamily="34" charset="0"/>
              </a:rPr>
              <a:t> </a:t>
            </a:r>
            <a:r>
              <a:rPr lang="en-US" dirty="0" err="1" smtClean="0">
                <a:latin typeface="Arial" pitchFamily="34" charset="0"/>
              </a:rPr>
              <a:t>chỉ</a:t>
            </a:r>
            <a:r>
              <a:rPr lang="en-US" dirty="0" smtClean="0">
                <a:latin typeface="Arial" pitchFamily="34" charset="0"/>
              </a:rPr>
              <a:t> </a:t>
            </a:r>
            <a:r>
              <a:rPr lang="en-US" dirty="0" err="1" smtClean="0">
                <a:latin typeface="Arial" pitchFamily="34" charset="0"/>
              </a:rPr>
              <a:t>chủ</a:t>
            </a:r>
            <a:r>
              <a:rPr lang="en-US" dirty="0" smtClean="0">
                <a:latin typeface="Arial" pitchFamily="34" charset="0"/>
              </a:rPr>
              <a:t> </a:t>
            </a:r>
            <a:r>
              <a:rPr lang="en-US" dirty="0" err="1" smtClean="0">
                <a:latin typeface="Arial" pitchFamily="34" charset="0"/>
              </a:rPr>
              <a:t>yếu</a:t>
            </a:r>
            <a:r>
              <a:rPr lang="en-US" dirty="0" smtClean="0">
                <a:latin typeface="Arial" pitchFamily="34" charset="0"/>
              </a:rPr>
              <a:t> </a:t>
            </a:r>
            <a:r>
              <a:rPr lang="en-US" dirty="0" err="1" smtClean="0">
                <a:latin typeface="Arial" pitchFamily="34" charset="0"/>
              </a:rPr>
              <a:t>sử</a:t>
            </a:r>
            <a:r>
              <a:rPr lang="en-US" dirty="0" smtClean="0">
                <a:latin typeface="Arial" pitchFamily="34" charset="0"/>
              </a:rPr>
              <a:t> </a:t>
            </a:r>
            <a:r>
              <a:rPr lang="en-US" dirty="0" err="1" smtClean="0">
                <a:latin typeface="Arial" pitchFamily="34" charset="0"/>
              </a:rPr>
              <a:t>dụng</a:t>
            </a:r>
            <a:r>
              <a:rPr lang="en-US" dirty="0" smtClean="0">
                <a:latin typeface="Arial" pitchFamily="34" charset="0"/>
              </a:rPr>
              <a:t> </a:t>
            </a:r>
            <a:r>
              <a:rPr lang="en-US" dirty="0" err="1" smtClean="0">
                <a:latin typeface="Arial" pitchFamily="34" charset="0"/>
              </a:rPr>
              <a:t>thao</a:t>
            </a:r>
            <a:r>
              <a:rPr lang="en-US" dirty="0" smtClean="0">
                <a:latin typeface="Arial" pitchFamily="34" charset="0"/>
              </a:rPr>
              <a:t> </a:t>
            </a:r>
            <a:r>
              <a:rPr lang="en-US" dirty="0" err="1" smtClean="0">
                <a:latin typeface="Arial" pitchFamily="34" charset="0"/>
              </a:rPr>
              <a:t>tác</a:t>
            </a:r>
            <a:r>
              <a:rPr lang="en-US" dirty="0" smtClean="0">
                <a:latin typeface="Arial" pitchFamily="34" charset="0"/>
              </a:rPr>
              <a:t> </a:t>
            </a:r>
            <a:r>
              <a:rPr lang="en-US" i="1" dirty="0" err="1" smtClean="0">
                <a:latin typeface="Arial" pitchFamily="34" charset="0"/>
              </a:rPr>
              <a:t>chèn</a:t>
            </a:r>
            <a:r>
              <a:rPr lang="en-US" i="1" dirty="0" smtClean="0">
                <a:latin typeface="Arial" pitchFamily="34" charset="0"/>
              </a:rPr>
              <a:t> </a:t>
            </a:r>
            <a:r>
              <a:rPr lang="en-US" i="1" dirty="0" err="1" smtClean="0">
                <a:latin typeface="Arial" pitchFamily="34" charset="0"/>
              </a:rPr>
              <a:t>thêm</a:t>
            </a:r>
            <a:r>
              <a:rPr lang="en-US" i="1" dirty="0" smtClean="0">
                <a:latin typeface="Arial" pitchFamily="34" charset="0"/>
              </a:rPr>
              <a:t> (Insert)</a:t>
            </a:r>
            <a:r>
              <a:rPr lang="en-US" dirty="0" smtClean="0">
                <a:latin typeface="Arial" pitchFamily="34" charset="0"/>
              </a:rPr>
              <a:t> </a:t>
            </a:r>
            <a:r>
              <a:rPr lang="en-US" dirty="0" err="1" smtClean="0">
                <a:latin typeface="Arial" pitchFamily="34" charset="0"/>
              </a:rPr>
              <a:t>và</a:t>
            </a:r>
            <a:r>
              <a:rPr lang="en-US" dirty="0" smtClean="0">
                <a:latin typeface="Arial" pitchFamily="34" charset="0"/>
              </a:rPr>
              <a:t> </a:t>
            </a:r>
            <a:r>
              <a:rPr lang="en-US" i="1" dirty="0" err="1" smtClean="0">
                <a:latin typeface="Arial" pitchFamily="34" charset="0"/>
              </a:rPr>
              <a:t>tìm</a:t>
            </a:r>
            <a:r>
              <a:rPr lang="en-US" i="1" dirty="0" smtClean="0">
                <a:latin typeface="Arial" pitchFamily="34" charset="0"/>
              </a:rPr>
              <a:t> </a:t>
            </a:r>
            <a:r>
              <a:rPr lang="en-US" i="1" dirty="0" err="1" smtClean="0">
                <a:latin typeface="Arial" pitchFamily="34" charset="0"/>
              </a:rPr>
              <a:t>kiếm</a:t>
            </a:r>
            <a:r>
              <a:rPr lang="en-US" i="1" dirty="0" smtClean="0">
                <a:latin typeface="Arial" pitchFamily="34" charset="0"/>
              </a:rPr>
              <a:t> (Search)</a:t>
            </a:r>
          </a:p>
        </p:txBody>
      </p:sp>
    </p:spTree>
  </p:cSld>
  <p:clrMapOvr>
    <a:masterClrMapping/>
  </p:clrMapOvr>
  <p:transition>
    <p:strips dir="ru"/>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9B3D826B-E13A-42D9-8298-FDAEB1104574}" type="slidenum">
              <a:rPr lang="en-US" sz="1000" smtClean="0">
                <a:latin typeface="Verdana" pitchFamily="34" charset="0"/>
              </a:rPr>
              <a:pPr eaLnBrk="1" hangingPunct="1"/>
              <a:t>168</a:t>
            </a:fld>
            <a:endParaRPr lang="en-US" sz="1000" dirty="0" smtClean="0">
              <a:latin typeface="Verdana" pitchFamily="34" charset="0"/>
            </a:endParaRPr>
          </a:p>
        </p:txBody>
      </p:sp>
      <p:sp>
        <p:nvSpPr>
          <p:cNvPr id="185347"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85348"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85349" name="Rectangle 2"/>
          <p:cNvSpPr>
            <a:spLocks noGrp="1" noChangeArrowheads="1"/>
          </p:cNvSpPr>
          <p:nvPr>
            <p:ph type="title"/>
          </p:nvPr>
        </p:nvSpPr>
        <p:spPr/>
        <p:txBody>
          <a:bodyPr/>
          <a:lstStyle/>
          <a:p>
            <a:r>
              <a:rPr lang="en-US" dirty="0" err="1" smtClean="0"/>
              <a:t>Bảng</a:t>
            </a:r>
            <a:r>
              <a:rPr lang="en-US" dirty="0" smtClean="0"/>
              <a:t> </a:t>
            </a:r>
            <a:r>
              <a:rPr lang="en-US" dirty="0" err="1" smtClean="0"/>
              <a:t>băm</a:t>
            </a:r>
            <a:r>
              <a:rPr lang="en-US" dirty="0" smtClean="0"/>
              <a:t> (4)</a:t>
            </a:r>
          </a:p>
        </p:txBody>
      </p:sp>
      <p:sp>
        <p:nvSpPr>
          <p:cNvPr id="185350" name="Rectangle 3"/>
          <p:cNvSpPr>
            <a:spLocks noGrp="1" noChangeArrowheads="1"/>
          </p:cNvSpPr>
          <p:nvPr>
            <p:ph type="body" idx="1"/>
          </p:nvPr>
        </p:nvSpPr>
        <p:spPr>
          <a:xfrm>
            <a:off x="685800" y="5562600"/>
            <a:ext cx="8229600" cy="457200"/>
          </a:xfrm>
        </p:spPr>
        <p:txBody>
          <a:bodyPr/>
          <a:lstStyle/>
          <a:p>
            <a:pPr algn="ctr">
              <a:buFont typeface="Wingdings" pitchFamily="2" charset="2"/>
              <a:buNone/>
            </a:pPr>
            <a:r>
              <a:rPr lang="en-US" sz="2000" smtClean="0"/>
              <a:t>Hàm băm – biến đổi khoá thành địa chỉ index</a:t>
            </a:r>
          </a:p>
        </p:txBody>
      </p:sp>
      <p:pic>
        <p:nvPicPr>
          <p:cNvPr id="185351" name="Picture 5" descr="315px-Hash_table_3_1_1_0_1_0_0_S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219200"/>
            <a:ext cx="5867400" cy="428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39E61662-1E94-4E3A-B213-EB02AC73ED9D}" type="slidenum">
              <a:rPr lang="en-US" sz="1000" smtClean="0">
                <a:latin typeface="Verdana" pitchFamily="34" charset="0"/>
              </a:rPr>
              <a:pPr eaLnBrk="1" hangingPunct="1"/>
              <a:t>169</a:t>
            </a:fld>
            <a:endParaRPr lang="en-US" sz="1000" dirty="0" smtClean="0">
              <a:latin typeface="Verdana" pitchFamily="34" charset="0"/>
            </a:endParaRPr>
          </a:p>
        </p:txBody>
      </p:sp>
      <p:sp>
        <p:nvSpPr>
          <p:cNvPr id="186371"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86372"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86373" name="Rectangle 2"/>
          <p:cNvSpPr>
            <a:spLocks noGrp="1" noChangeArrowheads="1"/>
          </p:cNvSpPr>
          <p:nvPr>
            <p:ph type="title"/>
          </p:nvPr>
        </p:nvSpPr>
        <p:spPr/>
        <p:txBody>
          <a:bodyPr/>
          <a:lstStyle/>
          <a:p>
            <a:r>
              <a:rPr lang="en-US" dirty="0" err="1" smtClean="0"/>
              <a:t>Bảng</a:t>
            </a:r>
            <a:r>
              <a:rPr lang="en-US" dirty="0" smtClean="0"/>
              <a:t> </a:t>
            </a:r>
            <a:r>
              <a:rPr lang="en-US" dirty="0" err="1" smtClean="0"/>
              <a:t>băm</a:t>
            </a:r>
            <a:r>
              <a:rPr lang="en-US" dirty="0" smtClean="0"/>
              <a:t> (5)</a:t>
            </a:r>
          </a:p>
        </p:txBody>
      </p:sp>
      <p:sp>
        <p:nvSpPr>
          <p:cNvPr id="186374" name="Rectangle 3"/>
          <p:cNvSpPr>
            <a:spLocks noGrp="1" noChangeArrowheads="1"/>
          </p:cNvSpPr>
          <p:nvPr>
            <p:ph type="body" idx="1"/>
          </p:nvPr>
        </p:nvSpPr>
        <p:spPr/>
        <p:txBody>
          <a:bodyPr/>
          <a:lstStyle/>
          <a:p>
            <a:r>
              <a:rPr lang="en-US" smtClean="0"/>
              <a:t>Các tính chất:</a:t>
            </a:r>
          </a:p>
          <a:p>
            <a:pPr lvl="1" eaLnBrk="1" hangingPunct="1"/>
            <a:r>
              <a:rPr lang="en-US" smtClean="0">
                <a:latin typeface="Arial" pitchFamily="34" charset="0"/>
              </a:rPr>
              <a:t>Cấu trúc lưu trữ dùng trong Hash table thường là danh sách đặc: mảng hay file</a:t>
            </a:r>
          </a:p>
          <a:p>
            <a:pPr lvl="1" eaLnBrk="1" hangingPunct="1"/>
            <a:r>
              <a:rPr lang="en-US" smtClean="0">
                <a:latin typeface="Arial" pitchFamily="34" charset="0"/>
              </a:rPr>
              <a:t>Thao tác cơ bản được cung cấp bởi Hash table là </a:t>
            </a:r>
            <a:r>
              <a:rPr lang="en-US" i="1" smtClean="0">
                <a:latin typeface="Arial" pitchFamily="34" charset="0"/>
              </a:rPr>
              <a:t>tìm kiếm (lookup)</a:t>
            </a:r>
          </a:p>
          <a:p>
            <a:pPr lvl="1" eaLnBrk="1" hangingPunct="1"/>
            <a:r>
              <a:rPr lang="en-US" smtClean="0">
                <a:latin typeface="Arial" pitchFamily="34" charset="0"/>
              </a:rPr>
              <a:t>Chi phí trung bình là O(1)</a:t>
            </a:r>
          </a:p>
          <a:p>
            <a:pPr lvl="1" eaLnBrk="1" hangingPunct="1"/>
            <a:r>
              <a:rPr lang="en-US" smtClean="0">
                <a:latin typeface="Arial" pitchFamily="34" charset="0"/>
              </a:rPr>
              <a:t>Chi phí tìm kiếm xấu nhất (ít gặp) có thể là O(n)</a:t>
            </a:r>
          </a:p>
        </p:txBody>
      </p:sp>
    </p:spTree>
  </p:cSld>
  <p:clrMapOvr>
    <a:masterClrMapping/>
  </p:clrMapOvr>
  <p:transition>
    <p:strips dir="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33363"/>
            <a:ext cx="7391400" cy="563562"/>
          </a:xfrm>
        </p:spPr>
        <p:txBody>
          <a:bodyPr/>
          <a:lstStyle/>
          <a:p>
            <a:r>
              <a:rPr lang="en-US" dirty="0" err="1"/>
              <a:t>Danh</a:t>
            </a:r>
            <a:r>
              <a:rPr lang="en-US" dirty="0"/>
              <a:t> </a:t>
            </a:r>
            <a:r>
              <a:rPr lang="en-US" dirty="0" err="1"/>
              <a:t>sách</a:t>
            </a:r>
            <a:r>
              <a:rPr lang="en-US" dirty="0"/>
              <a:t> </a:t>
            </a:r>
            <a:r>
              <a:rPr lang="en-US" dirty="0" err="1"/>
              <a:t>liên</a:t>
            </a:r>
            <a:r>
              <a:rPr lang="en-US" dirty="0"/>
              <a:t> </a:t>
            </a:r>
            <a:r>
              <a:rPr lang="en-US" dirty="0" err="1"/>
              <a:t>kết</a:t>
            </a:r>
            <a:r>
              <a:rPr lang="en-US" dirty="0"/>
              <a:t> </a:t>
            </a:r>
            <a:r>
              <a:rPr lang="en-US" dirty="0" err="1" smtClean="0"/>
              <a:t>đôi</a:t>
            </a:r>
            <a:r>
              <a:rPr lang="en-US" dirty="0" smtClean="0"/>
              <a:t> (1)</a:t>
            </a:r>
            <a:endParaRPr lang="en-US" dirty="0"/>
          </a:p>
        </p:txBody>
      </p:sp>
      <p:sp>
        <p:nvSpPr>
          <p:cNvPr id="3" name="Content Placeholder 2"/>
          <p:cNvSpPr>
            <a:spLocks noGrp="1"/>
          </p:cNvSpPr>
          <p:nvPr>
            <p:ph idx="1"/>
          </p:nvPr>
        </p:nvSpPr>
        <p:spPr/>
        <p:txBody>
          <a:bodyPr/>
          <a:lstStyle/>
          <a:p>
            <a:r>
              <a:rPr lang="en-US" dirty="0" err="1"/>
              <a:t>Đặc</a:t>
            </a:r>
            <a:r>
              <a:rPr lang="en-US" dirty="0"/>
              <a:t> </a:t>
            </a:r>
            <a:r>
              <a:rPr lang="en-US" dirty="0" err="1"/>
              <a:t>điểm</a:t>
            </a:r>
            <a:r>
              <a:rPr lang="en-US" dirty="0"/>
              <a:t>:</a:t>
            </a:r>
          </a:p>
          <a:p>
            <a:pPr lvl="1"/>
            <a:r>
              <a:rPr lang="en-US" dirty="0" err="1">
                <a:latin typeface="Arial" pitchFamily="34" charset="0"/>
              </a:rPr>
              <a:t>Mỗi</a:t>
            </a:r>
            <a:r>
              <a:rPr lang="en-US" dirty="0">
                <a:latin typeface="Arial" pitchFamily="34" charset="0"/>
              </a:rPr>
              <a:t> node </a:t>
            </a:r>
            <a:r>
              <a:rPr lang="en-US" dirty="0" err="1" smtClean="0">
                <a:latin typeface="Arial" pitchFamily="34" charset="0"/>
              </a:rPr>
              <a:t>có</a:t>
            </a:r>
            <a:r>
              <a:rPr lang="en-US" dirty="0" smtClean="0">
                <a:latin typeface="Arial" pitchFamily="34" charset="0"/>
              </a:rPr>
              <a:t> 2 </a:t>
            </a:r>
            <a:r>
              <a:rPr lang="en-US" dirty="0">
                <a:latin typeface="Arial" pitchFamily="34" charset="0"/>
              </a:rPr>
              <a:t>con </a:t>
            </a:r>
            <a:r>
              <a:rPr lang="en-US" dirty="0" err="1">
                <a:latin typeface="Arial" pitchFamily="34" charset="0"/>
              </a:rPr>
              <a:t>trỏ</a:t>
            </a:r>
            <a:r>
              <a:rPr lang="en-US" dirty="0">
                <a:latin typeface="Arial" pitchFamily="34" charset="0"/>
              </a:rPr>
              <a:t> </a:t>
            </a:r>
            <a:r>
              <a:rPr lang="en-US" dirty="0" err="1">
                <a:latin typeface="Arial" pitchFamily="34" charset="0"/>
              </a:rPr>
              <a:t>liên</a:t>
            </a:r>
            <a:r>
              <a:rPr lang="en-US" dirty="0">
                <a:latin typeface="Arial" pitchFamily="34" charset="0"/>
              </a:rPr>
              <a:t> </a:t>
            </a:r>
            <a:r>
              <a:rPr lang="en-US" dirty="0" err="1">
                <a:latin typeface="Arial" pitchFamily="34" charset="0"/>
              </a:rPr>
              <a:t>kết</a:t>
            </a:r>
            <a:r>
              <a:rPr lang="en-US" dirty="0">
                <a:latin typeface="Arial" pitchFamily="34" charset="0"/>
              </a:rPr>
              <a:t> </a:t>
            </a:r>
            <a:r>
              <a:rPr lang="en-US" dirty="0" err="1" smtClean="0">
                <a:latin typeface="Arial" pitchFamily="34" charset="0"/>
              </a:rPr>
              <a:t>đến</a:t>
            </a:r>
            <a:r>
              <a:rPr lang="en-US" dirty="0" smtClean="0">
                <a:latin typeface="Arial" pitchFamily="34" charset="0"/>
              </a:rPr>
              <a:t> </a:t>
            </a:r>
            <a:r>
              <a:rPr lang="en-US" dirty="0">
                <a:latin typeface="Arial" pitchFamily="34" charset="0"/>
              </a:rPr>
              <a:t>node </a:t>
            </a:r>
            <a:r>
              <a:rPr lang="en-US" dirty="0" err="1">
                <a:latin typeface="Arial" pitchFamily="34" charset="0"/>
              </a:rPr>
              <a:t>kế</a:t>
            </a:r>
            <a:r>
              <a:rPr lang="en-US" dirty="0">
                <a:latin typeface="Arial" pitchFamily="34" charset="0"/>
              </a:rPr>
              <a:t> </a:t>
            </a:r>
            <a:r>
              <a:rPr lang="en-US" dirty="0" err="1">
                <a:latin typeface="Arial" pitchFamily="34" charset="0"/>
              </a:rPr>
              <a:t>tiếp</a:t>
            </a:r>
            <a:r>
              <a:rPr lang="en-US" dirty="0">
                <a:latin typeface="Arial" pitchFamily="34" charset="0"/>
              </a:rPr>
              <a:t> </a:t>
            </a:r>
            <a:r>
              <a:rPr lang="en-US" dirty="0" smtClean="0">
                <a:latin typeface="Arial" pitchFamily="34" charset="0"/>
              </a:rPr>
              <a:t>(next) </a:t>
            </a:r>
            <a:r>
              <a:rPr lang="en-US" dirty="0" err="1" smtClean="0">
                <a:latin typeface="Arial" pitchFamily="34" charset="0"/>
              </a:rPr>
              <a:t>và</a:t>
            </a:r>
            <a:r>
              <a:rPr lang="en-US" dirty="0" smtClean="0">
                <a:latin typeface="Arial" pitchFamily="34" charset="0"/>
              </a:rPr>
              <a:t> node </a:t>
            </a:r>
            <a:r>
              <a:rPr lang="en-US" dirty="0" err="1" smtClean="0">
                <a:latin typeface="Arial" pitchFamily="34" charset="0"/>
              </a:rPr>
              <a:t>phía</a:t>
            </a:r>
            <a:r>
              <a:rPr lang="en-US" dirty="0" smtClean="0">
                <a:latin typeface="Arial" pitchFamily="34" charset="0"/>
              </a:rPr>
              <a:t> </a:t>
            </a:r>
            <a:r>
              <a:rPr lang="en-US" dirty="0" err="1" smtClean="0">
                <a:latin typeface="Arial" pitchFamily="34" charset="0"/>
              </a:rPr>
              <a:t>trước</a:t>
            </a:r>
            <a:r>
              <a:rPr lang="en-US" dirty="0" smtClean="0">
                <a:latin typeface="Arial" pitchFamily="34" charset="0"/>
              </a:rPr>
              <a:t> (</a:t>
            </a:r>
            <a:r>
              <a:rPr lang="en-US" dirty="0" err="1" smtClean="0">
                <a:latin typeface="Arial" pitchFamily="34" charset="0"/>
              </a:rPr>
              <a:t>prev</a:t>
            </a:r>
            <a:r>
              <a:rPr lang="en-US" dirty="0" smtClean="0">
                <a:latin typeface="Arial" pitchFamily="34" charset="0"/>
              </a:rPr>
              <a:t>) </a:t>
            </a:r>
            <a:r>
              <a:rPr lang="en-US" dirty="0" err="1" smtClean="0">
                <a:latin typeface="Arial" pitchFamily="34" charset="0"/>
              </a:rPr>
              <a:t>trong</a:t>
            </a:r>
            <a:r>
              <a:rPr lang="en-US" dirty="0" smtClean="0">
                <a:latin typeface="Arial" pitchFamily="34" charset="0"/>
              </a:rPr>
              <a:t> </a:t>
            </a:r>
            <a:r>
              <a:rPr lang="en-US" dirty="0" err="1">
                <a:latin typeface="Arial" pitchFamily="34" charset="0"/>
              </a:rPr>
              <a:t>danh</a:t>
            </a:r>
            <a:r>
              <a:rPr lang="en-US" dirty="0">
                <a:latin typeface="Arial" pitchFamily="34" charset="0"/>
              </a:rPr>
              <a:t> </a:t>
            </a:r>
            <a:r>
              <a:rPr lang="en-US" dirty="0" err="1" smtClean="0">
                <a:latin typeface="Arial" pitchFamily="34" charset="0"/>
              </a:rPr>
              <a:t>sách</a:t>
            </a:r>
            <a:endParaRPr lang="en-US" dirty="0">
              <a:latin typeface="Arial"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9CEE71B8-37E4-43B1-A1AB-7166D8C040FC}" type="slidenum">
              <a:rPr lang="en-US" smtClean="0"/>
              <a:pPr>
                <a:defRPr/>
              </a:pPr>
              <a:t>17</a:t>
            </a:fld>
            <a:endParaRPr lang="en-US" dirty="0"/>
          </a:p>
        </p:txBody>
      </p:sp>
      <p:sp>
        <p:nvSpPr>
          <p:cNvPr id="5" name="Date Placeholder 4"/>
          <p:cNvSpPr>
            <a:spLocks noGrp="1"/>
          </p:cNvSpPr>
          <p:nvPr>
            <p:ph type="dt" sz="half" idx="11"/>
          </p:nvPr>
        </p:nvSpPr>
        <p:spPr/>
        <p:txBody>
          <a:bodyPr/>
          <a:lstStyle/>
          <a:p>
            <a:pPr>
              <a:defRPr/>
            </a:pPr>
            <a:r>
              <a:rPr lang="en-US" smtClean="0"/>
              <a:t>Winter 2012</a:t>
            </a:r>
            <a:endParaRPr lang="en-US"/>
          </a:p>
        </p:txBody>
      </p:sp>
      <p:sp>
        <p:nvSpPr>
          <p:cNvPr id="6" name="Footer Placeholder 5"/>
          <p:cNvSpPr>
            <a:spLocks noGrp="1"/>
          </p:cNvSpPr>
          <p:nvPr>
            <p:ph type="ftr" sz="quarter" idx="12"/>
          </p:nvPr>
        </p:nvSpPr>
        <p:spPr/>
        <p:txBody>
          <a:bodyPr/>
          <a:lstStyle/>
          <a:p>
            <a:pPr>
              <a:defRPr/>
            </a:pPr>
            <a:r>
              <a:rPr lang="en-US" smtClean="0"/>
              <a:t>(C) Nguyen Tri Tuan - DH.KHTN Tp.HCM</a:t>
            </a:r>
            <a:endParaRPr lang="en-US"/>
          </a:p>
        </p:txBody>
      </p:sp>
      <p:pic>
        <p:nvPicPr>
          <p:cNvPr id="437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819400"/>
            <a:ext cx="7924800" cy="1316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6181066"/>
      </p:ext>
    </p:extLst>
  </p:cSld>
  <p:clrMapOvr>
    <a:masterClrMapping/>
  </p:clrMapOvr>
  <p:transition>
    <p:strips dir="ru"/>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CEE1F76A-AA2A-4769-A623-7B899FA5BC30}" type="slidenum">
              <a:rPr lang="en-US" sz="1000" smtClean="0">
                <a:latin typeface="Verdana" pitchFamily="34" charset="0"/>
              </a:rPr>
              <a:pPr eaLnBrk="1" hangingPunct="1"/>
              <a:t>170</a:t>
            </a:fld>
            <a:endParaRPr lang="en-US" sz="1000" dirty="0" smtClean="0">
              <a:latin typeface="Verdana" pitchFamily="34" charset="0"/>
            </a:endParaRPr>
          </a:p>
        </p:txBody>
      </p:sp>
      <p:sp>
        <p:nvSpPr>
          <p:cNvPr id="187395"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87396"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87397" name="Rectangle 2"/>
          <p:cNvSpPr>
            <a:spLocks noGrp="1" noChangeArrowheads="1"/>
          </p:cNvSpPr>
          <p:nvPr>
            <p:ph type="title"/>
          </p:nvPr>
        </p:nvSpPr>
        <p:spPr/>
        <p:txBody>
          <a:bodyPr/>
          <a:lstStyle/>
          <a:p>
            <a:pPr>
              <a:spcBef>
                <a:spcPts val="1200"/>
              </a:spcBef>
            </a:pPr>
            <a:r>
              <a:rPr lang="en-US" dirty="0" err="1"/>
              <a:t>Xung</a:t>
            </a:r>
            <a:r>
              <a:rPr lang="en-US" dirty="0"/>
              <a:t> </a:t>
            </a:r>
            <a:r>
              <a:rPr lang="en-US" dirty="0" err="1"/>
              <a:t>đột</a:t>
            </a:r>
            <a:r>
              <a:rPr lang="en-US" dirty="0"/>
              <a:t> </a:t>
            </a:r>
            <a:r>
              <a:rPr lang="en-US" dirty="0" err="1"/>
              <a:t>địa</a:t>
            </a:r>
            <a:r>
              <a:rPr lang="en-US" dirty="0"/>
              <a:t> </a:t>
            </a:r>
            <a:r>
              <a:rPr lang="en-US" dirty="0" err="1" smtClean="0"/>
              <a:t>chỉ</a:t>
            </a:r>
            <a:r>
              <a:rPr lang="en-US" dirty="0" smtClean="0"/>
              <a:t> (1)</a:t>
            </a:r>
            <a:endParaRPr lang="en-US" dirty="0"/>
          </a:p>
        </p:txBody>
      </p:sp>
      <p:sp>
        <p:nvSpPr>
          <p:cNvPr id="187398" name="Rectangle 3"/>
          <p:cNvSpPr>
            <a:spLocks noGrp="1" noChangeArrowheads="1"/>
          </p:cNvSpPr>
          <p:nvPr>
            <p:ph type="body" idx="1"/>
          </p:nvPr>
        </p:nvSpPr>
        <p:spPr/>
        <p:txBody>
          <a:bodyPr/>
          <a:lstStyle/>
          <a:p>
            <a:r>
              <a:rPr lang="en-US" sz="2600" smtClean="0"/>
              <a:t>Một cách lý tưởng, hàm băm sẽ ánh xạ mỗi khoá vào một slot riêng biệt của bảng T</a:t>
            </a:r>
          </a:p>
          <a:p>
            <a:endParaRPr lang="en-US" sz="2600" smtClean="0"/>
          </a:p>
          <a:p>
            <a:r>
              <a:rPr lang="en-US" sz="2600" smtClean="0"/>
              <a:t>Tuy nhiên, điều này trong thực tế khó đạt được, vì:</a:t>
            </a:r>
          </a:p>
          <a:p>
            <a:pPr lvl="1"/>
            <a:r>
              <a:rPr lang="en-US" smtClean="0">
                <a:latin typeface="Arial" pitchFamily="34" charset="0"/>
              </a:rPr>
              <a:t>m &lt;&lt; |U|</a:t>
            </a:r>
          </a:p>
          <a:p>
            <a:pPr lvl="1"/>
            <a:r>
              <a:rPr lang="en-US" smtClean="0">
                <a:latin typeface="Arial" pitchFamily="34" charset="0"/>
              </a:rPr>
              <a:t>Các khoá là không biết trước</a:t>
            </a:r>
          </a:p>
        </p:txBody>
      </p:sp>
    </p:spTree>
  </p:cSld>
  <p:clrMapOvr>
    <a:masterClrMapping/>
  </p:clrMapOvr>
  <p:transition>
    <p:strips dir="ru"/>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51C616B0-1FCC-4F79-88AE-B636AD9CD5AE}" type="slidenum">
              <a:rPr lang="en-US" sz="1000" smtClean="0">
                <a:latin typeface="Verdana" pitchFamily="34" charset="0"/>
              </a:rPr>
              <a:pPr eaLnBrk="1" hangingPunct="1"/>
              <a:t>171</a:t>
            </a:fld>
            <a:endParaRPr lang="en-US" sz="1000" dirty="0" smtClean="0">
              <a:latin typeface="Verdana" pitchFamily="34" charset="0"/>
            </a:endParaRPr>
          </a:p>
        </p:txBody>
      </p:sp>
      <p:sp>
        <p:nvSpPr>
          <p:cNvPr id="188419"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88420"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88421" name="Rectangle 2"/>
          <p:cNvSpPr>
            <a:spLocks noGrp="1" noChangeArrowheads="1"/>
          </p:cNvSpPr>
          <p:nvPr>
            <p:ph type="title"/>
          </p:nvPr>
        </p:nvSpPr>
        <p:spPr/>
        <p:txBody>
          <a:bodyPr/>
          <a:lstStyle/>
          <a:p>
            <a:pPr>
              <a:spcBef>
                <a:spcPts val="1200"/>
              </a:spcBef>
            </a:pPr>
            <a:r>
              <a:rPr lang="en-US" dirty="0" err="1"/>
              <a:t>Xung</a:t>
            </a:r>
            <a:r>
              <a:rPr lang="en-US" dirty="0"/>
              <a:t> </a:t>
            </a:r>
            <a:r>
              <a:rPr lang="en-US" dirty="0" err="1"/>
              <a:t>đột</a:t>
            </a:r>
            <a:r>
              <a:rPr lang="en-US" dirty="0"/>
              <a:t> </a:t>
            </a:r>
            <a:r>
              <a:rPr lang="en-US" dirty="0" err="1"/>
              <a:t>địa</a:t>
            </a:r>
            <a:r>
              <a:rPr lang="en-US" dirty="0"/>
              <a:t> </a:t>
            </a:r>
            <a:r>
              <a:rPr lang="en-US" dirty="0" err="1" smtClean="0"/>
              <a:t>chỉ</a:t>
            </a:r>
            <a:r>
              <a:rPr lang="en-US" dirty="0" smtClean="0"/>
              <a:t> (2)</a:t>
            </a:r>
            <a:endParaRPr lang="en-US" dirty="0"/>
          </a:p>
        </p:txBody>
      </p:sp>
      <p:sp>
        <p:nvSpPr>
          <p:cNvPr id="188422" name="Rectangle 3"/>
          <p:cNvSpPr>
            <a:spLocks noGrp="1" noChangeArrowheads="1"/>
          </p:cNvSpPr>
          <p:nvPr>
            <p:ph type="body" idx="1"/>
          </p:nvPr>
        </p:nvSpPr>
        <p:spPr/>
        <p:txBody>
          <a:bodyPr/>
          <a:lstStyle/>
          <a:p>
            <a:r>
              <a:rPr lang="en-US" sz="2400" smtClean="0"/>
              <a:t>Hầu hết cấu trúc bảng băm trong thực tế đầu chấp nhận </a:t>
            </a:r>
            <a:r>
              <a:rPr lang="en-US" sz="2400" i="1" smtClean="0"/>
              <a:t>một tỉ lệ nhỏ các khoá đụng độ</a:t>
            </a:r>
            <a:r>
              <a:rPr lang="en-US" sz="2400" smtClean="0"/>
              <a:t> và xây dựng phương án giải quyết sự đụng độ đó</a:t>
            </a:r>
          </a:p>
          <a:p>
            <a:endParaRPr lang="en-US" sz="2400" smtClean="0"/>
          </a:p>
        </p:txBody>
      </p:sp>
      <p:pic>
        <p:nvPicPr>
          <p:cNvPr id="188423" name="Picture 4" descr="450px-Hash_table_5_0_1_1_1_1_1_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2352675"/>
            <a:ext cx="5715000" cy="393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424" name="Rectangle 5"/>
          <p:cNvSpPr>
            <a:spLocks noChangeArrowheads="1"/>
          </p:cNvSpPr>
          <p:nvPr/>
        </p:nvSpPr>
        <p:spPr bwMode="auto">
          <a:xfrm>
            <a:off x="838200" y="5029200"/>
            <a:ext cx="22860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spcBef>
                <a:spcPct val="20000"/>
              </a:spcBef>
              <a:buClr>
                <a:schemeClr val="hlink"/>
              </a:buClr>
              <a:buSzPct val="150000"/>
              <a:buFont typeface="Wingdings" pitchFamily="2" charset="2"/>
              <a:buNone/>
            </a:pPr>
            <a:r>
              <a:rPr lang="en-US" sz="1600">
                <a:latin typeface="Verdana" pitchFamily="34" charset="0"/>
              </a:rPr>
              <a:t>Minh họa sự đụng độ và phương án giải quyết </a:t>
            </a:r>
            <a:r>
              <a:rPr lang="ja-JP" altLang="en-US" sz="1600">
                <a:latin typeface="Verdana" pitchFamily="34" charset="0"/>
              </a:rPr>
              <a:t>“</a:t>
            </a:r>
            <a:r>
              <a:rPr lang="en-US" altLang="ja-JP" sz="1600">
                <a:latin typeface="Verdana" pitchFamily="34" charset="0"/>
              </a:rPr>
              <a:t>chaining (móc xích)</a:t>
            </a:r>
            <a:r>
              <a:rPr lang="ja-JP" altLang="en-US" sz="1600">
                <a:latin typeface="Verdana" pitchFamily="34" charset="0"/>
              </a:rPr>
              <a:t>”</a:t>
            </a:r>
            <a:endParaRPr lang="en-US" sz="1600">
              <a:latin typeface="Verdana" pitchFamily="34" charset="0"/>
            </a:endParaRPr>
          </a:p>
        </p:txBody>
      </p:sp>
    </p:spTree>
  </p:cSld>
  <p:clrMapOvr>
    <a:masterClrMapping/>
  </p:clrMapOvr>
  <p:transition>
    <p:strips dir="ru"/>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AC0AA390-3272-4B4E-8B6E-B811DB935600}" type="slidenum">
              <a:rPr lang="en-US" sz="1000" smtClean="0">
                <a:latin typeface="Verdana" pitchFamily="34" charset="0"/>
              </a:rPr>
              <a:pPr eaLnBrk="1" hangingPunct="1"/>
              <a:t>172</a:t>
            </a:fld>
            <a:endParaRPr lang="en-US" sz="1000" dirty="0" smtClean="0">
              <a:latin typeface="Verdana" pitchFamily="34" charset="0"/>
            </a:endParaRPr>
          </a:p>
        </p:txBody>
      </p:sp>
      <p:sp>
        <p:nvSpPr>
          <p:cNvPr id="189443"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89444"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89445" name="Rectangle 2"/>
          <p:cNvSpPr>
            <a:spLocks noGrp="1" noChangeArrowheads="1"/>
          </p:cNvSpPr>
          <p:nvPr>
            <p:ph type="title"/>
          </p:nvPr>
        </p:nvSpPr>
        <p:spPr/>
        <p:txBody>
          <a:bodyPr/>
          <a:lstStyle/>
          <a:p>
            <a:r>
              <a:rPr lang="en-US" dirty="0" err="1" smtClean="0"/>
              <a:t>Hàm</a:t>
            </a:r>
            <a:r>
              <a:rPr lang="en-US" dirty="0" smtClean="0"/>
              <a:t> </a:t>
            </a:r>
            <a:r>
              <a:rPr lang="en-US" dirty="0" err="1" smtClean="0"/>
              <a:t>băm</a:t>
            </a:r>
            <a:r>
              <a:rPr lang="en-US" dirty="0" smtClean="0"/>
              <a:t> (1)</a:t>
            </a:r>
          </a:p>
        </p:txBody>
      </p:sp>
      <p:sp>
        <p:nvSpPr>
          <p:cNvPr id="189446" name="Rectangle 3"/>
          <p:cNvSpPr>
            <a:spLocks noGrp="1" noChangeArrowheads="1"/>
          </p:cNvSpPr>
          <p:nvPr>
            <p:ph type="body" idx="1"/>
          </p:nvPr>
        </p:nvSpPr>
        <p:spPr/>
        <p:txBody>
          <a:bodyPr/>
          <a:lstStyle/>
          <a:p>
            <a:r>
              <a:rPr lang="en-US" sz="2400" smtClean="0"/>
              <a:t>Thành phần quan trọng nhất của bảng băm là </a:t>
            </a:r>
            <a:r>
              <a:rPr lang="ja-JP" altLang="en-US" sz="2400" smtClean="0"/>
              <a:t>“</a:t>
            </a:r>
            <a:r>
              <a:rPr lang="en-US" altLang="ja-JP" sz="2400" smtClean="0"/>
              <a:t>hàm băm</a:t>
            </a:r>
            <a:r>
              <a:rPr lang="ja-JP" altLang="en-US" sz="2400" smtClean="0"/>
              <a:t>”</a:t>
            </a:r>
            <a:endParaRPr lang="en-US" altLang="ja-JP" sz="2400" smtClean="0"/>
          </a:p>
          <a:p>
            <a:pPr eaLnBrk="1" hangingPunct="1"/>
            <a:endParaRPr lang="en-US" sz="2400" smtClean="0"/>
          </a:p>
          <a:p>
            <a:pPr eaLnBrk="1" hangingPunct="1"/>
            <a:r>
              <a:rPr lang="en-US" sz="2400" smtClean="0"/>
              <a:t>Nhiệm vụ của hàm băm là biến đổi khóa k của phần tử thành địa chỉ trong bảng băm.</a:t>
            </a:r>
          </a:p>
          <a:p>
            <a:pPr lvl="1" eaLnBrk="1" hangingPunct="1"/>
            <a:r>
              <a:rPr lang="en-US" sz="2000" smtClean="0">
                <a:latin typeface="Arial" pitchFamily="34" charset="0"/>
              </a:rPr>
              <a:t>Khóa có thể là dạng số hay dạng chuỗi</a:t>
            </a:r>
          </a:p>
          <a:p>
            <a:pPr eaLnBrk="1" hangingPunct="1"/>
            <a:endParaRPr lang="en-US" sz="2400" smtClean="0"/>
          </a:p>
          <a:p>
            <a:pPr eaLnBrk="1" hangingPunct="1"/>
            <a:r>
              <a:rPr lang="en-US" sz="2400" smtClean="0"/>
              <a:t>Phương án xử lý chính của hàm băm là xem các khoá như là các số nguyên</a:t>
            </a:r>
          </a:p>
          <a:p>
            <a:pPr lvl="1" eaLnBrk="1" hangingPunct="1"/>
            <a:r>
              <a:rPr lang="en-US" sz="2000" smtClean="0">
                <a:latin typeface="Arial" pitchFamily="34" charset="0"/>
              </a:rPr>
              <a:t>Khóa là chuỗi </a:t>
            </a:r>
            <a:r>
              <a:rPr lang="ja-JP" altLang="en-US" sz="2000" smtClean="0">
                <a:latin typeface="Arial" pitchFamily="34" charset="0"/>
              </a:rPr>
              <a:t>“</a:t>
            </a:r>
            <a:r>
              <a:rPr lang="en-US" altLang="ja-JP" sz="2000" smtClean="0">
                <a:latin typeface="Arial" pitchFamily="34" charset="0"/>
              </a:rPr>
              <a:t>key</a:t>
            </a:r>
            <a:r>
              <a:rPr lang="ja-JP" altLang="en-US" sz="2000" smtClean="0">
                <a:latin typeface="Arial" pitchFamily="34" charset="0"/>
              </a:rPr>
              <a:t>”</a:t>
            </a:r>
            <a:r>
              <a:rPr lang="en-US" altLang="ja-JP" sz="2000" smtClean="0">
                <a:latin typeface="Arial" pitchFamily="34" charset="0"/>
              </a:rPr>
              <a:t> </a:t>
            </a:r>
            <a:r>
              <a:rPr lang="en-US" altLang="ja-JP" sz="2000" smtClean="0">
                <a:latin typeface="Arial" pitchFamily="34" charset="0"/>
                <a:sym typeface="Wingdings" pitchFamily="2" charset="2"/>
              </a:rPr>
              <a:t> xử lý với 3 thành phần 107 (k), 101 (e), 121 (y)</a:t>
            </a:r>
            <a:endParaRPr lang="en-US" sz="2000" smtClean="0">
              <a:latin typeface="Arial" pitchFamily="34" charset="0"/>
            </a:endParaRPr>
          </a:p>
        </p:txBody>
      </p:sp>
    </p:spTree>
  </p:cSld>
  <p:clrMapOvr>
    <a:masterClrMapping/>
  </p:clrMapOvr>
  <p:transition>
    <p:strips dir="ru"/>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BEFECDC9-7D6E-42A8-B9CD-6747508D8AF1}" type="slidenum">
              <a:rPr lang="en-US" sz="1000" smtClean="0">
                <a:latin typeface="Verdana" pitchFamily="34" charset="0"/>
              </a:rPr>
              <a:pPr eaLnBrk="1" hangingPunct="1"/>
              <a:t>173</a:t>
            </a:fld>
            <a:endParaRPr lang="en-US" sz="1000" dirty="0" smtClean="0">
              <a:latin typeface="Verdana" pitchFamily="34" charset="0"/>
            </a:endParaRPr>
          </a:p>
        </p:txBody>
      </p:sp>
      <p:sp>
        <p:nvSpPr>
          <p:cNvPr id="190467"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90468"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90469" name="Rectangle 2"/>
          <p:cNvSpPr>
            <a:spLocks noGrp="1" noChangeArrowheads="1"/>
          </p:cNvSpPr>
          <p:nvPr>
            <p:ph type="title"/>
          </p:nvPr>
        </p:nvSpPr>
        <p:spPr/>
        <p:txBody>
          <a:bodyPr/>
          <a:lstStyle/>
          <a:p>
            <a:r>
              <a:rPr lang="en-US" dirty="0" err="1" smtClean="0"/>
              <a:t>Hàm</a:t>
            </a:r>
            <a:r>
              <a:rPr lang="en-US" dirty="0" smtClean="0"/>
              <a:t> </a:t>
            </a:r>
            <a:r>
              <a:rPr lang="en-US" dirty="0" err="1" smtClean="0"/>
              <a:t>băm</a:t>
            </a:r>
            <a:r>
              <a:rPr lang="en-US" dirty="0" smtClean="0"/>
              <a:t> (2)</a:t>
            </a:r>
          </a:p>
        </p:txBody>
      </p:sp>
      <p:sp>
        <p:nvSpPr>
          <p:cNvPr id="190470" name="Rectangle 3"/>
          <p:cNvSpPr>
            <a:spLocks noGrp="1" noChangeArrowheads="1"/>
          </p:cNvSpPr>
          <p:nvPr>
            <p:ph type="body" idx="1"/>
          </p:nvPr>
        </p:nvSpPr>
        <p:spPr/>
        <p:txBody>
          <a:bodyPr/>
          <a:lstStyle/>
          <a:p>
            <a:r>
              <a:rPr lang="en-US" sz="2400" smtClean="0"/>
              <a:t>Một hàm băm tốt là yếu tố tiên quyết để tạo ra bảng băm hiệu quả</a:t>
            </a:r>
          </a:p>
          <a:p>
            <a:endParaRPr lang="en-US" sz="2400" smtClean="0"/>
          </a:p>
          <a:p>
            <a:r>
              <a:rPr lang="en-US" sz="2400" smtClean="0"/>
              <a:t>Các yêu cầu cơ bản đối với hàm băm:</a:t>
            </a:r>
          </a:p>
          <a:p>
            <a:pPr lvl="1"/>
            <a:r>
              <a:rPr lang="en-US" smtClean="0">
                <a:latin typeface="Arial" pitchFamily="34" charset="0"/>
              </a:rPr>
              <a:t>Tính toán nhanh, dễ dàng</a:t>
            </a:r>
          </a:p>
          <a:p>
            <a:pPr lvl="1"/>
            <a:r>
              <a:rPr lang="en-US" smtClean="0">
                <a:latin typeface="Arial" pitchFamily="34" charset="0"/>
              </a:rPr>
              <a:t>Các khóa được phân bố đều trong bảng</a:t>
            </a:r>
          </a:p>
          <a:p>
            <a:pPr lvl="1"/>
            <a:r>
              <a:rPr lang="en-US" smtClean="0">
                <a:latin typeface="Arial" pitchFamily="34" charset="0"/>
              </a:rPr>
              <a:t>Ít xảy ra đụng độ</a:t>
            </a:r>
          </a:p>
          <a:p>
            <a:endParaRPr lang="en-US" smtClean="0"/>
          </a:p>
        </p:txBody>
      </p:sp>
    </p:spTree>
  </p:cSld>
  <p:clrMapOvr>
    <a:masterClrMapping/>
  </p:clrMapOvr>
  <p:transition>
    <p:strips dir="ru"/>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91F1DF90-C02D-4168-8C68-5A41B6DCAEBD}" type="slidenum">
              <a:rPr lang="en-US" sz="1000" smtClean="0">
                <a:latin typeface="Verdana" pitchFamily="34" charset="0"/>
              </a:rPr>
              <a:pPr eaLnBrk="1" hangingPunct="1"/>
              <a:t>174</a:t>
            </a:fld>
            <a:endParaRPr lang="en-US" sz="1000" dirty="0" smtClean="0">
              <a:latin typeface="Verdana" pitchFamily="34" charset="0"/>
            </a:endParaRPr>
          </a:p>
        </p:txBody>
      </p:sp>
      <p:sp>
        <p:nvSpPr>
          <p:cNvPr id="191491"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91492"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91493" name="Rectangle 2"/>
          <p:cNvSpPr>
            <a:spLocks noGrp="1" noChangeArrowheads="1"/>
          </p:cNvSpPr>
          <p:nvPr>
            <p:ph type="title"/>
          </p:nvPr>
        </p:nvSpPr>
        <p:spPr/>
        <p:txBody>
          <a:bodyPr/>
          <a:lstStyle/>
          <a:p>
            <a:r>
              <a:rPr lang="en-US" dirty="0" err="1" smtClean="0"/>
              <a:t>Hàm</a:t>
            </a:r>
            <a:r>
              <a:rPr lang="en-US" dirty="0" smtClean="0"/>
              <a:t> </a:t>
            </a:r>
            <a:r>
              <a:rPr lang="en-US" dirty="0" err="1" smtClean="0"/>
              <a:t>băm</a:t>
            </a:r>
            <a:r>
              <a:rPr lang="en-US" dirty="0" smtClean="0"/>
              <a:t> (3)</a:t>
            </a:r>
          </a:p>
        </p:txBody>
      </p:sp>
      <p:sp>
        <p:nvSpPr>
          <p:cNvPr id="191494" name="Rectangle 3"/>
          <p:cNvSpPr>
            <a:spLocks noGrp="1" noChangeArrowheads="1"/>
          </p:cNvSpPr>
          <p:nvPr>
            <p:ph type="body" idx="1"/>
          </p:nvPr>
        </p:nvSpPr>
        <p:spPr/>
        <p:txBody>
          <a:bodyPr/>
          <a:lstStyle/>
          <a:p>
            <a:r>
              <a:rPr lang="en-US" smtClean="0"/>
              <a:t>Các phương pháp xây dựng hàm băm:</a:t>
            </a:r>
          </a:p>
          <a:p>
            <a:pPr lvl="1"/>
            <a:r>
              <a:rPr lang="en-US" smtClean="0">
                <a:latin typeface="Arial" pitchFamily="34" charset="0"/>
              </a:rPr>
              <a:t>Phương pháp chia</a:t>
            </a:r>
          </a:p>
          <a:p>
            <a:pPr lvl="1"/>
            <a:r>
              <a:rPr lang="en-US" smtClean="0">
                <a:latin typeface="Arial" pitchFamily="34" charset="0"/>
              </a:rPr>
              <a:t>Phương pháp nhân</a:t>
            </a:r>
          </a:p>
          <a:p>
            <a:pPr lvl="1"/>
            <a:endParaRPr lang="en-US" smtClean="0">
              <a:latin typeface="Arial" pitchFamily="34" charset="0"/>
            </a:endParaRPr>
          </a:p>
        </p:txBody>
      </p:sp>
    </p:spTree>
  </p:cSld>
  <p:clrMapOvr>
    <a:masterClrMapping/>
  </p:clrMapOvr>
  <p:transition>
    <p:strips dir="ru"/>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FFF4B408-FE89-4A9D-B17D-58E21809A747}" type="slidenum">
              <a:rPr lang="en-US" sz="1000" smtClean="0">
                <a:latin typeface="Verdana" pitchFamily="34" charset="0"/>
              </a:rPr>
              <a:pPr eaLnBrk="1" hangingPunct="1"/>
              <a:t>175</a:t>
            </a:fld>
            <a:endParaRPr lang="en-US" sz="1000" dirty="0" smtClean="0">
              <a:latin typeface="Verdana" pitchFamily="34" charset="0"/>
            </a:endParaRPr>
          </a:p>
        </p:txBody>
      </p:sp>
      <p:sp>
        <p:nvSpPr>
          <p:cNvPr id="192515"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92516"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92517" name="Rectangle 2"/>
          <p:cNvSpPr>
            <a:spLocks noGrp="1" noChangeArrowheads="1"/>
          </p:cNvSpPr>
          <p:nvPr>
            <p:ph type="title"/>
          </p:nvPr>
        </p:nvSpPr>
        <p:spPr/>
        <p:txBody>
          <a:bodyPr/>
          <a:lstStyle/>
          <a:p>
            <a:r>
              <a:rPr lang="en-US" dirty="0" err="1" smtClean="0"/>
              <a:t>Hàm</a:t>
            </a:r>
            <a:r>
              <a:rPr lang="en-US" dirty="0" smtClean="0"/>
              <a:t> </a:t>
            </a:r>
            <a:r>
              <a:rPr lang="en-US" dirty="0" err="1" smtClean="0"/>
              <a:t>băm</a:t>
            </a:r>
            <a:r>
              <a:rPr lang="en-US" dirty="0" smtClean="0"/>
              <a:t> (4)</a:t>
            </a:r>
          </a:p>
        </p:txBody>
      </p:sp>
      <p:sp>
        <p:nvSpPr>
          <p:cNvPr id="192518" name="Rectangle 3"/>
          <p:cNvSpPr>
            <a:spLocks noGrp="1" noChangeArrowheads="1"/>
          </p:cNvSpPr>
          <p:nvPr>
            <p:ph type="body" idx="1"/>
          </p:nvPr>
        </p:nvSpPr>
        <p:spPr/>
        <p:txBody>
          <a:bodyPr/>
          <a:lstStyle/>
          <a:p>
            <a:r>
              <a:rPr lang="en-US" smtClean="0"/>
              <a:t>Xây dựng hàm băm – phương pháp chia:</a:t>
            </a:r>
          </a:p>
          <a:p>
            <a:pPr lvl="1"/>
            <a:r>
              <a:rPr lang="en-US" smtClean="0">
                <a:latin typeface="Arial" pitchFamily="34" charset="0"/>
              </a:rPr>
              <a:t>h(k) = k mod m</a:t>
            </a:r>
          </a:p>
          <a:p>
            <a:pPr lvl="1"/>
            <a:r>
              <a:rPr lang="en-US" smtClean="0">
                <a:latin typeface="Arial" pitchFamily="34" charset="0"/>
              </a:rPr>
              <a:t>VD. h(k) = k mod 11</a:t>
            </a:r>
          </a:p>
          <a:p>
            <a:endParaRPr lang="en-US" smtClean="0"/>
          </a:p>
          <a:p>
            <a:r>
              <a:rPr lang="en-US" smtClean="0"/>
              <a:t>Chọn m như thế nào ?</a:t>
            </a:r>
          </a:p>
          <a:p>
            <a:pPr lvl="1"/>
            <a:r>
              <a:rPr lang="en-US" smtClean="0">
                <a:latin typeface="Arial" pitchFamily="34" charset="0"/>
              </a:rPr>
              <a:t>m không được là lũy thừa của 2. Nếu m = 2</a:t>
            </a:r>
            <a:r>
              <a:rPr lang="en-US" baseline="30000" smtClean="0">
                <a:latin typeface="Arial" pitchFamily="34" charset="0"/>
              </a:rPr>
              <a:t>p</a:t>
            </a:r>
            <a:r>
              <a:rPr lang="en-US" smtClean="0">
                <a:latin typeface="Arial" pitchFamily="34" charset="0"/>
              </a:rPr>
              <a:t> thì </a:t>
            </a:r>
          </a:p>
          <a:p>
            <a:pPr lvl="1">
              <a:buFont typeface="Wingdings" pitchFamily="2" charset="2"/>
              <a:buNone/>
            </a:pPr>
            <a:r>
              <a:rPr lang="en-US" smtClean="0">
                <a:latin typeface="Arial" pitchFamily="34" charset="0"/>
              </a:rPr>
              <a:t>	h(k) = k mod m chính là p bit thấp của k</a:t>
            </a:r>
          </a:p>
          <a:p>
            <a:pPr lvl="1"/>
            <a:r>
              <a:rPr lang="en-US" smtClean="0">
                <a:latin typeface="Arial" pitchFamily="34" charset="0"/>
              </a:rPr>
              <a:t>m không nên là lũy thừa của 10, vì khi đó, hash value sẽ không sử dụng tất cả chữ số thành phần của k</a:t>
            </a:r>
          </a:p>
          <a:p>
            <a:pPr lvl="1"/>
            <a:r>
              <a:rPr lang="en-US" smtClean="0">
                <a:solidFill>
                  <a:srgbClr val="FF3300"/>
                </a:solidFill>
                <a:latin typeface="Arial" pitchFamily="34" charset="0"/>
              </a:rPr>
              <a:t>Nên chọn m là số nguyên tố nhưng không quá gần với giá trị 2</a:t>
            </a:r>
            <a:r>
              <a:rPr lang="en-US" baseline="30000" smtClean="0">
                <a:solidFill>
                  <a:srgbClr val="FF3300"/>
                </a:solidFill>
                <a:latin typeface="Arial" pitchFamily="34" charset="0"/>
              </a:rPr>
              <a:t>n</a:t>
            </a:r>
          </a:p>
        </p:txBody>
      </p:sp>
    </p:spTree>
  </p:cSld>
  <p:clrMapOvr>
    <a:masterClrMapping/>
  </p:clrMapOvr>
  <p:transition>
    <p:strips dir="ru"/>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0DFA3FB5-3F48-424A-AB62-1FBBB2ECE767}" type="slidenum">
              <a:rPr lang="en-US" sz="1000" smtClean="0">
                <a:latin typeface="Verdana" pitchFamily="34" charset="0"/>
              </a:rPr>
              <a:pPr eaLnBrk="1" hangingPunct="1"/>
              <a:t>176</a:t>
            </a:fld>
            <a:endParaRPr lang="en-US" sz="1000" dirty="0" smtClean="0">
              <a:latin typeface="Verdana" pitchFamily="34" charset="0"/>
            </a:endParaRPr>
          </a:p>
        </p:txBody>
      </p:sp>
      <p:sp>
        <p:nvSpPr>
          <p:cNvPr id="193539"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93540"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93541" name="Rectangle 2"/>
          <p:cNvSpPr>
            <a:spLocks noGrp="1" noChangeArrowheads="1"/>
          </p:cNvSpPr>
          <p:nvPr>
            <p:ph type="title"/>
          </p:nvPr>
        </p:nvSpPr>
        <p:spPr/>
        <p:txBody>
          <a:bodyPr/>
          <a:lstStyle/>
          <a:p>
            <a:r>
              <a:rPr lang="en-US" dirty="0" err="1" smtClean="0"/>
              <a:t>Hàm</a:t>
            </a:r>
            <a:r>
              <a:rPr lang="en-US" dirty="0" smtClean="0"/>
              <a:t> </a:t>
            </a:r>
            <a:r>
              <a:rPr lang="en-US" dirty="0" err="1" smtClean="0"/>
              <a:t>băm</a:t>
            </a:r>
            <a:r>
              <a:rPr lang="en-US" dirty="0" smtClean="0"/>
              <a:t> (5)</a:t>
            </a:r>
          </a:p>
        </p:txBody>
      </p:sp>
      <p:sp>
        <p:nvSpPr>
          <p:cNvPr id="193542" name="Rectangle 3"/>
          <p:cNvSpPr>
            <a:spLocks noGrp="1" noChangeArrowheads="1"/>
          </p:cNvSpPr>
          <p:nvPr>
            <p:ph type="body" idx="1"/>
          </p:nvPr>
        </p:nvSpPr>
        <p:spPr/>
        <p:txBody>
          <a:bodyPr/>
          <a:lstStyle/>
          <a:p>
            <a:r>
              <a:rPr lang="en-US" smtClean="0"/>
              <a:t>Xây dựng hàm băm – phương pháp nhân:</a:t>
            </a:r>
          </a:p>
          <a:p>
            <a:pPr lvl="1"/>
            <a:r>
              <a:rPr lang="en-US" smtClean="0">
                <a:latin typeface="Arial" pitchFamily="34" charset="0"/>
              </a:rPr>
              <a:t>h(k) = </a:t>
            </a:r>
            <a:r>
              <a:rPr lang="en-US" smtClean="0">
                <a:latin typeface="Arial" pitchFamily="34" charset="0"/>
                <a:cs typeface="Arial" pitchFamily="34" charset="0"/>
                <a:sym typeface="Symbol" pitchFamily="18" charset="2"/>
              </a:rPr>
              <a:t> </a:t>
            </a:r>
            <a:r>
              <a:rPr lang="en-US" smtClean="0">
                <a:latin typeface="Arial" pitchFamily="34" charset="0"/>
              </a:rPr>
              <a:t>m * (k*A mod 1) </a:t>
            </a:r>
            <a:r>
              <a:rPr lang="en-US" smtClean="0">
                <a:latin typeface="Arial" pitchFamily="34" charset="0"/>
                <a:cs typeface="Arial" pitchFamily="34" charset="0"/>
                <a:sym typeface="Symbol" pitchFamily="18" charset="2"/>
              </a:rPr>
              <a:t></a:t>
            </a:r>
          </a:p>
          <a:p>
            <a:pPr lvl="1"/>
            <a:r>
              <a:rPr lang="en-US" smtClean="0">
                <a:latin typeface="Arial" pitchFamily="34" charset="0"/>
                <a:cs typeface="Arial" pitchFamily="34" charset="0"/>
                <a:sym typeface="Symbol" pitchFamily="18" charset="2"/>
              </a:rPr>
              <a:t>Trong đó: </a:t>
            </a:r>
          </a:p>
          <a:p>
            <a:pPr lvl="1">
              <a:buFont typeface="Wingdings" pitchFamily="2" charset="2"/>
              <a:buNone/>
            </a:pPr>
            <a:r>
              <a:rPr lang="en-US" smtClean="0">
                <a:latin typeface="Arial" pitchFamily="34" charset="0"/>
                <a:cs typeface="Arial" pitchFamily="34" charset="0"/>
                <a:sym typeface="Symbol" pitchFamily="18" charset="2"/>
              </a:rPr>
              <a:t>		0 &lt; A &lt; 1</a:t>
            </a:r>
          </a:p>
          <a:p>
            <a:pPr lvl="1">
              <a:buFont typeface="Wingdings" pitchFamily="2" charset="2"/>
              <a:buNone/>
            </a:pPr>
            <a:r>
              <a:rPr lang="en-US" smtClean="0">
                <a:latin typeface="Arial" pitchFamily="34" charset="0"/>
                <a:cs typeface="Arial" pitchFamily="34" charset="0"/>
                <a:sym typeface="Symbol" pitchFamily="18" charset="2"/>
              </a:rPr>
              <a:t>		</a:t>
            </a:r>
            <a:r>
              <a:rPr lang="en-US" smtClean="0">
                <a:latin typeface="Arial" pitchFamily="34" charset="0"/>
              </a:rPr>
              <a:t>(k*A mod 1) là phần thập phân của k*A</a:t>
            </a:r>
          </a:p>
          <a:p>
            <a:pPr lvl="1">
              <a:buFont typeface="Wingdings" pitchFamily="2" charset="2"/>
              <a:buNone/>
            </a:pPr>
            <a:r>
              <a:rPr lang="en-US" smtClean="0">
                <a:latin typeface="Arial" pitchFamily="34" charset="0"/>
              </a:rPr>
              <a:t>		</a:t>
            </a:r>
            <a:r>
              <a:rPr lang="en-US" smtClean="0">
                <a:latin typeface="Arial" pitchFamily="34" charset="0"/>
                <a:cs typeface="Arial" pitchFamily="34" charset="0"/>
                <a:sym typeface="Symbol" pitchFamily="18" charset="2"/>
              </a:rPr>
              <a:t> x  là floor(x)</a:t>
            </a:r>
            <a:endParaRPr lang="en-US" smtClean="0">
              <a:latin typeface="Arial" pitchFamily="34" charset="0"/>
            </a:endParaRPr>
          </a:p>
          <a:p>
            <a:pPr lvl="1"/>
            <a:r>
              <a:rPr lang="en-US" smtClean="0">
                <a:latin typeface="Arial" pitchFamily="34" charset="0"/>
              </a:rPr>
              <a:t>Ở phương pháp này, giá trị m không quan trọng, ta thường chọn m = 2</a:t>
            </a:r>
            <a:r>
              <a:rPr lang="en-US" baseline="30000" smtClean="0">
                <a:latin typeface="Arial" pitchFamily="34" charset="0"/>
              </a:rPr>
              <a:t>p</a:t>
            </a:r>
          </a:p>
          <a:p>
            <a:pPr lvl="1"/>
            <a:r>
              <a:rPr lang="en-US" smtClean="0">
                <a:latin typeface="Arial" pitchFamily="34" charset="0"/>
              </a:rPr>
              <a:t>Knuth đã phân tích và đưa ra một giá trị A tối ưu:</a:t>
            </a:r>
          </a:p>
          <a:p>
            <a:pPr lvl="1"/>
            <a:endParaRPr lang="en-US" smtClean="0">
              <a:latin typeface="Arial" pitchFamily="34" charset="0"/>
            </a:endParaRPr>
          </a:p>
        </p:txBody>
      </p:sp>
      <p:pic>
        <p:nvPicPr>
          <p:cNvPr id="19354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5251450"/>
            <a:ext cx="548640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0FB433AE-7DA4-4C3E-B0A8-138C57EF106A}" type="slidenum">
              <a:rPr lang="en-US" sz="1000" smtClean="0">
                <a:latin typeface="Verdana" pitchFamily="34" charset="0"/>
              </a:rPr>
              <a:pPr eaLnBrk="1" hangingPunct="1"/>
              <a:t>177</a:t>
            </a:fld>
            <a:endParaRPr lang="en-US" sz="1000" dirty="0" smtClean="0">
              <a:latin typeface="Verdana" pitchFamily="34" charset="0"/>
            </a:endParaRPr>
          </a:p>
        </p:txBody>
      </p:sp>
      <p:sp>
        <p:nvSpPr>
          <p:cNvPr id="194563"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94564"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94565" name="Rectangle 2"/>
          <p:cNvSpPr>
            <a:spLocks noGrp="1" noChangeArrowheads="1"/>
          </p:cNvSpPr>
          <p:nvPr>
            <p:ph type="title"/>
          </p:nvPr>
        </p:nvSpPr>
        <p:spPr/>
        <p:txBody>
          <a:bodyPr/>
          <a:lstStyle/>
          <a:p>
            <a:r>
              <a:rPr lang="en-US" dirty="0" err="1" smtClean="0"/>
              <a:t>Hàm</a:t>
            </a:r>
            <a:r>
              <a:rPr lang="en-US" dirty="0" smtClean="0"/>
              <a:t> </a:t>
            </a:r>
            <a:r>
              <a:rPr lang="en-US" dirty="0" err="1" smtClean="0"/>
              <a:t>băm</a:t>
            </a:r>
            <a:r>
              <a:rPr lang="en-US" dirty="0" smtClean="0"/>
              <a:t> (6)</a:t>
            </a:r>
          </a:p>
        </p:txBody>
      </p:sp>
      <p:sp>
        <p:nvSpPr>
          <p:cNvPr id="194566" name="Rectangle 3"/>
          <p:cNvSpPr>
            <a:spLocks noGrp="1" noChangeArrowheads="1"/>
          </p:cNvSpPr>
          <p:nvPr>
            <p:ph type="body" idx="1"/>
          </p:nvPr>
        </p:nvSpPr>
        <p:spPr/>
        <p:txBody>
          <a:bodyPr/>
          <a:lstStyle/>
          <a:p>
            <a:r>
              <a:rPr lang="en-US" smtClean="0"/>
              <a:t>Ví dụ phương pháp nhân:</a:t>
            </a:r>
          </a:p>
          <a:p>
            <a:pPr lvl="1"/>
            <a:r>
              <a:rPr lang="en-US" smtClean="0">
                <a:latin typeface="Arial" pitchFamily="34" charset="0"/>
              </a:rPr>
              <a:t>Giả sử ta có k = 123456; m = 10000; A như trên</a:t>
            </a:r>
          </a:p>
          <a:p>
            <a:pPr lvl="1"/>
            <a:endParaRPr lang="en-US" smtClean="0">
              <a:latin typeface="Arial" pitchFamily="34" charset="0"/>
            </a:endParaRPr>
          </a:p>
          <a:p>
            <a:pPr lvl="1"/>
            <a:endParaRPr lang="en-US" smtClean="0">
              <a:latin typeface="Arial" pitchFamily="34" charset="0"/>
            </a:endParaRPr>
          </a:p>
        </p:txBody>
      </p:sp>
      <p:pic>
        <p:nvPicPr>
          <p:cNvPr id="19456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188" y="2590800"/>
            <a:ext cx="7034212"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47F64C05-8060-4F50-807B-433971319D97}" type="slidenum">
              <a:rPr lang="en-US" sz="1000" smtClean="0">
                <a:latin typeface="Verdana" pitchFamily="34" charset="0"/>
              </a:rPr>
              <a:pPr eaLnBrk="1" hangingPunct="1"/>
              <a:t>178</a:t>
            </a:fld>
            <a:endParaRPr lang="en-US" sz="1000" dirty="0" smtClean="0">
              <a:latin typeface="Verdana" pitchFamily="34" charset="0"/>
            </a:endParaRPr>
          </a:p>
        </p:txBody>
      </p:sp>
      <p:sp>
        <p:nvSpPr>
          <p:cNvPr id="195587"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95588"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95589" name="Rectangle 2"/>
          <p:cNvSpPr>
            <a:spLocks noGrp="1" noChangeArrowheads="1"/>
          </p:cNvSpPr>
          <p:nvPr>
            <p:ph type="title"/>
          </p:nvPr>
        </p:nvSpPr>
        <p:spPr/>
        <p:txBody>
          <a:bodyPr/>
          <a:lstStyle/>
          <a:p>
            <a:r>
              <a:rPr lang="en-US" dirty="0" err="1" smtClean="0"/>
              <a:t>Các</a:t>
            </a:r>
            <a:r>
              <a:rPr lang="en-US" dirty="0" smtClean="0"/>
              <a:t> </a:t>
            </a:r>
            <a:r>
              <a:rPr lang="en-US" dirty="0" err="1" smtClean="0"/>
              <a:t>phương</a:t>
            </a:r>
            <a:r>
              <a:rPr lang="en-US" dirty="0" smtClean="0"/>
              <a:t> </a:t>
            </a:r>
            <a:r>
              <a:rPr lang="en-US" dirty="0" err="1" smtClean="0"/>
              <a:t>pháp</a:t>
            </a:r>
            <a:r>
              <a:rPr lang="en-US" dirty="0" smtClean="0"/>
              <a:t> </a:t>
            </a:r>
            <a:r>
              <a:rPr lang="en-US" dirty="0" err="1" smtClean="0"/>
              <a:t>xử</a:t>
            </a:r>
            <a:r>
              <a:rPr lang="en-US" dirty="0" smtClean="0"/>
              <a:t> </a:t>
            </a:r>
            <a:r>
              <a:rPr lang="en-US" dirty="0" err="1" smtClean="0"/>
              <a:t>lý</a:t>
            </a:r>
            <a:r>
              <a:rPr lang="en-US" dirty="0" smtClean="0"/>
              <a:t> </a:t>
            </a:r>
            <a:r>
              <a:rPr lang="en-US" dirty="0" err="1" smtClean="0"/>
              <a:t>xung</a:t>
            </a:r>
            <a:r>
              <a:rPr lang="en-US" dirty="0" smtClean="0"/>
              <a:t> </a:t>
            </a:r>
            <a:r>
              <a:rPr lang="en-US" dirty="0" err="1" smtClean="0"/>
              <a:t>đột</a:t>
            </a:r>
            <a:endParaRPr lang="en-US" dirty="0" smtClean="0"/>
          </a:p>
        </p:txBody>
      </p:sp>
      <p:sp>
        <p:nvSpPr>
          <p:cNvPr id="195590" name="Rectangle 3"/>
          <p:cNvSpPr>
            <a:spLocks noGrp="1" noChangeArrowheads="1"/>
          </p:cNvSpPr>
          <p:nvPr>
            <p:ph type="body" idx="1"/>
          </p:nvPr>
        </p:nvSpPr>
        <p:spPr/>
        <p:txBody>
          <a:bodyPr/>
          <a:lstStyle/>
          <a:p>
            <a:endParaRPr lang="en-US" dirty="0" smtClean="0"/>
          </a:p>
          <a:p>
            <a:r>
              <a:rPr lang="en-US" dirty="0" smtClean="0"/>
              <a:t>Phương </a:t>
            </a:r>
            <a:r>
              <a:rPr lang="en-US" dirty="0" err="1" smtClean="0"/>
              <a:t>pháp</a:t>
            </a:r>
            <a:r>
              <a:rPr lang="en-US" dirty="0" smtClean="0"/>
              <a:t> </a:t>
            </a:r>
            <a:r>
              <a:rPr lang="en-US" dirty="0" err="1" smtClean="0"/>
              <a:t>nối</a:t>
            </a:r>
            <a:r>
              <a:rPr lang="en-US" dirty="0" smtClean="0"/>
              <a:t> </a:t>
            </a:r>
            <a:r>
              <a:rPr lang="en-US" dirty="0" err="1" smtClean="0"/>
              <a:t>kết</a:t>
            </a:r>
            <a:r>
              <a:rPr lang="en-US" dirty="0" smtClean="0"/>
              <a:t> (Separate chaining)</a:t>
            </a:r>
          </a:p>
          <a:p>
            <a:endParaRPr lang="en-US" dirty="0" smtClean="0"/>
          </a:p>
          <a:p>
            <a:r>
              <a:rPr lang="en-US" dirty="0" smtClean="0"/>
              <a:t>Phương </a:t>
            </a:r>
            <a:r>
              <a:rPr lang="en-US" dirty="0" err="1" smtClean="0"/>
              <a:t>pháp</a:t>
            </a:r>
            <a:r>
              <a:rPr lang="en-US" dirty="0" smtClean="0"/>
              <a:t> </a:t>
            </a:r>
            <a:r>
              <a:rPr lang="en-US" dirty="0" err="1" smtClean="0"/>
              <a:t>địa</a:t>
            </a:r>
            <a:r>
              <a:rPr lang="en-US" dirty="0" smtClean="0"/>
              <a:t> </a:t>
            </a:r>
            <a:r>
              <a:rPr lang="en-US" dirty="0" err="1" smtClean="0"/>
              <a:t>chỉ</a:t>
            </a:r>
            <a:r>
              <a:rPr lang="en-US" dirty="0" smtClean="0"/>
              <a:t> </a:t>
            </a:r>
            <a:r>
              <a:rPr lang="en-US" dirty="0" err="1" smtClean="0"/>
              <a:t>mở</a:t>
            </a:r>
            <a:r>
              <a:rPr lang="en-US" dirty="0" smtClean="0"/>
              <a:t> (Open addressing)</a:t>
            </a:r>
          </a:p>
          <a:p>
            <a:endParaRPr lang="en-US" dirty="0" smtClean="0"/>
          </a:p>
        </p:txBody>
      </p:sp>
    </p:spTree>
  </p:cSld>
  <p:clrMapOvr>
    <a:masterClrMapping/>
  </p:clrMapOvr>
  <p:transition>
    <p:strips dir="ru"/>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55D1FA9C-DCF9-4BD8-AA1B-D679D0FACBBA}" type="slidenum">
              <a:rPr lang="en-US" sz="1000" smtClean="0">
                <a:latin typeface="Verdana" pitchFamily="34" charset="0"/>
              </a:rPr>
              <a:pPr eaLnBrk="1" hangingPunct="1"/>
              <a:t>179</a:t>
            </a:fld>
            <a:endParaRPr lang="en-US" sz="1000" dirty="0" smtClean="0">
              <a:latin typeface="Verdana" pitchFamily="34" charset="0"/>
            </a:endParaRPr>
          </a:p>
        </p:txBody>
      </p:sp>
      <p:sp>
        <p:nvSpPr>
          <p:cNvPr id="196611"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96612"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96613" name="Rectangle 2"/>
          <p:cNvSpPr>
            <a:spLocks noGrp="1" noChangeArrowheads="1"/>
          </p:cNvSpPr>
          <p:nvPr>
            <p:ph type="title"/>
          </p:nvPr>
        </p:nvSpPr>
        <p:spPr/>
        <p:txBody>
          <a:bodyPr/>
          <a:lstStyle/>
          <a:p>
            <a:r>
              <a:rPr lang="en-US" dirty="0"/>
              <a:t>Phương </a:t>
            </a:r>
            <a:r>
              <a:rPr lang="en-US" dirty="0" err="1"/>
              <a:t>pháp</a:t>
            </a:r>
            <a:r>
              <a:rPr lang="en-US" dirty="0"/>
              <a:t> </a:t>
            </a:r>
            <a:r>
              <a:rPr lang="en-US" dirty="0" err="1"/>
              <a:t>nối</a:t>
            </a:r>
            <a:r>
              <a:rPr lang="en-US" dirty="0"/>
              <a:t> </a:t>
            </a:r>
            <a:r>
              <a:rPr lang="en-US" dirty="0" err="1" smtClean="0"/>
              <a:t>kết</a:t>
            </a:r>
            <a:r>
              <a:rPr lang="en-US" dirty="0" smtClean="0"/>
              <a:t> (1)</a:t>
            </a:r>
          </a:p>
        </p:txBody>
      </p:sp>
      <p:sp>
        <p:nvSpPr>
          <p:cNvPr id="196614" name="Rectangle 3"/>
          <p:cNvSpPr>
            <a:spLocks noGrp="1" noChangeArrowheads="1"/>
          </p:cNvSpPr>
          <p:nvPr>
            <p:ph type="body" idx="1"/>
          </p:nvPr>
        </p:nvSpPr>
        <p:spPr>
          <a:xfrm>
            <a:off x="609600" y="5715000"/>
            <a:ext cx="8229600" cy="523875"/>
          </a:xfrm>
        </p:spPr>
        <p:txBody>
          <a:bodyPr/>
          <a:lstStyle/>
          <a:p>
            <a:pPr algn="ctr">
              <a:lnSpc>
                <a:spcPct val="90000"/>
              </a:lnSpc>
              <a:buFont typeface="Wingdings" pitchFamily="2" charset="2"/>
              <a:buNone/>
            </a:pPr>
            <a:r>
              <a:rPr lang="en-US" sz="2000" smtClean="0"/>
              <a:t>Mô hình cách xử lý đụng độ bằng phương pháp chaining</a:t>
            </a:r>
          </a:p>
        </p:txBody>
      </p:sp>
      <p:pic>
        <p:nvPicPr>
          <p:cNvPr id="19661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362200"/>
            <a:ext cx="6994525" cy="311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6616" name="Rectangle 5"/>
          <p:cNvSpPr>
            <a:spLocks noChangeArrowheads="1"/>
          </p:cNvSpPr>
          <p:nvPr/>
        </p:nvSpPr>
        <p:spPr bwMode="auto">
          <a:xfrm>
            <a:off x="457200" y="12954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hangingPunct="0">
              <a:spcBef>
                <a:spcPct val="20000"/>
              </a:spcBef>
              <a:buClr>
                <a:schemeClr val="hlink"/>
              </a:buClr>
              <a:buSzPct val="150000"/>
              <a:buFont typeface="Wingdings" pitchFamily="2" charset="2"/>
              <a:buChar char="§"/>
            </a:pPr>
            <a:r>
              <a:rPr lang="en-US" sz="2400">
                <a:latin typeface="Verdana" pitchFamily="34" charset="0"/>
              </a:rPr>
              <a:t>Đưa tất cả các khóa đụng độ vào một slot, lưu thành một linked-list</a:t>
            </a:r>
          </a:p>
        </p:txBody>
      </p:sp>
    </p:spTree>
  </p:cSld>
  <p:clrMapOvr>
    <a:masterClrMapping/>
  </p:clrMapOvr>
  <p:transition>
    <p:strips dir="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6B0FF16E-637F-4624-9E1D-A8F71EF4D79F}" type="slidenum">
              <a:rPr lang="en-US" sz="1000" smtClean="0">
                <a:latin typeface="Verdana" pitchFamily="34" charset="0"/>
              </a:rPr>
              <a:pPr eaLnBrk="1" hangingPunct="1"/>
              <a:t>18</a:t>
            </a:fld>
            <a:endParaRPr lang="en-US" sz="1000" dirty="0" smtClean="0">
              <a:latin typeface="Verdana" pitchFamily="34" charset="0"/>
            </a:endParaRPr>
          </a:p>
        </p:txBody>
      </p:sp>
      <p:sp>
        <p:nvSpPr>
          <p:cNvPr id="15363"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5364"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5365" name="Rectangle 2"/>
          <p:cNvSpPr>
            <a:spLocks noGrp="1" noChangeArrowheads="1"/>
          </p:cNvSpPr>
          <p:nvPr>
            <p:ph type="title"/>
          </p:nvPr>
        </p:nvSpPr>
        <p:spPr>
          <a:xfrm>
            <a:off x="1371600" y="233363"/>
            <a:ext cx="7391400" cy="563562"/>
          </a:xfrm>
        </p:spPr>
        <p:txBody>
          <a:bodyPr/>
          <a:lstStyle/>
          <a:p>
            <a:r>
              <a:rPr lang="en-US" dirty="0" err="1" smtClean="0"/>
              <a:t>Danh</a:t>
            </a:r>
            <a:r>
              <a:rPr lang="en-US" dirty="0" smtClean="0"/>
              <a:t> </a:t>
            </a:r>
            <a:r>
              <a:rPr lang="en-US" dirty="0" err="1" smtClean="0"/>
              <a:t>sách</a:t>
            </a:r>
            <a:r>
              <a:rPr lang="en-US" dirty="0" smtClean="0"/>
              <a:t> </a:t>
            </a:r>
            <a:r>
              <a:rPr lang="en-US" dirty="0" err="1" smtClean="0"/>
              <a:t>liên</a:t>
            </a:r>
            <a:r>
              <a:rPr lang="en-US" dirty="0" smtClean="0"/>
              <a:t> </a:t>
            </a:r>
            <a:r>
              <a:rPr lang="en-US" dirty="0" err="1" smtClean="0"/>
              <a:t>kết</a:t>
            </a:r>
            <a:r>
              <a:rPr lang="en-US" dirty="0" smtClean="0"/>
              <a:t> </a:t>
            </a:r>
            <a:r>
              <a:rPr lang="en-US" dirty="0" err="1" smtClean="0"/>
              <a:t>đôi</a:t>
            </a:r>
            <a:r>
              <a:rPr lang="en-US" dirty="0" smtClean="0"/>
              <a:t> (2)</a:t>
            </a:r>
          </a:p>
        </p:txBody>
      </p:sp>
      <p:sp>
        <p:nvSpPr>
          <p:cNvPr id="15366" name="Rectangle 3"/>
          <p:cNvSpPr>
            <a:spLocks noGrp="1" noChangeArrowheads="1"/>
          </p:cNvSpPr>
          <p:nvPr>
            <p:ph type="body" idx="1"/>
          </p:nvPr>
        </p:nvSpPr>
        <p:spPr/>
        <p:txBody>
          <a:bodyPr/>
          <a:lstStyle/>
          <a:p>
            <a:r>
              <a:rPr lang="en-US" dirty="0" err="1"/>
              <a:t>Các</a:t>
            </a:r>
            <a:r>
              <a:rPr lang="en-US" dirty="0"/>
              <a:t> </a:t>
            </a:r>
            <a:r>
              <a:rPr lang="en-US" dirty="0" err="1"/>
              <a:t>thao</a:t>
            </a:r>
            <a:r>
              <a:rPr lang="en-US" dirty="0"/>
              <a:t> </a:t>
            </a:r>
            <a:r>
              <a:rPr lang="en-US" dirty="0" err="1"/>
              <a:t>tác</a:t>
            </a:r>
            <a:r>
              <a:rPr lang="en-US" dirty="0"/>
              <a:t> </a:t>
            </a:r>
            <a:r>
              <a:rPr lang="en-US" dirty="0" err="1"/>
              <a:t>cơ</a:t>
            </a:r>
            <a:r>
              <a:rPr lang="en-US" dirty="0"/>
              <a:t> </a:t>
            </a:r>
            <a:r>
              <a:rPr lang="en-US" dirty="0" err="1"/>
              <a:t>bản</a:t>
            </a:r>
            <a:endParaRPr lang="en-US" dirty="0"/>
          </a:p>
          <a:p>
            <a:pPr lvl="1"/>
            <a:r>
              <a:rPr lang="en-US" dirty="0" err="1">
                <a:latin typeface="+mn-lt"/>
                <a:cs typeface="+mn-cs"/>
              </a:rPr>
              <a:t>Khởi</a:t>
            </a:r>
            <a:r>
              <a:rPr lang="en-US" dirty="0">
                <a:latin typeface="+mn-lt"/>
                <a:cs typeface="+mn-cs"/>
              </a:rPr>
              <a:t> </a:t>
            </a:r>
            <a:r>
              <a:rPr lang="en-US" dirty="0" err="1">
                <a:latin typeface="+mn-lt"/>
                <a:cs typeface="+mn-cs"/>
              </a:rPr>
              <a:t>tạo</a:t>
            </a:r>
            <a:r>
              <a:rPr lang="en-US" dirty="0">
                <a:latin typeface="+mn-lt"/>
                <a:cs typeface="+mn-cs"/>
              </a:rPr>
              <a:t> </a:t>
            </a:r>
            <a:r>
              <a:rPr lang="en-US" dirty="0" err="1">
                <a:latin typeface="+mn-lt"/>
                <a:cs typeface="+mn-cs"/>
              </a:rPr>
              <a:t>danh</a:t>
            </a:r>
            <a:r>
              <a:rPr lang="en-US" dirty="0">
                <a:latin typeface="+mn-lt"/>
                <a:cs typeface="+mn-cs"/>
              </a:rPr>
              <a:t> </a:t>
            </a:r>
            <a:r>
              <a:rPr lang="en-US" dirty="0" err="1">
                <a:latin typeface="+mn-lt"/>
                <a:cs typeface="+mn-cs"/>
              </a:rPr>
              <a:t>sách</a:t>
            </a:r>
            <a:endParaRPr lang="en-US" dirty="0">
              <a:latin typeface="+mn-lt"/>
              <a:cs typeface="+mn-cs"/>
            </a:endParaRPr>
          </a:p>
          <a:p>
            <a:pPr lvl="1"/>
            <a:r>
              <a:rPr lang="en-US" dirty="0" err="1">
                <a:latin typeface="+mn-lt"/>
                <a:cs typeface="+mn-cs"/>
              </a:rPr>
              <a:t>Xóa</a:t>
            </a:r>
            <a:r>
              <a:rPr lang="en-US" dirty="0">
                <a:latin typeface="+mn-lt"/>
                <a:cs typeface="+mn-cs"/>
              </a:rPr>
              <a:t> </a:t>
            </a:r>
            <a:r>
              <a:rPr lang="en-US" dirty="0" err="1">
                <a:latin typeface="+mn-lt"/>
                <a:cs typeface="+mn-cs"/>
              </a:rPr>
              <a:t>danh</a:t>
            </a:r>
            <a:r>
              <a:rPr lang="en-US" dirty="0">
                <a:latin typeface="+mn-lt"/>
                <a:cs typeface="+mn-cs"/>
              </a:rPr>
              <a:t> </a:t>
            </a:r>
            <a:r>
              <a:rPr lang="en-US" dirty="0" err="1">
                <a:latin typeface="+mn-lt"/>
                <a:cs typeface="+mn-cs"/>
              </a:rPr>
              <a:t>sách</a:t>
            </a:r>
            <a:endParaRPr lang="en-US" dirty="0">
              <a:latin typeface="+mn-lt"/>
              <a:cs typeface="+mn-cs"/>
            </a:endParaRPr>
          </a:p>
          <a:p>
            <a:pPr lvl="1"/>
            <a:r>
              <a:rPr lang="en-US" dirty="0" err="1">
                <a:latin typeface="+mn-lt"/>
                <a:cs typeface="+mn-cs"/>
              </a:rPr>
              <a:t>Kiểm</a:t>
            </a:r>
            <a:r>
              <a:rPr lang="en-US" dirty="0">
                <a:latin typeface="+mn-lt"/>
                <a:cs typeface="+mn-cs"/>
              </a:rPr>
              <a:t> </a:t>
            </a:r>
            <a:r>
              <a:rPr lang="en-US" dirty="0" err="1">
                <a:latin typeface="+mn-lt"/>
                <a:cs typeface="+mn-cs"/>
              </a:rPr>
              <a:t>tra</a:t>
            </a:r>
            <a:r>
              <a:rPr lang="en-US" dirty="0">
                <a:latin typeface="+mn-lt"/>
                <a:cs typeface="+mn-cs"/>
              </a:rPr>
              <a:t> </a:t>
            </a:r>
            <a:r>
              <a:rPr lang="en-US" dirty="0" err="1">
                <a:latin typeface="+mn-lt"/>
                <a:cs typeface="+mn-cs"/>
              </a:rPr>
              <a:t>danh</a:t>
            </a:r>
            <a:r>
              <a:rPr lang="en-US" dirty="0">
                <a:latin typeface="+mn-lt"/>
                <a:cs typeface="+mn-cs"/>
              </a:rPr>
              <a:t> </a:t>
            </a:r>
            <a:r>
              <a:rPr lang="en-US" dirty="0" err="1">
                <a:latin typeface="+mn-lt"/>
                <a:cs typeface="+mn-cs"/>
              </a:rPr>
              <a:t>sách</a:t>
            </a:r>
            <a:r>
              <a:rPr lang="en-US" dirty="0">
                <a:latin typeface="+mn-lt"/>
                <a:cs typeface="+mn-cs"/>
              </a:rPr>
              <a:t> </a:t>
            </a:r>
            <a:r>
              <a:rPr lang="en-US" dirty="0" err="1">
                <a:latin typeface="+mn-lt"/>
                <a:cs typeface="+mn-cs"/>
              </a:rPr>
              <a:t>rỗng</a:t>
            </a:r>
            <a:endParaRPr lang="en-US" dirty="0">
              <a:latin typeface="+mn-lt"/>
              <a:cs typeface="+mn-cs"/>
            </a:endParaRPr>
          </a:p>
          <a:p>
            <a:pPr lvl="1"/>
            <a:r>
              <a:rPr lang="en-US" dirty="0" err="1">
                <a:latin typeface="+mn-lt"/>
                <a:cs typeface="+mn-cs"/>
              </a:rPr>
              <a:t>Đếm</a:t>
            </a:r>
            <a:r>
              <a:rPr lang="en-US" dirty="0">
                <a:latin typeface="+mn-lt"/>
                <a:cs typeface="+mn-cs"/>
              </a:rPr>
              <a:t> </a:t>
            </a:r>
            <a:r>
              <a:rPr lang="en-US" dirty="0" err="1">
                <a:latin typeface="+mn-lt"/>
                <a:cs typeface="+mn-cs"/>
              </a:rPr>
              <a:t>số</a:t>
            </a:r>
            <a:r>
              <a:rPr lang="en-US" dirty="0">
                <a:latin typeface="+mn-lt"/>
                <a:cs typeface="+mn-cs"/>
              </a:rPr>
              <a:t> </a:t>
            </a:r>
            <a:r>
              <a:rPr lang="en-US" dirty="0" err="1">
                <a:latin typeface="+mn-lt"/>
                <a:cs typeface="+mn-cs"/>
              </a:rPr>
              <a:t>phần</a:t>
            </a:r>
            <a:r>
              <a:rPr lang="en-US" dirty="0">
                <a:latin typeface="+mn-lt"/>
                <a:cs typeface="+mn-cs"/>
              </a:rPr>
              <a:t> </a:t>
            </a:r>
            <a:r>
              <a:rPr lang="en-US" dirty="0" err="1">
                <a:latin typeface="+mn-lt"/>
                <a:cs typeface="+mn-cs"/>
              </a:rPr>
              <a:t>tử</a:t>
            </a:r>
            <a:r>
              <a:rPr lang="en-US" dirty="0">
                <a:latin typeface="+mn-lt"/>
                <a:cs typeface="+mn-cs"/>
              </a:rPr>
              <a:t> </a:t>
            </a:r>
            <a:r>
              <a:rPr lang="en-US" dirty="0" err="1">
                <a:latin typeface="+mn-lt"/>
                <a:cs typeface="+mn-cs"/>
              </a:rPr>
              <a:t>trong</a:t>
            </a:r>
            <a:r>
              <a:rPr lang="en-US" dirty="0">
                <a:latin typeface="+mn-lt"/>
                <a:cs typeface="+mn-cs"/>
              </a:rPr>
              <a:t> </a:t>
            </a:r>
            <a:r>
              <a:rPr lang="en-US" dirty="0" err="1">
                <a:latin typeface="+mn-lt"/>
                <a:cs typeface="+mn-cs"/>
              </a:rPr>
              <a:t>danh</a:t>
            </a:r>
            <a:r>
              <a:rPr lang="en-US" dirty="0">
                <a:latin typeface="+mn-lt"/>
                <a:cs typeface="+mn-cs"/>
              </a:rPr>
              <a:t> </a:t>
            </a:r>
            <a:r>
              <a:rPr lang="en-US" dirty="0" err="1">
                <a:latin typeface="+mn-lt"/>
                <a:cs typeface="+mn-cs"/>
              </a:rPr>
              <a:t>sách</a:t>
            </a:r>
            <a:endParaRPr lang="en-US" dirty="0">
              <a:latin typeface="+mn-lt"/>
              <a:cs typeface="+mn-cs"/>
            </a:endParaRPr>
          </a:p>
          <a:p>
            <a:pPr lvl="1"/>
            <a:r>
              <a:rPr lang="en-US" dirty="0" err="1">
                <a:latin typeface="+mn-lt"/>
                <a:cs typeface="+mn-cs"/>
              </a:rPr>
              <a:t>Thêm</a:t>
            </a:r>
            <a:r>
              <a:rPr lang="en-US" dirty="0">
                <a:latin typeface="+mn-lt"/>
                <a:cs typeface="+mn-cs"/>
              </a:rPr>
              <a:t> node</a:t>
            </a:r>
          </a:p>
          <a:p>
            <a:pPr lvl="1"/>
            <a:r>
              <a:rPr lang="en-US" dirty="0" err="1">
                <a:latin typeface="+mn-lt"/>
                <a:cs typeface="+mn-cs"/>
              </a:rPr>
              <a:t>Xóa</a:t>
            </a:r>
            <a:r>
              <a:rPr lang="en-US" dirty="0">
                <a:latin typeface="+mn-lt"/>
                <a:cs typeface="+mn-cs"/>
              </a:rPr>
              <a:t> node</a:t>
            </a:r>
          </a:p>
          <a:p>
            <a:pPr lvl="1"/>
            <a:r>
              <a:rPr lang="en-US" dirty="0" err="1">
                <a:latin typeface="+mn-lt"/>
                <a:cs typeface="+mn-cs"/>
              </a:rPr>
              <a:t>Tìm</a:t>
            </a:r>
            <a:r>
              <a:rPr lang="en-US" dirty="0">
                <a:latin typeface="+mn-lt"/>
                <a:cs typeface="+mn-cs"/>
              </a:rPr>
              <a:t> </a:t>
            </a:r>
            <a:r>
              <a:rPr lang="en-US" dirty="0" err="1">
                <a:latin typeface="+mn-lt"/>
                <a:cs typeface="+mn-cs"/>
              </a:rPr>
              <a:t>một</a:t>
            </a:r>
            <a:r>
              <a:rPr lang="en-US" dirty="0">
                <a:latin typeface="+mn-lt"/>
                <a:cs typeface="+mn-cs"/>
              </a:rPr>
              <a:t> node</a:t>
            </a:r>
          </a:p>
          <a:p>
            <a:pPr lvl="1"/>
            <a:r>
              <a:rPr lang="en-US" dirty="0" err="1">
                <a:latin typeface="+mn-lt"/>
                <a:cs typeface="+mn-cs"/>
              </a:rPr>
              <a:t>Lấy</a:t>
            </a:r>
            <a:r>
              <a:rPr lang="en-US" dirty="0">
                <a:latin typeface="+mn-lt"/>
                <a:cs typeface="+mn-cs"/>
              </a:rPr>
              <a:t> </a:t>
            </a:r>
            <a:r>
              <a:rPr lang="en-US" dirty="0" err="1">
                <a:latin typeface="+mn-lt"/>
                <a:cs typeface="+mn-cs"/>
              </a:rPr>
              <a:t>thông</a:t>
            </a:r>
            <a:r>
              <a:rPr lang="en-US" dirty="0">
                <a:latin typeface="+mn-lt"/>
                <a:cs typeface="+mn-cs"/>
              </a:rPr>
              <a:t> tin </a:t>
            </a:r>
            <a:r>
              <a:rPr lang="en-US" dirty="0" err="1">
                <a:latin typeface="+mn-lt"/>
                <a:cs typeface="+mn-cs"/>
              </a:rPr>
              <a:t>một</a:t>
            </a:r>
            <a:r>
              <a:rPr lang="en-US" dirty="0">
                <a:latin typeface="+mn-lt"/>
                <a:cs typeface="+mn-cs"/>
              </a:rPr>
              <a:t> node</a:t>
            </a:r>
          </a:p>
          <a:p>
            <a:pPr lvl="1"/>
            <a:endParaRPr lang="en-US" sz="2800" dirty="0" smtClean="0">
              <a:solidFill>
                <a:srgbClr val="FF0000"/>
              </a:solidFill>
              <a:latin typeface="Arial" pitchFamily="34" charset="0"/>
            </a:endParaRPr>
          </a:p>
          <a:p>
            <a:pPr lvl="1"/>
            <a:endParaRPr lang="en-US" sz="2800" dirty="0" smtClean="0">
              <a:solidFill>
                <a:srgbClr val="FF0000"/>
              </a:solidFill>
              <a:latin typeface="Arial" pitchFamily="34" charset="0"/>
            </a:endParaRPr>
          </a:p>
        </p:txBody>
      </p:sp>
    </p:spTree>
    <p:extLst>
      <p:ext uri="{BB962C8B-B14F-4D97-AF65-F5344CB8AC3E}">
        <p14:creationId xmlns:p14="http://schemas.microsoft.com/office/powerpoint/2010/main" val="93021861"/>
      </p:ext>
    </p:extLst>
  </p:cSld>
  <p:clrMapOvr>
    <a:masterClrMapping/>
  </p:clrMapOvr>
  <p:transition>
    <p:strips dir="ru"/>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82F91E7B-05D2-4EA0-83EE-65C34BE05269}" type="slidenum">
              <a:rPr lang="en-US" sz="1000" smtClean="0">
                <a:latin typeface="Verdana" pitchFamily="34" charset="0"/>
              </a:rPr>
              <a:pPr eaLnBrk="1" hangingPunct="1"/>
              <a:t>180</a:t>
            </a:fld>
            <a:endParaRPr lang="en-US" sz="1000" dirty="0" smtClean="0">
              <a:latin typeface="Verdana" pitchFamily="34" charset="0"/>
            </a:endParaRPr>
          </a:p>
        </p:txBody>
      </p:sp>
      <p:sp>
        <p:nvSpPr>
          <p:cNvPr id="197635"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97636"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97637" name="Rectangle 2"/>
          <p:cNvSpPr>
            <a:spLocks noGrp="1" noChangeArrowheads="1"/>
          </p:cNvSpPr>
          <p:nvPr>
            <p:ph type="title"/>
          </p:nvPr>
        </p:nvSpPr>
        <p:spPr/>
        <p:txBody>
          <a:bodyPr/>
          <a:lstStyle/>
          <a:p>
            <a:r>
              <a:rPr lang="en-US" dirty="0"/>
              <a:t>Phương </a:t>
            </a:r>
            <a:r>
              <a:rPr lang="en-US" dirty="0" err="1"/>
              <a:t>pháp</a:t>
            </a:r>
            <a:r>
              <a:rPr lang="en-US" dirty="0"/>
              <a:t> </a:t>
            </a:r>
            <a:r>
              <a:rPr lang="en-US" dirty="0" err="1"/>
              <a:t>nối</a:t>
            </a:r>
            <a:r>
              <a:rPr lang="en-US" dirty="0"/>
              <a:t> </a:t>
            </a:r>
            <a:r>
              <a:rPr lang="en-US" dirty="0" err="1"/>
              <a:t>kết</a:t>
            </a:r>
            <a:r>
              <a:rPr lang="en-US" dirty="0"/>
              <a:t> </a:t>
            </a:r>
            <a:r>
              <a:rPr lang="en-US" dirty="0" smtClean="0"/>
              <a:t>(2)</a:t>
            </a:r>
          </a:p>
        </p:txBody>
      </p:sp>
      <p:pic>
        <p:nvPicPr>
          <p:cNvPr id="197638" name="Picture 4" descr="450px-Hash_table_5_0_1_1_1_1_1_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143000"/>
            <a:ext cx="6096000" cy="419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7639" name="Rectangle 5"/>
          <p:cNvSpPr>
            <a:spLocks noGrp="1" noChangeArrowheads="1"/>
          </p:cNvSpPr>
          <p:nvPr>
            <p:ph type="body" idx="1"/>
          </p:nvPr>
        </p:nvSpPr>
        <p:spPr>
          <a:xfrm>
            <a:off x="609600" y="5419725"/>
            <a:ext cx="8229600" cy="523875"/>
          </a:xfrm>
          <a:noFill/>
        </p:spPr>
        <p:txBody>
          <a:bodyPr/>
          <a:lstStyle/>
          <a:p>
            <a:pPr algn="ctr">
              <a:lnSpc>
                <a:spcPct val="90000"/>
              </a:lnSpc>
              <a:buFont typeface="Wingdings" pitchFamily="2" charset="2"/>
              <a:buNone/>
            </a:pPr>
            <a:r>
              <a:rPr lang="en-US" sz="2000" smtClean="0"/>
              <a:t>Phương pháp chaining – bảng T chỉ lưu con trỏ của linked-list</a:t>
            </a:r>
          </a:p>
        </p:txBody>
      </p:sp>
    </p:spTree>
  </p:cSld>
  <p:clrMapOvr>
    <a:masterClrMapping/>
  </p:clrMapOvr>
  <p:transition>
    <p:strips dir="ru"/>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ABD30910-294B-4FD7-AA50-75F5F2AAA44A}" type="slidenum">
              <a:rPr lang="en-US" sz="1000" smtClean="0">
                <a:latin typeface="Verdana" pitchFamily="34" charset="0"/>
              </a:rPr>
              <a:pPr eaLnBrk="1" hangingPunct="1"/>
              <a:t>181</a:t>
            </a:fld>
            <a:endParaRPr lang="en-US" sz="1000" dirty="0" smtClean="0">
              <a:latin typeface="Verdana" pitchFamily="34" charset="0"/>
            </a:endParaRPr>
          </a:p>
        </p:txBody>
      </p:sp>
      <p:sp>
        <p:nvSpPr>
          <p:cNvPr id="198659"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98660"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98661" name="Rectangle 2"/>
          <p:cNvSpPr>
            <a:spLocks noGrp="1" noChangeArrowheads="1"/>
          </p:cNvSpPr>
          <p:nvPr>
            <p:ph type="title"/>
          </p:nvPr>
        </p:nvSpPr>
        <p:spPr/>
        <p:txBody>
          <a:bodyPr/>
          <a:lstStyle/>
          <a:p>
            <a:r>
              <a:rPr lang="en-US" dirty="0"/>
              <a:t>Phương </a:t>
            </a:r>
            <a:r>
              <a:rPr lang="en-US" dirty="0" err="1"/>
              <a:t>pháp</a:t>
            </a:r>
            <a:r>
              <a:rPr lang="en-US" dirty="0"/>
              <a:t> </a:t>
            </a:r>
            <a:r>
              <a:rPr lang="en-US" dirty="0" err="1"/>
              <a:t>nối</a:t>
            </a:r>
            <a:r>
              <a:rPr lang="en-US" dirty="0"/>
              <a:t> </a:t>
            </a:r>
            <a:r>
              <a:rPr lang="en-US" dirty="0" err="1"/>
              <a:t>kết</a:t>
            </a:r>
            <a:r>
              <a:rPr lang="en-US" dirty="0"/>
              <a:t> </a:t>
            </a:r>
            <a:r>
              <a:rPr lang="en-US" dirty="0" smtClean="0"/>
              <a:t>(3)</a:t>
            </a:r>
          </a:p>
        </p:txBody>
      </p:sp>
      <p:pic>
        <p:nvPicPr>
          <p:cNvPr id="198662" name="Picture 5" descr="310px-Hash_table_5_0_1_1_1_1_0_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219200"/>
            <a:ext cx="79248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663" name="Rectangle 6"/>
          <p:cNvSpPr>
            <a:spLocks noGrp="1" noChangeArrowheads="1"/>
          </p:cNvSpPr>
          <p:nvPr>
            <p:ph type="body" idx="1"/>
          </p:nvPr>
        </p:nvSpPr>
        <p:spPr>
          <a:xfrm>
            <a:off x="609600" y="5419725"/>
            <a:ext cx="8229600" cy="523875"/>
          </a:xfrm>
          <a:noFill/>
        </p:spPr>
        <p:txBody>
          <a:bodyPr/>
          <a:lstStyle/>
          <a:p>
            <a:pPr algn="ctr">
              <a:lnSpc>
                <a:spcPct val="80000"/>
              </a:lnSpc>
              <a:buFont typeface="Wingdings" pitchFamily="2" charset="2"/>
              <a:buNone/>
            </a:pPr>
            <a:r>
              <a:rPr lang="en-US" sz="1800" smtClean="0"/>
              <a:t>Phương pháp chaining – </a:t>
            </a:r>
          </a:p>
          <a:p>
            <a:pPr algn="ctr">
              <a:lnSpc>
                <a:spcPct val="80000"/>
              </a:lnSpc>
              <a:buFont typeface="Wingdings" pitchFamily="2" charset="2"/>
              <a:buNone/>
            </a:pPr>
            <a:r>
              <a:rPr lang="en-US" sz="1800" smtClean="0"/>
              <a:t>bảng T lưu phần tử đầu tiên + con trỏ của linked-list</a:t>
            </a:r>
          </a:p>
        </p:txBody>
      </p:sp>
    </p:spTree>
  </p:cSld>
  <p:clrMapOvr>
    <a:masterClrMapping/>
  </p:clrMapOvr>
  <p:transition>
    <p:strips dir="ru"/>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47BC0F1F-6745-4F90-BC95-2EB701E1CB0F}" type="slidenum">
              <a:rPr lang="en-US" sz="1000" smtClean="0">
                <a:latin typeface="Verdana" pitchFamily="34" charset="0"/>
              </a:rPr>
              <a:pPr eaLnBrk="1" hangingPunct="1"/>
              <a:t>182</a:t>
            </a:fld>
            <a:endParaRPr lang="en-US" sz="1000" dirty="0" smtClean="0">
              <a:latin typeface="Verdana" pitchFamily="34" charset="0"/>
            </a:endParaRPr>
          </a:p>
        </p:txBody>
      </p:sp>
      <p:sp>
        <p:nvSpPr>
          <p:cNvPr id="200707"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200708"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200709" name="Rectangle 2"/>
          <p:cNvSpPr>
            <a:spLocks noGrp="1" noChangeArrowheads="1"/>
          </p:cNvSpPr>
          <p:nvPr>
            <p:ph type="title"/>
          </p:nvPr>
        </p:nvSpPr>
        <p:spPr/>
        <p:txBody>
          <a:bodyPr/>
          <a:lstStyle/>
          <a:p>
            <a:r>
              <a:rPr lang="en-US" dirty="0"/>
              <a:t>Phương </a:t>
            </a:r>
            <a:r>
              <a:rPr lang="en-US" dirty="0" err="1"/>
              <a:t>pháp</a:t>
            </a:r>
            <a:r>
              <a:rPr lang="en-US" dirty="0"/>
              <a:t> </a:t>
            </a:r>
            <a:r>
              <a:rPr lang="en-US" dirty="0" err="1"/>
              <a:t>nối</a:t>
            </a:r>
            <a:r>
              <a:rPr lang="en-US" dirty="0"/>
              <a:t> </a:t>
            </a:r>
            <a:r>
              <a:rPr lang="en-US" dirty="0" err="1"/>
              <a:t>kết</a:t>
            </a:r>
            <a:r>
              <a:rPr lang="en-US" dirty="0"/>
              <a:t> </a:t>
            </a:r>
            <a:r>
              <a:rPr lang="en-US" dirty="0" smtClean="0"/>
              <a:t>(4)</a:t>
            </a:r>
          </a:p>
        </p:txBody>
      </p:sp>
      <p:sp>
        <p:nvSpPr>
          <p:cNvPr id="200710" name="Rectangle 3"/>
          <p:cNvSpPr>
            <a:spLocks noGrp="1" noChangeArrowheads="1"/>
          </p:cNvSpPr>
          <p:nvPr>
            <p:ph type="body" idx="1"/>
          </p:nvPr>
        </p:nvSpPr>
        <p:spPr/>
        <p:txBody>
          <a:bodyPr/>
          <a:lstStyle/>
          <a:p>
            <a:r>
              <a:rPr lang="en-US" smtClean="0"/>
              <a:t>Chi phí các thao tác:</a:t>
            </a:r>
          </a:p>
          <a:p>
            <a:pPr lvl="1"/>
            <a:r>
              <a:rPr lang="en-US" smtClean="0">
                <a:latin typeface="Arial" pitchFamily="34" charset="0"/>
              </a:rPr>
              <a:t>Insert: chi phí xấu nhất là O(1)</a:t>
            </a:r>
          </a:p>
          <a:p>
            <a:pPr lvl="1"/>
            <a:r>
              <a:rPr lang="en-US" smtClean="0">
                <a:latin typeface="Arial" pitchFamily="34" charset="0"/>
              </a:rPr>
              <a:t>Search và Delete: chi phí trung bình là </a:t>
            </a:r>
            <a:r>
              <a:rPr lang="en-US" smtClean="0">
                <a:latin typeface="Arial" pitchFamily="34" charset="0"/>
                <a:sym typeface="Symbol" pitchFamily="18" charset="2"/>
              </a:rPr>
              <a:t></a:t>
            </a:r>
            <a:r>
              <a:rPr lang="en-US" smtClean="0">
                <a:latin typeface="Arial" pitchFamily="34" charset="0"/>
              </a:rPr>
              <a:t>(1+</a:t>
            </a:r>
            <a:r>
              <a:rPr lang="el-GR" smtClean="0">
                <a:latin typeface="Arial" pitchFamily="34" charset="0"/>
                <a:cs typeface="Arial" pitchFamily="34" charset="0"/>
                <a:sym typeface="Symbol" pitchFamily="18" charset="2"/>
              </a:rPr>
              <a:t>α</a:t>
            </a:r>
            <a:r>
              <a:rPr lang="en-US" smtClean="0">
                <a:latin typeface="Arial" pitchFamily="34" charset="0"/>
              </a:rPr>
              <a:t>)</a:t>
            </a:r>
          </a:p>
          <a:p>
            <a:pPr lvl="1">
              <a:buFont typeface="Wingdings" pitchFamily="2" charset="2"/>
              <a:buNone/>
            </a:pPr>
            <a:r>
              <a:rPr lang="en-US" smtClean="0">
                <a:latin typeface="Arial" pitchFamily="34" charset="0"/>
              </a:rPr>
              <a:t>	 </a:t>
            </a:r>
            <a:r>
              <a:rPr lang="el-GR" smtClean="0">
                <a:latin typeface="Arial" pitchFamily="34" charset="0"/>
                <a:cs typeface="Arial" pitchFamily="34" charset="0"/>
                <a:sym typeface="Symbol" pitchFamily="18" charset="2"/>
              </a:rPr>
              <a:t>α</a:t>
            </a:r>
            <a:r>
              <a:rPr lang="en-US" smtClean="0">
                <a:latin typeface="Arial" pitchFamily="34" charset="0"/>
              </a:rPr>
              <a:t> = n/m (load factor: số phần tử trung bình lưu trữ trong một slot)</a:t>
            </a:r>
          </a:p>
          <a:p>
            <a:pPr lvl="1">
              <a:buFont typeface="Wingdings" pitchFamily="2" charset="2"/>
              <a:buNone/>
            </a:pPr>
            <a:endParaRPr lang="en-US" smtClean="0">
              <a:latin typeface="Arial" pitchFamily="34" charset="0"/>
            </a:endParaRPr>
          </a:p>
          <a:p>
            <a:r>
              <a:rPr lang="en-US" smtClean="0"/>
              <a:t>Các cấu trúc dữ liệu khác:</a:t>
            </a:r>
          </a:p>
          <a:p>
            <a:pPr lvl="1"/>
            <a:r>
              <a:rPr lang="en-US" smtClean="0">
                <a:latin typeface="Arial" pitchFamily="34" charset="0"/>
              </a:rPr>
              <a:t>Ngoài linked-list, ta có thể áp dụng các cấu trúc khác hiệu quả hơn (khi tìm kiếm) như: cây cân bằng (AVL, Red-Black, AA), hay mảng cấp phát động,…</a:t>
            </a:r>
          </a:p>
        </p:txBody>
      </p:sp>
    </p:spTree>
  </p:cSld>
  <p:clrMapOvr>
    <a:masterClrMapping/>
  </p:clrMapOvr>
  <p:transition>
    <p:strips dir="ru"/>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8E36C8B7-B92E-42E6-9677-9354CEE3368D}" type="slidenum">
              <a:rPr lang="en-US" sz="1000" smtClean="0">
                <a:latin typeface="Verdana" pitchFamily="34" charset="0"/>
              </a:rPr>
              <a:pPr eaLnBrk="1" hangingPunct="1"/>
              <a:t>183</a:t>
            </a:fld>
            <a:endParaRPr lang="en-US" sz="1000" dirty="0" smtClean="0">
              <a:latin typeface="Verdana" pitchFamily="34" charset="0"/>
            </a:endParaRPr>
          </a:p>
        </p:txBody>
      </p:sp>
      <p:sp>
        <p:nvSpPr>
          <p:cNvPr id="201731"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201732"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201733" name="Rectangle 2"/>
          <p:cNvSpPr>
            <a:spLocks noGrp="1" noChangeArrowheads="1"/>
          </p:cNvSpPr>
          <p:nvPr>
            <p:ph type="title"/>
          </p:nvPr>
        </p:nvSpPr>
        <p:spPr/>
        <p:txBody>
          <a:bodyPr/>
          <a:lstStyle/>
          <a:p>
            <a:r>
              <a:rPr lang="en-US" dirty="0"/>
              <a:t>Phương </a:t>
            </a:r>
            <a:r>
              <a:rPr lang="en-US" dirty="0" err="1"/>
              <a:t>pháp</a:t>
            </a:r>
            <a:r>
              <a:rPr lang="en-US" dirty="0"/>
              <a:t> </a:t>
            </a:r>
            <a:r>
              <a:rPr lang="en-US" dirty="0" err="1"/>
              <a:t>địa</a:t>
            </a:r>
            <a:r>
              <a:rPr lang="en-US" dirty="0"/>
              <a:t> </a:t>
            </a:r>
            <a:r>
              <a:rPr lang="en-US" dirty="0" err="1"/>
              <a:t>chỉ</a:t>
            </a:r>
            <a:r>
              <a:rPr lang="en-US" dirty="0"/>
              <a:t> </a:t>
            </a:r>
            <a:r>
              <a:rPr lang="en-US" dirty="0" err="1" smtClean="0"/>
              <a:t>mở</a:t>
            </a:r>
            <a:r>
              <a:rPr lang="en-US" dirty="0" smtClean="0"/>
              <a:t> (1)</a:t>
            </a:r>
          </a:p>
        </p:txBody>
      </p:sp>
      <p:sp>
        <p:nvSpPr>
          <p:cNvPr id="201734" name="Rectangle 3"/>
          <p:cNvSpPr>
            <a:spLocks noGrp="1" noChangeArrowheads="1"/>
          </p:cNvSpPr>
          <p:nvPr>
            <p:ph type="body" idx="1"/>
          </p:nvPr>
        </p:nvSpPr>
        <p:spPr/>
        <p:txBody>
          <a:bodyPr/>
          <a:lstStyle/>
          <a:p>
            <a:r>
              <a:rPr lang="en-US" sz="2400" dirty="0" err="1" smtClean="0"/>
              <a:t>Các</a:t>
            </a:r>
            <a:r>
              <a:rPr lang="en-US" sz="2400" dirty="0" smtClean="0"/>
              <a:t> </a:t>
            </a:r>
            <a:r>
              <a:rPr lang="en-US" sz="2400" dirty="0" err="1" smtClean="0"/>
              <a:t>phần</a:t>
            </a:r>
            <a:r>
              <a:rPr lang="en-US" sz="2400" dirty="0" smtClean="0"/>
              <a:t> </a:t>
            </a:r>
            <a:r>
              <a:rPr lang="en-US" sz="2400" dirty="0" err="1" smtClean="0"/>
              <a:t>tử</a:t>
            </a:r>
            <a:r>
              <a:rPr lang="en-US" sz="2400" dirty="0" smtClean="0"/>
              <a:t> </a:t>
            </a:r>
            <a:r>
              <a:rPr lang="en-US" sz="2400" dirty="0" err="1" smtClean="0"/>
              <a:t>chỉ</a:t>
            </a:r>
            <a:r>
              <a:rPr lang="en-US" sz="2400" dirty="0" smtClean="0"/>
              <a:t> </a:t>
            </a:r>
            <a:r>
              <a:rPr lang="en-US" sz="2400" dirty="0" err="1" smtClean="0"/>
              <a:t>lưu</a:t>
            </a:r>
            <a:r>
              <a:rPr lang="en-US" sz="2400" dirty="0" smtClean="0"/>
              <a:t> </a:t>
            </a:r>
            <a:r>
              <a:rPr lang="en-US" sz="2400" dirty="0" err="1" smtClean="0"/>
              <a:t>trong</a:t>
            </a:r>
            <a:r>
              <a:rPr lang="en-US" sz="2400" dirty="0" smtClean="0"/>
              <a:t> </a:t>
            </a:r>
            <a:r>
              <a:rPr lang="en-US" sz="2400" dirty="0" err="1" smtClean="0"/>
              <a:t>bảng</a:t>
            </a:r>
            <a:r>
              <a:rPr lang="en-US" sz="2400" dirty="0" smtClean="0"/>
              <a:t> T, </a:t>
            </a:r>
            <a:r>
              <a:rPr lang="en-US" sz="2400" dirty="0" err="1" smtClean="0"/>
              <a:t>không</a:t>
            </a:r>
            <a:r>
              <a:rPr lang="en-US" sz="2400" dirty="0" smtClean="0"/>
              <a:t> </a:t>
            </a:r>
            <a:r>
              <a:rPr lang="en-US" sz="2400" dirty="0" err="1" smtClean="0"/>
              <a:t>dùng</a:t>
            </a:r>
            <a:r>
              <a:rPr lang="en-US" sz="2400" dirty="0" smtClean="0"/>
              <a:t> </a:t>
            </a:r>
            <a:r>
              <a:rPr lang="en-US" sz="2400" dirty="0" err="1" smtClean="0"/>
              <a:t>thêm</a:t>
            </a:r>
            <a:r>
              <a:rPr lang="en-US" sz="2400" dirty="0" smtClean="0"/>
              <a:t> </a:t>
            </a:r>
            <a:r>
              <a:rPr lang="en-US" sz="2400" dirty="0" err="1" smtClean="0"/>
              <a:t>bộ</a:t>
            </a:r>
            <a:r>
              <a:rPr lang="en-US" sz="2400" dirty="0" smtClean="0"/>
              <a:t> </a:t>
            </a:r>
            <a:r>
              <a:rPr lang="en-US" sz="2400" dirty="0" err="1" smtClean="0"/>
              <a:t>nhớ</a:t>
            </a:r>
            <a:r>
              <a:rPr lang="en-US" sz="2400" dirty="0" smtClean="0"/>
              <a:t> </a:t>
            </a:r>
            <a:r>
              <a:rPr lang="en-US" sz="2400" dirty="0" err="1" smtClean="0"/>
              <a:t>mở</a:t>
            </a:r>
            <a:r>
              <a:rPr lang="en-US" sz="2400" dirty="0" smtClean="0"/>
              <a:t> </a:t>
            </a:r>
            <a:r>
              <a:rPr lang="en-US" sz="2400" dirty="0" err="1" smtClean="0"/>
              <a:t>rộng</a:t>
            </a:r>
            <a:r>
              <a:rPr lang="en-US" sz="2400" dirty="0" smtClean="0"/>
              <a:t> </a:t>
            </a:r>
            <a:r>
              <a:rPr lang="en-US" sz="2400" dirty="0" err="1" smtClean="0"/>
              <a:t>như</a:t>
            </a:r>
            <a:r>
              <a:rPr lang="en-US" sz="2400" dirty="0" smtClean="0"/>
              <a:t> </a:t>
            </a:r>
            <a:r>
              <a:rPr lang="en-US" sz="2400" dirty="0" err="1" smtClean="0"/>
              <a:t>phương</a:t>
            </a:r>
            <a:r>
              <a:rPr lang="en-US" sz="2400" dirty="0" smtClean="0"/>
              <a:t> </a:t>
            </a:r>
            <a:r>
              <a:rPr lang="en-US" sz="2400" dirty="0" err="1" smtClean="0"/>
              <a:t>pháp</a:t>
            </a:r>
            <a:r>
              <a:rPr lang="en-US" sz="2400" dirty="0" smtClean="0"/>
              <a:t> </a:t>
            </a:r>
            <a:r>
              <a:rPr lang="en-US" sz="2400" dirty="0" err="1" smtClean="0"/>
              <a:t>nối</a:t>
            </a:r>
            <a:r>
              <a:rPr lang="en-US" sz="2400" dirty="0" smtClean="0"/>
              <a:t> </a:t>
            </a:r>
            <a:r>
              <a:rPr lang="en-US" sz="2400" dirty="0" err="1" smtClean="0"/>
              <a:t>kết</a:t>
            </a:r>
            <a:endParaRPr lang="en-US" sz="2400" dirty="0" smtClean="0"/>
          </a:p>
          <a:p>
            <a:r>
              <a:rPr lang="en-US" sz="2400" dirty="0" err="1" smtClean="0"/>
              <a:t>Thuật</a:t>
            </a:r>
            <a:r>
              <a:rPr lang="en-US" sz="2400" dirty="0" smtClean="0"/>
              <a:t> </a:t>
            </a:r>
            <a:r>
              <a:rPr lang="en-US" sz="2400" dirty="0" err="1" smtClean="0"/>
              <a:t>toán</a:t>
            </a:r>
            <a:r>
              <a:rPr lang="en-US" sz="2400" dirty="0" smtClean="0"/>
              <a:t> </a:t>
            </a:r>
            <a:r>
              <a:rPr lang="en-US" sz="2400" dirty="0" err="1" smtClean="0"/>
              <a:t>cơ</a:t>
            </a:r>
            <a:r>
              <a:rPr lang="en-US" sz="2400" dirty="0" smtClean="0"/>
              <a:t> </a:t>
            </a:r>
            <a:r>
              <a:rPr lang="en-US" sz="2400" dirty="0" err="1" smtClean="0"/>
              <a:t>bản</a:t>
            </a:r>
            <a:r>
              <a:rPr lang="en-US" sz="2400" dirty="0" smtClean="0"/>
              <a:t> </a:t>
            </a:r>
            <a:r>
              <a:rPr lang="en-US" sz="2400" dirty="0" err="1" smtClean="0"/>
              <a:t>để</a:t>
            </a:r>
            <a:r>
              <a:rPr lang="en-US" sz="2400" dirty="0" smtClean="0"/>
              <a:t> </a:t>
            </a:r>
            <a:r>
              <a:rPr lang="en-US" sz="2400" dirty="0" err="1" smtClean="0"/>
              <a:t>thêm</a:t>
            </a:r>
            <a:r>
              <a:rPr lang="en-US" sz="2400" dirty="0" smtClean="0"/>
              <a:t> </a:t>
            </a:r>
            <a:r>
              <a:rPr lang="en-US" sz="2400" dirty="0" err="1" smtClean="0"/>
              <a:t>khóa</a:t>
            </a:r>
            <a:r>
              <a:rPr lang="en-US" sz="2400" dirty="0" smtClean="0"/>
              <a:t> k:</a:t>
            </a:r>
          </a:p>
        </p:txBody>
      </p:sp>
      <p:pic>
        <p:nvPicPr>
          <p:cNvPr id="20173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4450" y="2590800"/>
            <a:ext cx="4121150" cy="329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230E8359-14E4-4CCC-BF77-C267E81C6D11}" type="slidenum">
              <a:rPr lang="en-US" sz="1000" smtClean="0">
                <a:latin typeface="Verdana" pitchFamily="34" charset="0"/>
              </a:rPr>
              <a:pPr eaLnBrk="1" hangingPunct="1"/>
              <a:t>184</a:t>
            </a:fld>
            <a:endParaRPr lang="en-US" sz="1000" dirty="0" smtClean="0">
              <a:latin typeface="Verdana" pitchFamily="34" charset="0"/>
            </a:endParaRPr>
          </a:p>
        </p:txBody>
      </p:sp>
      <p:sp>
        <p:nvSpPr>
          <p:cNvPr id="202755"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202756"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202757" name="Rectangle 2"/>
          <p:cNvSpPr>
            <a:spLocks noGrp="1" noChangeArrowheads="1"/>
          </p:cNvSpPr>
          <p:nvPr>
            <p:ph type="title"/>
          </p:nvPr>
        </p:nvSpPr>
        <p:spPr/>
        <p:txBody>
          <a:bodyPr/>
          <a:lstStyle/>
          <a:p>
            <a:r>
              <a:rPr lang="en-US" dirty="0"/>
              <a:t>Phương </a:t>
            </a:r>
            <a:r>
              <a:rPr lang="en-US" dirty="0" err="1"/>
              <a:t>pháp</a:t>
            </a:r>
            <a:r>
              <a:rPr lang="en-US" dirty="0"/>
              <a:t> </a:t>
            </a:r>
            <a:r>
              <a:rPr lang="en-US" dirty="0" err="1"/>
              <a:t>địa</a:t>
            </a:r>
            <a:r>
              <a:rPr lang="en-US" dirty="0"/>
              <a:t> </a:t>
            </a:r>
            <a:r>
              <a:rPr lang="en-US" dirty="0" err="1"/>
              <a:t>chỉ</a:t>
            </a:r>
            <a:r>
              <a:rPr lang="en-US" dirty="0"/>
              <a:t> </a:t>
            </a:r>
            <a:r>
              <a:rPr lang="en-US" dirty="0" err="1"/>
              <a:t>mở</a:t>
            </a:r>
            <a:r>
              <a:rPr lang="en-US" dirty="0"/>
              <a:t> </a:t>
            </a:r>
            <a:r>
              <a:rPr lang="en-US" dirty="0" smtClean="0"/>
              <a:t>(2)</a:t>
            </a:r>
          </a:p>
        </p:txBody>
      </p:sp>
      <p:pic>
        <p:nvPicPr>
          <p:cNvPr id="20275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066800"/>
            <a:ext cx="5791200" cy="469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2759" name="Rectangle 6"/>
          <p:cNvSpPr>
            <a:spLocks noGrp="1" noChangeArrowheads="1"/>
          </p:cNvSpPr>
          <p:nvPr>
            <p:ph type="body" idx="1"/>
          </p:nvPr>
        </p:nvSpPr>
        <p:spPr>
          <a:xfrm>
            <a:off x="609600" y="5791200"/>
            <a:ext cx="8229600" cy="523875"/>
          </a:xfrm>
          <a:noFill/>
        </p:spPr>
        <p:txBody>
          <a:bodyPr/>
          <a:lstStyle/>
          <a:p>
            <a:pPr algn="ctr">
              <a:buFont typeface="Wingdings" pitchFamily="2" charset="2"/>
              <a:buNone/>
            </a:pPr>
            <a:r>
              <a:rPr lang="en-US" sz="2000" smtClean="0"/>
              <a:t>Phương pháp Open addressing – Linear probing</a:t>
            </a:r>
          </a:p>
        </p:txBody>
      </p:sp>
    </p:spTree>
  </p:cSld>
  <p:clrMapOvr>
    <a:masterClrMapping/>
  </p:clrMapOvr>
  <p:transition>
    <p:strips dir="ru"/>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335AD91F-3525-4F89-8C13-C8588B91C4F3}" type="slidenum">
              <a:rPr lang="en-US" sz="1000" smtClean="0">
                <a:latin typeface="Verdana" pitchFamily="34" charset="0"/>
              </a:rPr>
              <a:pPr eaLnBrk="1" hangingPunct="1"/>
              <a:t>185</a:t>
            </a:fld>
            <a:endParaRPr lang="en-US" sz="1000" dirty="0" smtClean="0">
              <a:latin typeface="Verdana" pitchFamily="34" charset="0"/>
            </a:endParaRPr>
          </a:p>
        </p:txBody>
      </p:sp>
      <p:sp>
        <p:nvSpPr>
          <p:cNvPr id="203779"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203780"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203781" name="Rectangle 2"/>
          <p:cNvSpPr>
            <a:spLocks noGrp="1" noChangeArrowheads="1"/>
          </p:cNvSpPr>
          <p:nvPr>
            <p:ph type="title"/>
          </p:nvPr>
        </p:nvSpPr>
        <p:spPr/>
        <p:txBody>
          <a:bodyPr/>
          <a:lstStyle/>
          <a:p>
            <a:r>
              <a:rPr lang="en-US" dirty="0"/>
              <a:t>Phương </a:t>
            </a:r>
            <a:r>
              <a:rPr lang="en-US" dirty="0" err="1"/>
              <a:t>pháp</a:t>
            </a:r>
            <a:r>
              <a:rPr lang="en-US" dirty="0"/>
              <a:t> </a:t>
            </a:r>
            <a:r>
              <a:rPr lang="en-US" dirty="0" err="1"/>
              <a:t>địa</a:t>
            </a:r>
            <a:r>
              <a:rPr lang="en-US" dirty="0"/>
              <a:t> </a:t>
            </a:r>
            <a:r>
              <a:rPr lang="en-US" dirty="0" err="1"/>
              <a:t>chỉ</a:t>
            </a:r>
            <a:r>
              <a:rPr lang="en-US" dirty="0"/>
              <a:t> </a:t>
            </a:r>
            <a:r>
              <a:rPr lang="en-US" dirty="0" err="1"/>
              <a:t>mở</a:t>
            </a:r>
            <a:r>
              <a:rPr lang="en-US" dirty="0"/>
              <a:t> </a:t>
            </a:r>
            <a:r>
              <a:rPr lang="en-US" dirty="0" smtClean="0"/>
              <a:t>(3)</a:t>
            </a:r>
          </a:p>
        </p:txBody>
      </p:sp>
      <p:sp>
        <p:nvSpPr>
          <p:cNvPr id="203782" name="Rectangle 3"/>
          <p:cNvSpPr>
            <a:spLocks noGrp="1" noChangeArrowheads="1"/>
          </p:cNvSpPr>
          <p:nvPr>
            <p:ph type="body" idx="1"/>
          </p:nvPr>
        </p:nvSpPr>
        <p:spPr/>
        <p:txBody>
          <a:bodyPr/>
          <a:lstStyle/>
          <a:p>
            <a:r>
              <a:rPr lang="en-US" sz="2400" dirty="0" err="1" smtClean="0"/>
              <a:t>Thuật</a:t>
            </a:r>
            <a:r>
              <a:rPr lang="en-US" sz="2400" dirty="0" smtClean="0"/>
              <a:t> </a:t>
            </a:r>
            <a:r>
              <a:rPr lang="en-US" sz="2400" dirty="0" err="1" smtClean="0"/>
              <a:t>toán</a:t>
            </a:r>
            <a:r>
              <a:rPr lang="en-US" sz="2400" dirty="0" smtClean="0"/>
              <a:t> </a:t>
            </a:r>
            <a:r>
              <a:rPr lang="en-US" sz="2400" dirty="0" err="1" smtClean="0"/>
              <a:t>cơ</a:t>
            </a:r>
            <a:r>
              <a:rPr lang="en-US" sz="2400" dirty="0" smtClean="0"/>
              <a:t> </a:t>
            </a:r>
            <a:r>
              <a:rPr lang="en-US" sz="2400" dirty="0" err="1" smtClean="0"/>
              <a:t>bản</a:t>
            </a:r>
            <a:r>
              <a:rPr lang="en-US" sz="2400" dirty="0" smtClean="0"/>
              <a:t> </a:t>
            </a:r>
            <a:r>
              <a:rPr lang="en-US" sz="2400" dirty="0" err="1" smtClean="0"/>
              <a:t>để</a:t>
            </a:r>
            <a:r>
              <a:rPr lang="en-US" sz="2400" dirty="0" smtClean="0"/>
              <a:t> </a:t>
            </a:r>
            <a:r>
              <a:rPr lang="en-US" sz="2400" dirty="0" err="1" smtClean="0"/>
              <a:t>tìm</a:t>
            </a:r>
            <a:r>
              <a:rPr lang="en-US" sz="2400" dirty="0" smtClean="0"/>
              <a:t> </a:t>
            </a:r>
            <a:r>
              <a:rPr lang="en-US" sz="2400" dirty="0" err="1" smtClean="0"/>
              <a:t>khóa</a:t>
            </a:r>
            <a:r>
              <a:rPr lang="en-US" sz="2400" dirty="0" smtClean="0"/>
              <a:t> k:</a:t>
            </a:r>
          </a:p>
          <a:p>
            <a:endParaRPr lang="en-US" dirty="0" smtClean="0"/>
          </a:p>
        </p:txBody>
      </p:sp>
      <p:pic>
        <p:nvPicPr>
          <p:cNvPr id="20378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752600"/>
            <a:ext cx="4114800" cy="299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0774BABB-E1D3-47F3-9484-A7FDFB7A358C}" type="slidenum">
              <a:rPr lang="en-US" sz="1000" smtClean="0">
                <a:latin typeface="Verdana" pitchFamily="34" charset="0"/>
              </a:rPr>
              <a:pPr eaLnBrk="1" hangingPunct="1"/>
              <a:t>186</a:t>
            </a:fld>
            <a:endParaRPr lang="en-US" sz="1000" dirty="0" smtClean="0">
              <a:latin typeface="Verdana" pitchFamily="34" charset="0"/>
            </a:endParaRPr>
          </a:p>
        </p:txBody>
      </p:sp>
      <p:sp>
        <p:nvSpPr>
          <p:cNvPr id="204803"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204804"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204805" name="Rectangle 2"/>
          <p:cNvSpPr>
            <a:spLocks noGrp="1" noChangeArrowheads="1"/>
          </p:cNvSpPr>
          <p:nvPr>
            <p:ph type="title"/>
          </p:nvPr>
        </p:nvSpPr>
        <p:spPr/>
        <p:txBody>
          <a:bodyPr/>
          <a:lstStyle/>
          <a:p>
            <a:r>
              <a:rPr lang="en-US" dirty="0"/>
              <a:t>Phương </a:t>
            </a:r>
            <a:r>
              <a:rPr lang="en-US" dirty="0" err="1"/>
              <a:t>pháp</a:t>
            </a:r>
            <a:r>
              <a:rPr lang="en-US" dirty="0"/>
              <a:t> </a:t>
            </a:r>
            <a:r>
              <a:rPr lang="en-US" dirty="0" err="1"/>
              <a:t>địa</a:t>
            </a:r>
            <a:r>
              <a:rPr lang="en-US" dirty="0"/>
              <a:t> </a:t>
            </a:r>
            <a:r>
              <a:rPr lang="en-US" dirty="0" err="1"/>
              <a:t>chỉ</a:t>
            </a:r>
            <a:r>
              <a:rPr lang="en-US" dirty="0"/>
              <a:t> </a:t>
            </a:r>
            <a:r>
              <a:rPr lang="en-US" dirty="0" err="1"/>
              <a:t>mở</a:t>
            </a:r>
            <a:r>
              <a:rPr lang="en-US" dirty="0"/>
              <a:t> </a:t>
            </a:r>
            <a:r>
              <a:rPr lang="en-US" dirty="0" smtClean="0"/>
              <a:t>(4)</a:t>
            </a:r>
          </a:p>
        </p:txBody>
      </p:sp>
      <p:sp>
        <p:nvSpPr>
          <p:cNvPr id="204806" name="Rectangle 3"/>
          <p:cNvSpPr>
            <a:spLocks noGrp="1" noChangeArrowheads="1"/>
          </p:cNvSpPr>
          <p:nvPr>
            <p:ph type="body" idx="1"/>
          </p:nvPr>
        </p:nvSpPr>
        <p:spPr/>
        <p:txBody>
          <a:bodyPr/>
          <a:lstStyle/>
          <a:p>
            <a:r>
              <a:rPr lang="en-US" sz="2400" smtClean="0"/>
              <a:t>Tên gọi </a:t>
            </a:r>
            <a:r>
              <a:rPr lang="ja-JP" altLang="en-US" sz="2400" smtClean="0"/>
              <a:t>“</a:t>
            </a:r>
            <a:r>
              <a:rPr lang="en-US" altLang="ja-JP" sz="2400" smtClean="0"/>
              <a:t>open addressing</a:t>
            </a:r>
            <a:r>
              <a:rPr lang="ja-JP" altLang="en-US" sz="2400" smtClean="0"/>
              <a:t>”</a:t>
            </a:r>
            <a:r>
              <a:rPr lang="en-US" altLang="ja-JP" sz="2400" smtClean="0"/>
              <a:t> mang ý nghĩa là địa chỉ (address) của phần tử không phải chỉ được xác định bằng </a:t>
            </a:r>
            <a:r>
              <a:rPr lang="ja-JP" altLang="en-US" sz="2400" smtClean="0"/>
              <a:t>“</a:t>
            </a:r>
            <a:r>
              <a:rPr lang="en-US" altLang="ja-JP" sz="2400" smtClean="0"/>
              <a:t>duy nhất</a:t>
            </a:r>
            <a:r>
              <a:rPr lang="ja-JP" altLang="en-US" sz="2400" smtClean="0"/>
              <a:t>”</a:t>
            </a:r>
            <a:r>
              <a:rPr lang="en-US" altLang="ja-JP" sz="2400" smtClean="0"/>
              <a:t> hash value của phần tử đó, mà còn có sự can thiệp của phép </a:t>
            </a:r>
            <a:r>
              <a:rPr lang="ja-JP" altLang="en-US" sz="2400" smtClean="0"/>
              <a:t>“</a:t>
            </a:r>
            <a:r>
              <a:rPr lang="en-US" altLang="ja-JP" sz="2400" smtClean="0"/>
              <a:t>dò tìm (probing)</a:t>
            </a:r>
            <a:r>
              <a:rPr lang="ja-JP" altLang="en-US" sz="2400" smtClean="0"/>
              <a:t>”</a:t>
            </a:r>
            <a:endParaRPr lang="en-US" altLang="ja-JP" sz="2400" smtClean="0"/>
          </a:p>
          <a:p>
            <a:endParaRPr lang="en-US" sz="2400" smtClean="0"/>
          </a:p>
          <a:p>
            <a:r>
              <a:rPr lang="en-US" sz="2400" smtClean="0"/>
              <a:t>Có 3 phương pháp dò tìm phổ biến:</a:t>
            </a:r>
          </a:p>
          <a:p>
            <a:pPr lvl="1"/>
            <a:r>
              <a:rPr lang="en-US" sz="2000" smtClean="0">
                <a:latin typeface="Arial" pitchFamily="34" charset="0"/>
              </a:rPr>
              <a:t>Phương pháp dò tuần tự (Linear probing)</a:t>
            </a:r>
          </a:p>
          <a:p>
            <a:pPr lvl="1"/>
            <a:r>
              <a:rPr lang="en-US" sz="2000" smtClean="0">
                <a:latin typeface="Arial" pitchFamily="34" charset="0"/>
              </a:rPr>
              <a:t>Phương pháp dò bậc 2 (Quadratic probing)</a:t>
            </a:r>
          </a:p>
          <a:p>
            <a:pPr lvl="1"/>
            <a:r>
              <a:rPr lang="en-US" sz="2000" smtClean="0">
                <a:latin typeface="Arial" pitchFamily="34" charset="0"/>
              </a:rPr>
              <a:t>Phương pháp băm kép (Double hashing)</a:t>
            </a:r>
          </a:p>
          <a:p>
            <a:pPr lvl="1"/>
            <a:endParaRPr lang="en-US" sz="1800" smtClean="0">
              <a:latin typeface="Arial" pitchFamily="34" charset="0"/>
            </a:endParaRPr>
          </a:p>
        </p:txBody>
      </p:sp>
    </p:spTree>
  </p:cSld>
  <p:clrMapOvr>
    <a:masterClrMapping/>
  </p:clrMapOvr>
  <p:transition>
    <p:strips dir="ru"/>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33ADFEAF-EE5C-480B-8086-A13E50E18CD9}" type="slidenum">
              <a:rPr lang="en-US" sz="1000" smtClean="0">
                <a:latin typeface="Verdana" pitchFamily="34" charset="0"/>
              </a:rPr>
              <a:pPr eaLnBrk="1" hangingPunct="1"/>
              <a:t>187</a:t>
            </a:fld>
            <a:endParaRPr lang="en-US" sz="1000" dirty="0" smtClean="0">
              <a:latin typeface="Verdana" pitchFamily="34" charset="0"/>
            </a:endParaRPr>
          </a:p>
        </p:txBody>
      </p:sp>
      <p:sp>
        <p:nvSpPr>
          <p:cNvPr id="205827"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205828"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205829" name="Rectangle 2"/>
          <p:cNvSpPr>
            <a:spLocks noGrp="1" noChangeArrowheads="1"/>
          </p:cNvSpPr>
          <p:nvPr>
            <p:ph type="title"/>
          </p:nvPr>
        </p:nvSpPr>
        <p:spPr/>
        <p:txBody>
          <a:bodyPr/>
          <a:lstStyle/>
          <a:p>
            <a:r>
              <a:rPr lang="en-US" smtClean="0"/>
              <a:t>Linear probing</a:t>
            </a:r>
          </a:p>
        </p:txBody>
      </p:sp>
      <p:sp>
        <p:nvSpPr>
          <p:cNvPr id="205830" name="Rectangle 3"/>
          <p:cNvSpPr>
            <a:spLocks noGrp="1" noChangeArrowheads="1"/>
          </p:cNvSpPr>
          <p:nvPr>
            <p:ph type="body" idx="1"/>
          </p:nvPr>
        </p:nvSpPr>
        <p:spPr/>
        <p:txBody>
          <a:bodyPr/>
          <a:lstStyle/>
          <a:p>
            <a:r>
              <a:rPr lang="en-US" smtClean="0"/>
              <a:t>Mô tả:</a:t>
            </a:r>
          </a:p>
          <a:p>
            <a:pPr lvl="1">
              <a:buFont typeface="Wingdings" pitchFamily="2" charset="2"/>
              <a:buNone/>
            </a:pPr>
            <a:r>
              <a:rPr lang="en-US" sz="2800" b="1" i="1" smtClean="0">
                <a:latin typeface="Times New Roman" pitchFamily="18" charset="0"/>
              </a:rPr>
              <a:t>	h(k, i) = (h(k) + i) mod m</a:t>
            </a:r>
          </a:p>
          <a:p>
            <a:pPr lvl="1">
              <a:buFont typeface="Wingdings" pitchFamily="2" charset="2"/>
              <a:buNone/>
            </a:pPr>
            <a:endParaRPr lang="en-US" sz="2800" b="1" i="1" smtClean="0">
              <a:latin typeface="Times New Roman" pitchFamily="18" charset="0"/>
            </a:endParaRPr>
          </a:p>
          <a:p>
            <a:pPr lvl="1"/>
            <a:r>
              <a:rPr lang="en-US" smtClean="0">
                <a:latin typeface="Arial" pitchFamily="34" charset="0"/>
              </a:rPr>
              <a:t>i: thứ tự của lần thử (i = 0, 1, 2,…)</a:t>
            </a:r>
          </a:p>
          <a:p>
            <a:pPr lvl="1"/>
            <a:r>
              <a:rPr lang="en-US" smtClean="0">
                <a:latin typeface="Arial" pitchFamily="34" charset="0"/>
              </a:rPr>
              <a:t>h(k): hàm băm</a:t>
            </a:r>
          </a:p>
          <a:p>
            <a:pPr lvl="1"/>
            <a:r>
              <a:rPr lang="en-US" smtClean="0">
                <a:latin typeface="Arial" pitchFamily="34" charset="0"/>
              </a:rPr>
              <a:t>m: số slot của bảng băm</a:t>
            </a:r>
          </a:p>
          <a:p>
            <a:pPr lvl="1"/>
            <a:r>
              <a:rPr lang="en-US" smtClean="0">
                <a:latin typeface="Arial" pitchFamily="34" charset="0"/>
              </a:rPr>
              <a:t>h(k, i): địa chỉ của khóa </a:t>
            </a:r>
            <a:r>
              <a:rPr lang="en-US" b="1" i="1" smtClean="0">
                <a:latin typeface="Arial" pitchFamily="34" charset="0"/>
              </a:rPr>
              <a:t>k</a:t>
            </a:r>
            <a:r>
              <a:rPr lang="en-US" smtClean="0">
                <a:latin typeface="Arial" pitchFamily="34" charset="0"/>
              </a:rPr>
              <a:t> tại lần thử thứ </a:t>
            </a:r>
            <a:r>
              <a:rPr lang="en-US" b="1" i="1" smtClean="0">
                <a:latin typeface="Arial" pitchFamily="34" charset="0"/>
              </a:rPr>
              <a:t>i</a:t>
            </a:r>
            <a:r>
              <a:rPr lang="en-US" smtClean="0">
                <a:latin typeface="Arial" pitchFamily="34" charset="0"/>
              </a:rPr>
              <a:t> </a:t>
            </a:r>
          </a:p>
          <a:p>
            <a:endParaRPr lang="en-US" smtClean="0"/>
          </a:p>
        </p:txBody>
      </p:sp>
    </p:spTree>
  </p:cSld>
  <p:clrMapOvr>
    <a:masterClrMapping/>
  </p:clrMapOvr>
  <p:transition>
    <p:strips dir="ru"/>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CD0AA18E-11E4-4216-8190-522A60327239}" type="slidenum">
              <a:rPr lang="en-US" sz="1000" smtClean="0">
                <a:latin typeface="Verdana" pitchFamily="34" charset="0"/>
              </a:rPr>
              <a:pPr eaLnBrk="1" hangingPunct="1"/>
              <a:t>188</a:t>
            </a:fld>
            <a:endParaRPr lang="en-US" sz="1000" dirty="0" smtClean="0">
              <a:latin typeface="Verdana" pitchFamily="34" charset="0"/>
            </a:endParaRPr>
          </a:p>
        </p:txBody>
      </p:sp>
      <p:sp>
        <p:nvSpPr>
          <p:cNvPr id="206851"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206852"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206853" name="Rectangle 2"/>
          <p:cNvSpPr>
            <a:spLocks noGrp="1" noChangeArrowheads="1"/>
          </p:cNvSpPr>
          <p:nvPr>
            <p:ph type="title"/>
          </p:nvPr>
        </p:nvSpPr>
        <p:spPr/>
        <p:txBody>
          <a:bodyPr/>
          <a:lstStyle/>
          <a:p>
            <a:r>
              <a:rPr lang="en-US" smtClean="0"/>
              <a:t>Quadratic probing</a:t>
            </a:r>
          </a:p>
        </p:txBody>
      </p:sp>
      <p:sp>
        <p:nvSpPr>
          <p:cNvPr id="206854" name="Rectangle 3"/>
          <p:cNvSpPr>
            <a:spLocks noGrp="1" noChangeArrowheads="1"/>
          </p:cNvSpPr>
          <p:nvPr>
            <p:ph type="body" idx="1"/>
          </p:nvPr>
        </p:nvSpPr>
        <p:spPr/>
        <p:txBody>
          <a:bodyPr/>
          <a:lstStyle/>
          <a:p>
            <a:r>
              <a:rPr lang="en-US" smtClean="0"/>
              <a:t>Mô tả:</a:t>
            </a:r>
          </a:p>
          <a:p>
            <a:pPr>
              <a:buFont typeface="Wingdings" pitchFamily="2" charset="2"/>
              <a:buNone/>
            </a:pPr>
            <a:r>
              <a:rPr lang="en-US" b="1" i="1" smtClean="0">
                <a:latin typeface="Times New Roman" pitchFamily="18" charset="0"/>
              </a:rPr>
              <a:t>	    h(k, i) = (h(k) + i</a:t>
            </a:r>
            <a:r>
              <a:rPr lang="en-US" b="1" i="1" baseline="30000" smtClean="0">
                <a:latin typeface="Times New Roman" pitchFamily="18" charset="0"/>
              </a:rPr>
              <a:t>2</a:t>
            </a:r>
            <a:r>
              <a:rPr lang="en-US" b="1" i="1" smtClean="0">
                <a:latin typeface="Times New Roman" pitchFamily="18" charset="0"/>
              </a:rPr>
              <a:t>) mod m</a:t>
            </a:r>
          </a:p>
          <a:p>
            <a:pPr>
              <a:buFont typeface="Wingdings" pitchFamily="2" charset="2"/>
              <a:buNone/>
            </a:pPr>
            <a:endParaRPr lang="en-US" b="1" i="1" smtClean="0">
              <a:latin typeface="Times New Roman" pitchFamily="18" charset="0"/>
            </a:endParaRPr>
          </a:p>
          <a:p>
            <a:pPr lvl="1"/>
            <a:r>
              <a:rPr lang="en-US" smtClean="0">
                <a:latin typeface="Arial" pitchFamily="34" charset="0"/>
              </a:rPr>
              <a:t>i: thứ tự của lần thử (i = 0,1,2,…)</a:t>
            </a:r>
          </a:p>
          <a:p>
            <a:pPr lvl="1"/>
            <a:r>
              <a:rPr lang="en-US" smtClean="0">
                <a:latin typeface="Arial" pitchFamily="34" charset="0"/>
              </a:rPr>
              <a:t>h(k): hàm băm</a:t>
            </a:r>
          </a:p>
          <a:p>
            <a:pPr lvl="1"/>
            <a:r>
              <a:rPr lang="en-US" smtClean="0">
                <a:latin typeface="Arial" pitchFamily="34" charset="0"/>
              </a:rPr>
              <a:t>m: số slot của bảng băm</a:t>
            </a:r>
          </a:p>
          <a:p>
            <a:pPr lvl="1"/>
            <a:r>
              <a:rPr lang="en-US" smtClean="0">
                <a:latin typeface="Arial" pitchFamily="34" charset="0"/>
              </a:rPr>
              <a:t>h(k, i): địa chỉ của khóa </a:t>
            </a:r>
            <a:r>
              <a:rPr lang="en-US" b="1" i="1" smtClean="0">
                <a:latin typeface="Arial" pitchFamily="34" charset="0"/>
              </a:rPr>
              <a:t>k</a:t>
            </a:r>
            <a:r>
              <a:rPr lang="en-US" smtClean="0">
                <a:latin typeface="Arial" pitchFamily="34" charset="0"/>
              </a:rPr>
              <a:t> tại lần thử thứ </a:t>
            </a:r>
            <a:r>
              <a:rPr lang="en-US" b="1" i="1" smtClean="0">
                <a:latin typeface="Arial" pitchFamily="34" charset="0"/>
              </a:rPr>
              <a:t>i</a:t>
            </a:r>
            <a:r>
              <a:rPr lang="en-US" smtClean="0">
                <a:latin typeface="Arial" pitchFamily="34" charset="0"/>
              </a:rPr>
              <a:t> </a:t>
            </a:r>
          </a:p>
          <a:p>
            <a:pPr>
              <a:buFont typeface="Wingdings" pitchFamily="2" charset="2"/>
              <a:buNone/>
            </a:pPr>
            <a:endParaRPr lang="en-US" sz="2400" b="1" i="1" smtClean="0">
              <a:latin typeface="Times New Roman" pitchFamily="18" charset="0"/>
            </a:endParaRPr>
          </a:p>
          <a:p>
            <a:endParaRPr lang="en-US" smtClean="0"/>
          </a:p>
        </p:txBody>
      </p:sp>
    </p:spTree>
  </p:cSld>
  <p:clrMapOvr>
    <a:masterClrMapping/>
  </p:clrMapOvr>
  <p:transition>
    <p:strips dir="ru"/>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DE8CF228-4DC6-4E38-8905-E4DD09A75B54}" type="slidenum">
              <a:rPr lang="en-US" sz="1000" smtClean="0">
                <a:latin typeface="Verdana" pitchFamily="34" charset="0"/>
              </a:rPr>
              <a:pPr eaLnBrk="1" hangingPunct="1"/>
              <a:t>189</a:t>
            </a:fld>
            <a:endParaRPr lang="en-US" sz="1000" dirty="0" smtClean="0">
              <a:latin typeface="Verdana" pitchFamily="34" charset="0"/>
            </a:endParaRPr>
          </a:p>
        </p:txBody>
      </p:sp>
      <p:sp>
        <p:nvSpPr>
          <p:cNvPr id="207875"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207876"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207877" name="Rectangle 2"/>
          <p:cNvSpPr>
            <a:spLocks noGrp="1" noChangeArrowheads="1"/>
          </p:cNvSpPr>
          <p:nvPr>
            <p:ph type="title"/>
          </p:nvPr>
        </p:nvSpPr>
        <p:spPr/>
        <p:txBody>
          <a:bodyPr/>
          <a:lstStyle/>
          <a:p>
            <a:r>
              <a:rPr lang="en-US" smtClean="0"/>
              <a:t>Double hashing</a:t>
            </a:r>
          </a:p>
        </p:txBody>
      </p:sp>
      <p:sp>
        <p:nvSpPr>
          <p:cNvPr id="207878" name="Rectangle 3"/>
          <p:cNvSpPr>
            <a:spLocks noGrp="1" noChangeArrowheads="1"/>
          </p:cNvSpPr>
          <p:nvPr>
            <p:ph type="body" idx="1"/>
          </p:nvPr>
        </p:nvSpPr>
        <p:spPr/>
        <p:txBody>
          <a:bodyPr/>
          <a:lstStyle/>
          <a:p>
            <a:r>
              <a:rPr lang="en-US" smtClean="0"/>
              <a:t>Mô tả:</a:t>
            </a:r>
          </a:p>
          <a:p>
            <a:pPr>
              <a:buFont typeface="Wingdings" pitchFamily="2" charset="2"/>
              <a:buNone/>
            </a:pPr>
            <a:r>
              <a:rPr lang="en-US" b="1" i="1" smtClean="0">
                <a:latin typeface="Times New Roman" pitchFamily="18" charset="0"/>
              </a:rPr>
              <a:t>	    h(k, i) = (h(k) + i*h</a:t>
            </a:r>
            <a:r>
              <a:rPr lang="ja-JP" altLang="en-US" b="1" i="1" smtClean="0"/>
              <a:t>’</a:t>
            </a:r>
            <a:r>
              <a:rPr lang="en-US" altLang="ja-JP" b="1" i="1" smtClean="0">
                <a:latin typeface="Times New Roman" pitchFamily="18" charset="0"/>
              </a:rPr>
              <a:t>(k)) mod m</a:t>
            </a:r>
          </a:p>
          <a:p>
            <a:pPr>
              <a:buFont typeface="Wingdings" pitchFamily="2" charset="2"/>
              <a:buNone/>
            </a:pPr>
            <a:endParaRPr lang="en-US" b="1" i="1" smtClean="0">
              <a:latin typeface="Times New Roman" pitchFamily="18" charset="0"/>
            </a:endParaRPr>
          </a:p>
          <a:p>
            <a:pPr lvl="1"/>
            <a:r>
              <a:rPr lang="en-US" smtClean="0">
                <a:latin typeface="Arial" pitchFamily="34" charset="0"/>
              </a:rPr>
              <a:t>i: thứ tự của lần thử (i = 0,1,2,…)</a:t>
            </a:r>
          </a:p>
          <a:p>
            <a:pPr lvl="1"/>
            <a:r>
              <a:rPr lang="en-US" smtClean="0">
                <a:latin typeface="Arial" pitchFamily="34" charset="0"/>
              </a:rPr>
              <a:t>h(k) và h</a:t>
            </a:r>
            <a:r>
              <a:rPr lang="ja-JP" altLang="en-US" smtClean="0">
                <a:latin typeface="Arial" pitchFamily="34" charset="0"/>
              </a:rPr>
              <a:t>’</a:t>
            </a:r>
            <a:r>
              <a:rPr lang="en-US" altLang="ja-JP" smtClean="0">
                <a:latin typeface="Arial" pitchFamily="34" charset="0"/>
              </a:rPr>
              <a:t>(k) : hàm băm</a:t>
            </a:r>
          </a:p>
          <a:p>
            <a:pPr lvl="1"/>
            <a:r>
              <a:rPr lang="en-US" smtClean="0">
                <a:latin typeface="Arial" pitchFamily="34" charset="0"/>
              </a:rPr>
              <a:t>m: số slot của bảng băm</a:t>
            </a:r>
          </a:p>
          <a:p>
            <a:pPr lvl="1"/>
            <a:r>
              <a:rPr lang="en-US" smtClean="0">
                <a:latin typeface="Arial" pitchFamily="34" charset="0"/>
              </a:rPr>
              <a:t>h(k, i): địa chỉ của khóa </a:t>
            </a:r>
            <a:r>
              <a:rPr lang="en-US" b="1" i="1" smtClean="0">
                <a:latin typeface="Arial" pitchFamily="34" charset="0"/>
              </a:rPr>
              <a:t>k</a:t>
            </a:r>
            <a:r>
              <a:rPr lang="en-US" smtClean="0">
                <a:latin typeface="Arial" pitchFamily="34" charset="0"/>
              </a:rPr>
              <a:t> tại lần thử thứ </a:t>
            </a:r>
            <a:r>
              <a:rPr lang="en-US" b="1" i="1" smtClean="0">
                <a:latin typeface="Arial" pitchFamily="34" charset="0"/>
              </a:rPr>
              <a:t>i</a:t>
            </a:r>
            <a:endParaRPr lang="en-US" smtClean="0">
              <a:latin typeface="Arial" pitchFamily="34" charset="0"/>
            </a:endParaRPr>
          </a:p>
          <a:p>
            <a:pPr>
              <a:buFont typeface="Wingdings" pitchFamily="2" charset="2"/>
              <a:buNone/>
            </a:pPr>
            <a:endParaRPr lang="en-US" sz="2400" b="1" i="1" smtClean="0">
              <a:latin typeface="Times New Roman" pitchFamily="18" charset="0"/>
            </a:endParaRPr>
          </a:p>
          <a:p>
            <a:endParaRPr lang="en-US" smtClean="0"/>
          </a:p>
        </p:txBody>
      </p:sp>
    </p:spTree>
  </p:cSld>
  <p:clrMapOvr>
    <a:masterClrMapping/>
  </p:clrMapOvr>
  <p:transition>
    <p:strips dir="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33363"/>
            <a:ext cx="7391400" cy="563562"/>
          </a:xfrm>
        </p:spPr>
        <p:txBody>
          <a:bodyPr/>
          <a:lstStyle/>
          <a:p>
            <a:r>
              <a:rPr lang="en-US" dirty="0" err="1"/>
              <a:t>Danh</a:t>
            </a:r>
            <a:r>
              <a:rPr lang="en-US" dirty="0"/>
              <a:t> </a:t>
            </a:r>
            <a:r>
              <a:rPr lang="en-US" dirty="0" err="1"/>
              <a:t>sách</a:t>
            </a:r>
            <a:r>
              <a:rPr lang="en-US" dirty="0"/>
              <a:t> </a:t>
            </a:r>
            <a:r>
              <a:rPr lang="en-US" dirty="0" err="1"/>
              <a:t>liên</a:t>
            </a:r>
            <a:r>
              <a:rPr lang="en-US" dirty="0"/>
              <a:t> </a:t>
            </a:r>
            <a:r>
              <a:rPr lang="en-US" dirty="0" err="1"/>
              <a:t>kết</a:t>
            </a:r>
            <a:r>
              <a:rPr lang="en-US" dirty="0"/>
              <a:t> </a:t>
            </a:r>
            <a:r>
              <a:rPr lang="en-US" dirty="0" err="1"/>
              <a:t>đôi</a:t>
            </a:r>
            <a:r>
              <a:rPr lang="en-US" dirty="0"/>
              <a:t> </a:t>
            </a:r>
            <a:r>
              <a:rPr lang="en-US" dirty="0" smtClean="0"/>
              <a:t>(3)</a:t>
            </a:r>
            <a:endParaRPr lang="en-US" dirty="0"/>
          </a:p>
        </p:txBody>
      </p:sp>
      <p:sp>
        <p:nvSpPr>
          <p:cNvPr id="4" name="Slide Number Placeholder 3"/>
          <p:cNvSpPr>
            <a:spLocks noGrp="1"/>
          </p:cNvSpPr>
          <p:nvPr>
            <p:ph type="sldNum" sz="quarter" idx="10"/>
          </p:nvPr>
        </p:nvSpPr>
        <p:spPr/>
        <p:txBody>
          <a:bodyPr/>
          <a:lstStyle/>
          <a:p>
            <a:pPr>
              <a:defRPr/>
            </a:pPr>
            <a:fld id="{9CEE71B8-37E4-43B1-A1AB-7166D8C040FC}" type="slidenum">
              <a:rPr lang="en-US" smtClean="0"/>
              <a:pPr>
                <a:defRPr/>
              </a:pPr>
              <a:t>19</a:t>
            </a:fld>
            <a:endParaRPr lang="en-US" dirty="0"/>
          </a:p>
        </p:txBody>
      </p:sp>
      <p:sp>
        <p:nvSpPr>
          <p:cNvPr id="5" name="Date Placeholder 4"/>
          <p:cNvSpPr>
            <a:spLocks noGrp="1"/>
          </p:cNvSpPr>
          <p:nvPr>
            <p:ph type="dt" sz="half" idx="11"/>
          </p:nvPr>
        </p:nvSpPr>
        <p:spPr/>
        <p:txBody>
          <a:bodyPr/>
          <a:lstStyle/>
          <a:p>
            <a:pPr>
              <a:defRPr/>
            </a:pPr>
            <a:r>
              <a:rPr lang="en-US" smtClean="0"/>
              <a:t>Winter 2012</a:t>
            </a:r>
            <a:endParaRPr lang="en-US"/>
          </a:p>
        </p:txBody>
      </p:sp>
      <p:sp>
        <p:nvSpPr>
          <p:cNvPr id="6" name="Footer Placeholder 5"/>
          <p:cNvSpPr>
            <a:spLocks noGrp="1"/>
          </p:cNvSpPr>
          <p:nvPr>
            <p:ph type="ftr" sz="quarter" idx="12"/>
          </p:nvPr>
        </p:nvSpPr>
        <p:spPr/>
        <p:txBody>
          <a:bodyPr/>
          <a:lstStyle/>
          <a:p>
            <a:pPr>
              <a:defRPr/>
            </a:pPr>
            <a:r>
              <a:rPr lang="en-US" smtClean="0"/>
              <a:t>(C) Nguyen Tri Tuan - DH.KHTN Tp.HCM</a:t>
            </a:r>
            <a:endParaRPr lang="en-US"/>
          </a:p>
        </p:txBody>
      </p:sp>
      <p:pic>
        <p:nvPicPr>
          <p:cNvPr id="438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1339" y="1295400"/>
            <a:ext cx="6649661" cy="420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2"/>
          <p:cNvSpPr txBox="1">
            <a:spLocks/>
          </p:cNvSpPr>
          <p:nvPr/>
        </p:nvSpPr>
        <p:spPr bwMode="auto">
          <a:xfrm>
            <a:off x="2390169" y="5715000"/>
            <a:ext cx="45720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150000"/>
              <a:buFont typeface="Wingdings" pitchFamily="2" charset="2"/>
              <a:buChar char="§"/>
              <a:defRPr sz="28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400">
                <a:solidFill>
                  <a:schemeClr val="tx1"/>
                </a:solidFill>
                <a:latin typeface="Arial" charset="0"/>
                <a:ea typeface="MS PGothic" pitchFamily="34" charset="-128"/>
              </a:defRPr>
            </a:lvl2pPr>
            <a:lvl3pPr marL="1143000" indent="-228600" algn="l" rtl="0" eaLnBrk="0" fontAlgn="base" hangingPunct="0">
              <a:spcBef>
                <a:spcPct val="20000"/>
              </a:spcBef>
              <a:spcAft>
                <a:spcPct val="0"/>
              </a:spcAft>
              <a:buClr>
                <a:schemeClr val="tx1"/>
              </a:buClr>
              <a:buChar char="•"/>
              <a:defRPr sz="2000">
                <a:solidFill>
                  <a:schemeClr val="tx1"/>
                </a:solidFill>
                <a:latin typeface="Arial" charset="0"/>
                <a:ea typeface="MS PGothic" pitchFamily="34" charset="-128"/>
              </a:defRPr>
            </a:lvl3pPr>
            <a:lvl4pPr marL="1600200" indent="-228600" algn="l" rtl="0" eaLnBrk="0" fontAlgn="base" hangingPunct="0">
              <a:spcBef>
                <a:spcPct val="20000"/>
              </a:spcBef>
              <a:spcAft>
                <a:spcPct val="0"/>
              </a:spcAft>
              <a:buChar char="–"/>
              <a:defRPr>
                <a:solidFill>
                  <a:schemeClr val="tx1"/>
                </a:solidFill>
                <a:latin typeface="Arial" charset="0"/>
                <a:ea typeface="MS PGothic" pitchFamily="34" charset="-128"/>
              </a:defRPr>
            </a:lvl4pPr>
            <a:lvl5pPr marL="2057400" indent="-228600" algn="l" rtl="0" eaLnBrk="0" fontAlgn="base" hangingPunct="0">
              <a:spcBef>
                <a:spcPct val="20000"/>
              </a:spcBef>
              <a:spcAft>
                <a:spcPct val="0"/>
              </a:spcAft>
              <a:buChar char="»"/>
              <a:defRPr sz="1600">
                <a:solidFill>
                  <a:schemeClr val="tx1"/>
                </a:solidFill>
                <a:latin typeface="Arial" charset="0"/>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a:lstStyle>
          <a:p>
            <a:pPr marL="0" indent="0" algn="ctr">
              <a:buFont typeface="Wingdings" pitchFamily="2" charset="2"/>
              <a:buNone/>
            </a:pPr>
            <a:r>
              <a:rPr lang="en-US" sz="2000" dirty="0" smtClean="0"/>
              <a:t>Minh </a:t>
            </a:r>
            <a:r>
              <a:rPr lang="en-US" sz="2000" dirty="0" err="1" smtClean="0"/>
              <a:t>họa</a:t>
            </a:r>
            <a:r>
              <a:rPr lang="en-US" sz="2000" dirty="0" smtClean="0"/>
              <a:t> </a:t>
            </a:r>
            <a:r>
              <a:rPr lang="en-US" sz="2000" dirty="0" err="1" smtClean="0"/>
              <a:t>thao</a:t>
            </a:r>
            <a:r>
              <a:rPr lang="en-US" sz="2000" dirty="0" smtClean="0"/>
              <a:t> </a:t>
            </a:r>
            <a:r>
              <a:rPr lang="en-US" sz="2000" dirty="0" err="1" smtClean="0"/>
              <a:t>tác</a:t>
            </a:r>
            <a:r>
              <a:rPr lang="en-US" sz="2000" dirty="0" smtClean="0"/>
              <a:t> </a:t>
            </a:r>
            <a:r>
              <a:rPr lang="en-US" sz="2000" dirty="0" err="1" smtClean="0"/>
              <a:t>thêm</a:t>
            </a:r>
            <a:r>
              <a:rPr lang="en-US" sz="2000" dirty="0" smtClean="0"/>
              <a:t> node</a:t>
            </a:r>
            <a:endParaRPr lang="en-US" sz="2000" dirty="0"/>
          </a:p>
        </p:txBody>
      </p:sp>
    </p:spTree>
    <p:extLst>
      <p:ext uri="{BB962C8B-B14F-4D97-AF65-F5344CB8AC3E}">
        <p14:creationId xmlns:p14="http://schemas.microsoft.com/office/powerpoint/2010/main" val="986610220"/>
      </p:ext>
    </p:extLst>
  </p:cSld>
  <p:clrMapOvr>
    <a:masterClrMapping/>
  </p:clrMapOvr>
  <p:transition>
    <p:strips dir="ru"/>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2E5172D4-3BB6-4234-B544-1545D9FE5866}" type="slidenum">
              <a:rPr lang="en-US" sz="1000" smtClean="0">
                <a:latin typeface="Verdana" pitchFamily="34" charset="0"/>
              </a:rPr>
              <a:pPr eaLnBrk="1" hangingPunct="1"/>
              <a:t>190</a:t>
            </a:fld>
            <a:endParaRPr lang="en-US" sz="1000" dirty="0" smtClean="0">
              <a:latin typeface="Verdana" pitchFamily="34" charset="0"/>
            </a:endParaRPr>
          </a:p>
        </p:txBody>
      </p:sp>
      <p:sp>
        <p:nvSpPr>
          <p:cNvPr id="208899"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208900"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208901" name="Rectangle 2"/>
          <p:cNvSpPr>
            <a:spLocks noGrp="1" noChangeArrowheads="1"/>
          </p:cNvSpPr>
          <p:nvPr>
            <p:ph type="title"/>
          </p:nvPr>
        </p:nvSpPr>
        <p:spPr/>
        <p:txBody>
          <a:bodyPr/>
          <a:lstStyle/>
          <a:p>
            <a:r>
              <a:rPr lang="en-US" dirty="0" smtClean="0"/>
              <a:t>Thảo </a:t>
            </a:r>
            <a:r>
              <a:rPr lang="en-US" dirty="0" err="1" smtClean="0"/>
              <a:t>luận</a:t>
            </a:r>
            <a:endParaRPr lang="en-US" dirty="0" smtClean="0"/>
          </a:p>
        </p:txBody>
      </p:sp>
      <p:sp>
        <p:nvSpPr>
          <p:cNvPr id="208902" name="Rectangle 3"/>
          <p:cNvSpPr>
            <a:spLocks noGrp="1" noChangeArrowheads="1"/>
          </p:cNvSpPr>
          <p:nvPr>
            <p:ph type="body" idx="1"/>
          </p:nvPr>
        </p:nvSpPr>
        <p:spPr/>
        <p:txBody>
          <a:bodyPr/>
          <a:lstStyle/>
          <a:p>
            <a:endParaRPr lang="en-US" smtClean="0"/>
          </a:p>
          <a:p>
            <a:r>
              <a:rPr lang="en-US" smtClean="0"/>
              <a:t>Hãy so sánh các ưu, khuyết điểm của phương pháp chaining và open addressing</a:t>
            </a:r>
          </a:p>
        </p:txBody>
      </p:sp>
    </p:spTree>
  </p:cSld>
  <p:clrMapOvr>
    <a:masterClrMapping/>
  </p:clrMapOvr>
  <p:transition>
    <p:strips dir="ru"/>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89954649-3C77-4D3B-8D75-8BD49432F8EB}" type="slidenum">
              <a:rPr lang="en-US" sz="1000" smtClean="0">
                <a:latin typeface="Verdana" pitchFamily="34" charset="0"/>
              </a:rPr>
              <a:pPr eaLnBrk="1" hangingPunct="1"/>
              <a:t>191</a:t>
            </a:fld>
            <a:endParaRPr lang="en-US" sz="1000" dirty="0" smtClean="0">
              <a:latin typeface="Verdana" pitchFamily="34" charset="0"/>
            </a:endParaRPr>
          </a:p>
        </p:txBody>
      </p:sp>
      <p:sp>
        <p:nvSpPr>
          <p:cNvPr id="209923"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209924"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209925" name="Rectangle 2"/>
          <p:cNvSpPr>
            <a:spLocks noGrp="1" noChangeArrowheads="1"/>
          </p:cNvSpPr>
          <p:nvPr>
            <p:ph type="title"/>
          </p:nvPr>
        </p:nvSpPr>
        <p:spPr/>
        <p:txBody>
          <a:bodyPr/>
          <a:lstStyle/>
          <a:p>
            <a:r>
              <a:rPr lang="en-US" smtClean="0"/>
              <a:t>Ví dụ</a:t>
            </a:r>
          </a:p>
        </p:txBody>
      </p:sp>
      <p:sp>
        <p:nvSpPr>
          <p:cNvPr id="209926" name="Rectangle 3"/>
          <p:cNvSpPr>
            <a:spLocks noGrp="1" noChangeArrowheads="1"/>
          </p:cNvSpPr>
          <p:nvPr>
            <p:ph type="body" idx="1"/>
          </p:nvPr>
        </p:nvSpPr>
        <p:spPr/>
        <p:txBody>
          <a:bodyPr/>
          <a:lstStyle/>
          <a:p>
            <a:pPr>
              <a:lnSpc>
                <a:spcPct val="90000"/>
              </a:lnSpc>
            </a:pPr>
            <a:r>
              <a:rPr lang="en-US" sz="2400" smtClean="0"/>
              <a:t>Bài tập:</a:t>
            </a:r>
          </a:p>
          <a:p>
            <a:pPr lvl="1">
              <a:lnSpc>
                <a:spcPct val="90000"/>
              </a:lnSpc>
            </a:pPr>
            <a:r>
              <a:rPr lang="en-US" sz="2000" smtClean="0">
                <a:latin typeface="Arial" pitchFamily="34" charset="0"/>
              </a:rPr>
              <a:t>Có 1 bảng băm T, chiều dài m = 11; hàm băm h(k) = k mod m</a:t>
            </a:r>
          </a:p>
          <a:p>
            <a:pPr lvl="1">
              <a:lnSpc>
                <a:spcPct val="90000"/>
              </a:lnSpc>
            </a:pPr>
            <a:r>
              <a:rPr lang="en-US" sz="2000" smtClean="0">
                <a:latin typeface="Arial" pitchFamily="34" charset="0"/>
              </a:rPr>
              <a:t>Cho một dãy phần tử theo thứ tự như sau: </a:t>
            </a:r>
          </a:p>
          <a:p>
            <a:pPr lvl="1" algn="ctr">
              <a:lnSpc>
                <a:spcPct val="90000"/>
              </a:lnSpc>
              <a:buFont typeface="Wingdings" pitchFamily="2" charset="2"/>
              <a:buNone/>
            </a:pPr>
            <a:r>
              <a:rPr lang="en-US" sz="2000" smtClean="0">
                <a:latin typeface="Arial" pitchFamily="34" charset="0"/>
              </a:rPr>
              <a:t>10, 22, 31, 4, 15, 28, 17, 88, 59</a:t>
            </a:r>
          </a:p>
          <a:p>
            <a:pPr lvl="1">
              <a:lnSpc>
                <a:spcPct val="90000"/>
              </a:lnSpc>
            </a:pPr>
            <a:r>
              <a:rPr lang="en-US" sz="2000" smtClean="0">
                <a:latin typeface="Arial" pitchFamily="34" charset="0"/>
              </a:rPr>
              <a:t>Hãy trình bày kết quả khi thêm các phần tử trên vào bảng băm, với lần lượt từng phương pháp xử lý đụng độ:</a:t>
            </a:r>
          </a:p>
          <a:p>
            <a:pPr lvl="2">
              <a:lnSpc>
                <a:spcPct val="90000"/>
              </a:lnSpc>
            </a:pPr>
            <a:r>
              <a:rPr lang="en-US" sz="1800" smtClean="0">
                <a:latin typeface="Arial" pitchFamily="34" charset="0"/>
              </a:rPr>
              <a:t>Nối kết (Chaining)</a:t>
            </a:r>
          </a:p>
          <a:p>
            <a:pPr lvl="2">
              <a:lnSpc>
                <a:spcPct val="90000"/>
              </a:lnSpc>
            </a:pPr>
            <a:r>
              <a:rPr lang="en-US" sz="1800" smtClean="0">
                <a:latin typeface="Arial" pitchFamily="34" charset="0"/>
              </a:rPr>
              <a:t>Dò tuần tự (Linear probing)</a:t>
            </a:r>
          </a:p>
          <a:p>
            <a:pPr lvl="2">
              <a:lnSpc>
                <a:spcPct val="90000"/>
              </a:lnSpc>
            </a:pPr>
            <a:r>
              <a:rPr lang="en-US" sz="1800" smtClean="0">
                <a:latin typeface="Arial" pitchFamily="34" charset="0"/>
              </a:rPr>
              <a:t>Dò bậc 2 (Quadratic probing)</a:t>
            </a:r>
          </a:p>
          <a:p>
            <a:pPr lvl="2">
              <a:lnSpc>
                <a:spcPct val="90000"/>
              </a:lnSpc>
            </a:pPr>
            <a:r>
              <a:rPr lang="en-US" sz="1800" smtClean="0">
                <a:latin typeface="Arial" pitchFamily="34" charset="0"/>
              </a:rPr>
              <a:t>Băm kép (Double hashing), với h</a:t>
            </a:r>
            <a:r>
              <a:rPr lang="ja-JP" altLang="en-US" sz="1800" smtClean="0">
                <a:latin typeface="Arial" pitchFamily="34" charset="0"/>
              </a:rPr>
              <a:t>’</a:t>
            </a:r>
            <a:r>
              <a:rPr lang="en-US" altLang="ja-JP" sz="1800" smtClean="0">
                <a:latin typeface="Arial" pitchFamily="34" charset="0"/>
              </a:rPr>
              <a:t>(k) = 1 + (k mod (m – 1))</a:t>
            </a:r>
            <a:endParaRPr lang="en-US" sz="1800" smtClean="0">
              <a:latin typeface="Arial" pitchFamily="34" charset="0"/>
            </a:endParaRPr>
          </a:p>
        </p:txBody>
      </p:sp>
    </p:spTree>
  </p:cSld>
  <p:clrMapOvr>
    <a:masterClrMapping/>
  </p:clrMapOvr>
  <p:transition>
    <p:strips dir="ru"/>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78C85906-FFD8-4B4B-8B5B-13CBAE471BB2}" type="slidenum">
              <a:rPr lang="en-US" sz="1000" smtClean="0">
                <a:latin typeface="Verdana" pitchFamily="34" charset="0"/>
              </a:rPr>
              <a:pPr eaLnBrk="1" hangingPunct="1"/>
              <a:t>192</a:t>
            </a:fld>
            <a:endParaRPr lang="en-US" sz="1000" dirty="0" smtClean="0">
              <a:latin typeface="Verdana" pitchFamily="34" charset="0"/>
            </a:endParaRPr>
          </a:p>
        </p:txBody>
      </p:sp>
      <p:sp>
        <p:nvSpPr>
          <p:cNvPr id="210947"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210948"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210949" name="Rectangle 5"/>
          <p:cNvSpPr>
            <a:spLocks noGrp="1" noChangeArrowheads="1"/>
          </p:cNvSpPr>
          <p:nvPr>
            <p:ph type="title"/>
          </p:nvPr>
        </p:nvSpPr>
        <p:spPr/>
        <p:txBody>
          <a:bodyPr/>
          <a:lstStyle/>
          <a:p>
            <a:r>
              <a:rPr lang="en-US" sz="3200" smtClean="0"/>
              <a:t>Q &amp; A</a:t>
            </a:r>
          </a:p>
        </p:txBody>
      </p:sp>
      <p:grpSp>
        <p:nvGrpSpPr>
          <p:cNvPr id="210950" name="Group 11"/>
          <p:cNvGrpSpPr>
            <a:grpSpLocks/>
          </p:cNvGrpSpPr>
          <p:nvPr/>
        </p:nvGrpSpPr>
        <p:grpSpPr bwMode="auto">
          <a:xfrm>
            <a:off x="2667000" y="1676400"/>
            <a:ext cx="3810000" cy="3673475"/>
            <a:chOff x="1680" y="1056"/>
            <a:chExt cx="2400" cy="2314"/>
          </a:xfrm>
        </p:grpSpPr>
        <p:pic>
          <p:nvPicPr>
            <p:cNvPr id="210951" name="Picture 10" descr="300px-Talk-icon.svg.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80" y="1056"/>
              <a:ext cx="2400" cy="2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0952" name="Rectangle 9"/>
            <p:cNvSpPr>
              <a:spLocks noChangeArrowheads="1"/>
            </p:cNvSpPr>
            <p:nvPr/>
          </p:nvSpPr>
          <p:spPr bwMode="auto">
            <a:xfrm>
              <a:off x="1982" y="1413"/>
              <a:ext cx="912" cy="384"/>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r>
                <a:rPr lang="en-US" sz="3400" b="1">
                  <a:solidFill>
                    <a:srgbClr val="000000"/>
                  </a:solidFill>
                  <a:latin typeface="Arial" pitchFamily="34" charset="0"/>
                </a:rPr>
                <a:t>Q </a:t>
              </a:r>
              <a:r>
                <a:rPr lang="en-US" sz="3400" b="1">
                  <a:solidFill>
                    <a:srgbClr val="000000"/>
                  </a:solidFill>
                  <a:latin typeface="Arial" pitchFamily="34" charset="0"/>
                  <a:sym typeface="Wingdings" pitchFamily="2" charset="2"/>
                </a:rPr>
                <a:t> </a:t>
              </a:r>
              <a:r>
                <a:rPr lang="en-US" sz="3400" b="1">
                  <a:solidFill>
                    <a:srgbClr val="000000"/>
                  </a:solidFill>
                  <a:latin typeface="Arial" pitchFamily="34" charset="0"/>
                </a:rPr>
                <a:t>?</a:t>
              </a:r>
            </a:p>
          </p:txBody>
        </p:sp>
        <p:sp>
          <p:nvSpPr>
            <p:cNvPr id="210953" name="Rectangle 10"/>
            <p:cNvSpPr>
              <a:spLocks noChangeArrowheads="1"/>
            </p:cNvSpPr>
            <p:nvPr/>
          </p:nvSpPr>
          <p:spPr bwMode="auto">
            <a:xfrm>
              <a:off x="3024" y="1296"/>
              <a:ext cx="768" cy="404"/>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r>
                <a:rPr lang="en-US" sz="3600" b="1">
                  <a:solidFill>
                    <a:srgbClr val="000000"/>
                  </a:solidFill>
                  <a:latin typeface="Arial" pitchFamily="34" charset="0"/>
                </a:rPr>
                <a:t>A </a:t>
              </a:r>
              <a:r>
                <a:rPr lang="en-US" sz="3600" b="1">
                  <a:solidFill>
                    <a:srgbClr val="000000"/>
                  </a:solidFill>
                  <a:latin typeface="Arial" pitchFamily="34" charset="0"/>
                  <a:sym typeface="Wingdings" pitchFamily="2" charset="2"/>
                </a:rPr>
                <a:t></a:t>
              </a:r>
              <a:endParaRPr lang="en-US" sz="3600" b="1">
                <a:solidFill>
                  <a:srgbClr val="000000"/>
                </a:solidFill>
                <a:latin typeface="Arial" pitchFamily="34" charset="0"/>
              </a:endParaRPr>
            </a:p>
          </p:txBody>
        </p:sp>
      </p:grpSp>
    </p:spTree>
  </p:cSld>
  <p:clrMapOvr>
    <a:masterClrMapping/>
  </p:clrMapOvr>
  <p:transition>
    <p:strips dir="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23EEEA79-76CC-43B9-9631-FA37A77EBCB7}" type="slidenum">
              <a:rPr lang="en-US" sz="1000" smtClean="0">
                <a:latin typeface="Verdana" pitchFamily="34" charset="0"/>
              </a:rPr>
              <a:pPr eaLnBrk="1" hangingPunct="1"/>
              <a:t>2</a:t>
            </a:fld>
            <a:endParaRPr lang="en-US" sz="1000" dirty="0" smtClean="0">
              <a:latin typeface="Verdana" pitchFamily="34" charset="0"/>
            </a:endParaRPr>
          </a:p>
        </p:txBody>
      </p:sp>
      <p:sp>
        <p:nvSpPr>
          <p:cNvPr id="4099"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4100"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dirty="0" smtClean="0">
                <a:latin typeface="Verdana" pitchFamily="34" charset="0"/>
              </a:rPr>
              <a:t>(C) Nguyen Tri Tuan - DH.KHTN </a:t>
            </a:r>
            <a:r>
              <a:rPr lang="en-US" sz="1000" dirty="0" err="1" smtClean="0">
                <a:latin typeface="Verdana" pitchFamily="34" charset="0"/>
              </a:rPr>
              <a:t>Tp.HCM</a:t>
            </a:r>
            <a:endParaRPr lang="en-US" sz="1000" dirty="0" smtClean="0">
              <a:latin typeface="Verdana" pitchFamily="34" charset="0"/>
            </a:endParaRPr>
          </a:p>
        </p:txBody>
      </p:sp>
      <p:sp>
        <p:nvSpPr>
          <p:cNvPr id="4101" name="Rectangle 5"/>
          <p:cNvSpPr>
            <a:spLocks noChangeArrowheads="1"/>
          </p:cNvSpPr>
          <p:nvPr/>
        </p:nvSpPr>
        <p:spPr bwMode="auto">
          <a:xfrm>
            <a:off x="1447800" y="-762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spcBef>
                <a:spcPct val="0"/>
              </a:spcBef>
            </a:pPr>
            <a:r>
              <a:rPr lang="en-US" sz="2800" dirty="0" err="1">
                <a:solidFill>
                  <a:srgbClr val="F3C43F"/>
                </a:solidFill>
                <a:latin typeface="Verdana" pitchFamily="34" charset="0"/>
              </a:rPr>
              <a:t>Nội</a:t>
            </a:r>
            <a:r>
              <a:rPr lang="en-US" sz="2800" dirty="0">
                <a:solidFill>
                  <a:srgbClr val="F3C43F"/>
                </a:solidFill>
                <a:latin typeface="Verdana" pitchFamily="34" charset="0"/>
              </a:rPr>
              <a:t> dung</a:t>
            </a:r>
          </a:p>
        </p:txBody>
      </p:sp>
      <p:sp>
        <p:nvSpPr>
          <p:cNvPr id="4102" name="Content Placeholder 2"/>
          <p:cNvSpPr>
            <a:spLocks/>
          </p:cNvSpPr>
          <p:nvPr/>
        </p:nvSpPr>
        <p:spPr bwMode="auto">
          <a:xfrm>
            <a:off x="457200" y="16462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742950" lvl="1" indent="-285750">
              <a:spcBef>
                <a:spcPct val="20000"/>
              </a:spcBef>
              <a:buClr>
                <a:schemeClr val="accent1"/>
              </a:buClr>
              <a:buFont typeface="Wingdings" pitchFamily="2" charset="2"/>
              <a:buNone/>
            </a:pPr>
            <a:r>
              <a:rPr lang="en-US" sz="2200">
                <a:latin typeface="Tahoma" pitchFamily="34" charset="0"/>
                <a:cs typeface="Tahoma" pitchFamily="34" charset="0"/>
              </a:rPr>
              <a:t> </a:t>
            </a:r>
          </a:p>
          <a:p>
            <a:pPr marL="742950" lvl="1" indent="-285750">
              <a:spcBef>
                <a:spcPct val="20000"/>
              </a:spcBef>
              <a:buClr>
                <a:schemeClr val="accent1"/>
              </a:buClr>
              <a:buFont typeface="Wingdings" pitchFamily="2" charset="2"/>
              <a:buNone/>
            </a:pPr>
            <a:r>
              <a:rPr lang="en-US" sz="2200">
                <a:solidFill>
                  <a:srgbClr val="4BACC6"/>
                </a:solidFill>
                <a:latin typeface="Tahoma" pitchFamily="34" charset="0"/>
                <a:cs typeface="Tahoma" pitchFamily="34" charset="0"/>
              </a:rPr>
              <a:t> </a:t>
            </a:r>
            <a:endParaRPr lang="en-US" sz="2200">
              <a:latin typeface="Tahoma" pitchFamily="34" charset="0"/>
              <a:cs typeface="Tahoma" pitchFamily="34" charset="0"/>
            </a:endParaRPr>
          </a:p>
          <a:p>
            <a:pPr marL="742950" lvl="1" indent="-285750">
              <a:spcBef>
                <a:spcPct val="20000"/>
              </a:spcBef>
              <a:buClr>
                <a:schemeClr val="accent1"/>
              </a:buClr>
              <a:buFont typeface="Wingdings" pitchFamily="2" charset="2"/>
              <a:buNone/>
            </a:pPr>
            <a:r>
              <a:rPr lang="en-US" sz="2200">
                <a:solidFill>
                  <a:srgbClr val="4BACC6"/>
                </a:solidFill>
                <a:latin typeface="Tahoma" pitchFamily="34" charset="0"/>
                <a:cs typeface="Tahoma" pitchFamily="34" charset="0"/>
              </a:rPr>
              <a:t> </a:t>
            </a:r>
            <a:endParaRPr lang="en-US" sz="2200">
              <a:latin typeface="Tahoma" pitchFamily="34" charset="0"/>
              <a:cs typeface="Tahoma" pitchFamily="34" charset="0"/>
            </a:endParaRPr>
          </a:p>
          <a:p>
            <a:pPr marL="742950" lvl="1" indent="-285750">
              <a:spcBef>
                <a:spcPct val="20000"/>
              </a:spcBef>
              <a:buClr>
                <a:schemeClr val="accent1"/>
              </a:buClr>
              <a:buFont typeface="Wingdings" pitchFamily="2" charset="2"/>
              <a:buNone/>
            </a:pPr>
            <a:r>
              <a:rPr lang="en-US" sz="2200">
                <a:solidFill>
                  <a:srgbClr val="4BACC6"/>
                </a:solidFill>
                <a:latin typeface="Tahoma" pitchFamily="34" charset="0"/>
                <a:cs typeface="Tahoma" pitchFamily="34" charset="0"/>
              </a:rPr>
              <a:t> </a:t>
            </a:r>
            <a:endParaRPr lang="en-US" sz="2200">
              <a:latin typeface="Tahoma" pitchFamily="34" charset="0"/>
              <a:cs typeface="Tahoma" pitchFamily="34" charset="0"/>
            </a:endParaRPr>
          </a:p>
          <a:p>
            <a:pPr marL="742950" lvl="1" indent="-285750">
              <a:spcBef>
                <a:spcPct val="20000"/>
              </a:spcBef>
              <a:buClr>
                <a:schemeClr val="accent1"/>
              </a:buClr>
              <a:buFont typeface="Wingdings" pitchFamily="2" charset="2"/>
              <a:buNone/>
            </a:pPr>
            <a:r>
              <a:rPr lang="en-US" sz="2200">
                <a:solidFill>
                  <a:srgbClr val="4BACC6"/>
                </a:solidFill>
                <a:latin typeface="Tahoma" pitchFamily="34" charset="0"/>
                <a:cs typeface="Tahoma" pitchFamily="34" charset="0"/>
              </a:rPr>
              <a:t> </a:t>
            </a:r>
            <a:endParaRPr lang="en-US" sz="2200">
              <a:latin typeface="Tahoma" pitchFamily="34" charset="0"/>
              <a:cs typeface="Tahoma" pitchFamily="34" charset="0"/>
            </a:endParaRPr>
          </a:p>
          <a:p>
            <a:pPr marL="742950" lvl="1" indent="-285750">
              <a:spcBef>
                <a:spcPct val="20000"/>
              </a:spcBef>
              <a:buClr>
                <a:schemeClr val="accent1"/>
              </a:buClr>
              <a:buFont typeface="Wingdings" pitchFamily="2" charset="2"/>
              <a:buNone/>
            </a:pPr>
            <a:r>
              <a:rPr lang="en-US" sz="2200">
                <a:solidFill>
                  <a:srgbClr val="4BACC6"/>
                </a:solidFill>
                <a:latin typeface="Tahoma" pitchFamily="34" charset="0"/>
                <a:cs typeface="Tahoma" pitchFamily="34" charset="0"/>
              </a:rPr>
              <a:t> </a:t>
            </a:r>
            <a:endParaRPr lang="en-US" sz="2200">
              <a:latin typeface="Tahoma" pitchFamily="34" charset="0"/>
              <a:cs typeface="Tahoma" pitchFamily="34" charset="0"/>
            </a:endParaRPr>
          </a:p>
          <a:p>
            <a:pPr marL="742950" lvl="1" indent="-285750">
              <a:spcBef>
                <a:spcPct val="20000"/>
              </a:spcBef>
              <a:buClr>
                <a:schemeClr val="accent1"/>
              </a:buClr>
              <a:buFont typeface="Wingdings" pitchFamily="2" charset="2"/>
              <a:buNone/>
            </a:pPr>
            <a:r>
              <a:rPr lang="en-US" sz="2200">
                <a:solidFill>
                  <a:srgbClr val="4BACC6"/>
                </a:solidFill>
                <a:latin typeface="Tahoma" pitchFamily="34" charset="0"/>
                <a:cs typeface="Tahoma" pitchFamily="34" charset="0"/>
              </a:rPr>
              <a:t> </a:t>
            </a:r>
            <a:endParaRPr lang="en-US" sz="2200">
              <a:latin typeface="Tahoma" pitchFamily="34" charset="0"/>
              <a:cs typeface="Tahoma" pitchFamily="34" charset="0"/>
            </a:endParaRPr>
          </a:p>
          <a:p>
            <a:pPr marL="342900" indent="-342900">
              <a:spcBef>
                <a:spcPct val="20000"/>
              </a:spcBef>
              <a:buClr>
                <a:schemeClr val="hlink"/>
              </a:buClr>
              <a:buSzPct val="150000"/>
              <a:buFont typeface="Wingdings" pitchFamily="2" charset="2"/>
              <a:buNone/>
            </a:pPr>
            <a:endParaRPr lang="en-US" sz="2200">
              <a:latin typeface="Tahoma" pitchFamily="34" charset="0"/>
              <a:cs typeface="Tahoma" pitchFamily="34" charset="0"/>
            </a:endParaRPr>
          </a:p>
          <a:p>
            <a:pPr marL="342900" indent="-342900">
              <a:spcBef>
                <a:spcPct val="20000"/>
              </a:spcBef>
              <a:buClr>
                <a:schemeClr val="hlink"/>
              </a:buClr>
              <a:buSzPct val="150000"/>
              <a:buFont typeface="Wingdings" pitchFamily="2" charset="2"/>
              <a:buChar char="v"/>
            </a:pPr>
            <a:endParaRPr lang="en-US" sz="2200">
              <a:latin typeface="Tahoma" pitchFamily="34" charset="0"/>
              <a:cs typeface="Tahoma" pitchFamily="34" charset="0"/>
            </a:endParaRPr>
          </a:p>
        </p:txBody>
      </p:sp>
      <p:sp>
        <p:nvSpPr>
          <p:cNvPr id="4103" name="Text Box 97"/>
          <p:cNvSpPr txBox="1">
            <a:spLocks noChangeArrowheads="1"/>
          </p:cNvSpPr>
          <p:nvPr/>
        </p:nvSpPr>
        <p:spPr bwMode="auto">
          <a:xfrm>
            <a:off x="1219200" y="1976735"/>
            <a:ext cx="7315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spcBef>
                <a:spcPct val="0"/>
              </a:spcBef>
            </a:pPr>
            <a:r>
              <a:rPr lang="en-US" sz="2400" dirty="0" err="1">
                <a:latin typeface="Tahoma" pitchFamily="34" charset="0"/>
              </a:rPr>
              <a:t>Các</a:t>
            </a:r>
            <a:r>
              <a:rPr lang="en-US" sz="2400" dirty="0">
                <a:latin typeface="Tahoma" pitchFamily="34" charset="0"/>
              </a:rPr>
              <a:t> </a:t>
            </a:r>
            <a:r>
              <a:rPr lang="en-US" sz="2400" dirty="0" err="1">
                <a:latin typeface="Tahoma" pitchFamily="34" charset="0"/>
              </a:rPr>
              <a:t>cấu</a:t>
            </a:r>
            <a:r>
              <a:rPr lang="en-US" sz="2400" dirty="0">
                <a:latin typeface="Tahoma" pitchFamily="34" charset="0"/>
              </a:rPr>
              <a:t> </a:t>
            </a:r>
            <a:r>
              <a:rPr lang="en-US" sz="2400" dirty="0" err="1">
                <a:latin typeface="Tahoma" pitchFamily="34" charset="0"/>
              </a:rPr>
              <a:t>trúc</a:t>
            </a:r>
            <a:r>
              <a:rPr lang="en-US" sz="2400" dirty="0">
                <a:latin typeface="Tahoma" pitchFamily="34" charset="0"/>
              </a:rPr>
              <a:t> </a:t>
            </a:r>
            <a:r>
              <a:rPr lang="en-US" sz="2400" dirty="0" err="1">
                <a:latin typeface="Tahoma" pitchFamily="34" charset="0"/>
              </a:rPr>
              <a:t>dữ</a:t>
            </a:r>
            <a:r>
              <a:rPr lang="en-US" sz="2400" dirty="0">
                <a:latin typeface="Tahoma" pitchFamily="34" charset="0"/>
              </a:rPr>
              <a:t> </a:t>
            </a:r>
            <a:r>
              <a:rPr lang="en-US" sz="2400" dirty="0" err="1">
                <a:latin typeface="Tahoma" pitchFamily="34" charset="0"/>
              </a:rPr>
              <a:t>liệu</a:t>
            </a:r>
            <a:r>
              <a:rPr lang="en-US" sz="2400" dirty="0">
                <a:latin typeface="Tahoma" pitchFamily="34" charset="0"/>
              </a:rPr>
              <a:t> </a:t>
            </a:r>
            <a:r>
              <a:rPr lang="en-US" sz="2400" dirty="0" err="1">
                <a:latin typeface="Tahoma" pitchFamily="34" charset="0"/>
              </a:rPr>
              <a:t>cơ</a:t>
            </a:r>
            <a:r>
              <a:rPr lang="en-US" sz="2400" dirty="0">
                <a:latin typeface="Tahoma" pitchFamily="34" charset="0"/>
              </a:rPr>
              <a:t> </a:t>
            </a:r>
            <a:r>
              <a:rPr lang="en-US" sz="2400" dirty="0" err="1" smtClean="0">
                <a:latin typeface="Tahoma" pitchFamily="34" charset="0"/>
              </a:rPr>
              <a:t>bản</a:t>
            </a:r>
            <a:endParaRPr lang="en-US" sz="2400" dirty="0" smtClean="0">
              <a:latin typeface="Tahoma" pitchFamily="34" charset="0"/>
              <a:ea typeface="Tahoma" pitchFamily="34" charset="0"/>
              <a:cs typeface="Tahoma" pitchFamily="34" charset="0"/>
            </a:endParaRPr>
          </a:p>
        </p:txBody>
      </p:sp>
      <p:sp>
        <p:nvSpPr>
          <p:cNvPr id="4105" name="Text Box 111"/>
          <p:cNvSpPr txBox="1">
            <a:spLocks noChangeArrowheads="1"/>
          </p:cNvSpPr>
          <p:nvPr/>
        </p:nvSpPr>
        <p:spPr bwMode="auto">
          <a:xfrm>
            <a:off x="1219200" y="2863850"/>
            <a:ext cx="3995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spcBef>
                <a:spcPct val="0"/>
              </a:spcBef>
            </a:pPr>
            <a:r>
              <a:rPr lang="en-US" sz="2400" dirty="0" err="1">
                <a:latin typeface="Tahoma" pitchFamily="34" charset="0"/>
                <a:ea typeface="Tahoma" pitchFamily="34" charset="0"/>
                <a:cs typeface="Tahoma" pitchFamily="34" charset="0"/>
              </a:rPr>
              <a:t>Cây</a:t>
            </a:r>
            <a:r>
              <a:rPr lang="en-US" sz="2400" dirty="0">
                <a:latin typeface="Tahoma" pitchFamily="34" charset="0"/>
                <a:ea typeface="Tahoma" pitchFamily="34" charset="0"/>
                <a:cs typeface="Tahoma" pitchFamily="34" charset="0"/>
              </a:rPr>
              <a:t> </a:t>
            </a:r>
            <a:r>
              <a:rPr lang="en-US" sz="2400" dirty="0" err="1">
                <a:latin typeface="Tahoma" pitchFamily="34" charset="0"/>
                <a:ea typeface="Tahoma" pitchFamily="34" charset="0"/>
                <a:cs typeface="Tahoma" pitchFamily="34" charset="0"/>
              </a:rPr>
              <a:t>nhị</a:t>
            </a:r>
            <a:r>
              <a:rPr lang="en-US" sz="2400" dirty="0">
                <a:latin typeface="Tahoma" pitchFamily="34" charset="0"/>
                <a:ea typeface="Tahoma" pitchFamily="34" charset="0"/>
                <a:cs typeface="Tahoma" pitchFamily="34" charset="0"/>
              </a:rPr>
              <a:t> </a:t>
            </a:r>
            <a:r>
              <a:rPr lang="en-US" sz="2400" dirty="0" err="1">
                <a:latin typeface="Tahoma" pitchFamily="34" charset="0"/>
                <a:ea typeface="Tahoma" pitchFamily="34" charset="0"/>
                <a:cs typeface="Tahoma" pitchFamily="34" charset="0"/>
              </a:rPr>
              <a:t>phân</a:t>
            </a:r>
            <a:r>
              <a:rPr lang="en-US" sz="2400" dirty="0">
                <a:latin typeface="Tahoma" pitchFamily="34" charset="0"/>
                <a:ea typeface="Tahoma" pitchFamily="34" charset="0"/>
                <a:cs typeface="Tahoma" pitchFamily="34" charset="0"/>
              </a:rPr>
              <a:t> – Binary Trees</a:t>
            </a:r>
          </a:p>
        </p:txBody>
      </p:sp>
      <p:sp>
        <p:nvSpPr>
          <p:cNvPr id="4106" name="Line 96"/>
          <p:cNvSpPr>
            <a:spLocks noChangeShapeType="1"/>
          </p:cNvSpPr>
          <p:nvPr/>
        </p:nvSpPr>
        <p:spPr bwMode="auto">
          <a:xfrm>
            <a:off x="990600" y="2438400"/>
            <a:ext cx="76962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5" name="Hexagon 54"/>
          <p:cNvSpPr/>
          <p:nvPr/>
        </p:nvSpPr>
        <p:spPr>
          <a:xfrm>
            <a:off x="533400" y="1981200"/>
            <a:ext cx="533400" cy="457200"/>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endParaRPr lang="en-US" sz="2400">
              <a:solidFill>
                <a:schemeClr val="tx1"/>
              </a:solidFill>
              <a:latin typeface="Tahoma" pitchFamily="34" charset="0"/>
              <a:cs typeface="Tahoma" pitchFamily="34" charset="0"/>
            </a:endParaRPr>
          </a:p>
        </p:txBody>
      </p:sp>
      <p:sp>
        <p:nvSpPr>
          <p:cNvPr id="4108" name="Line 99"/>
          <p:cNvSpPr>
            <a:spLocks noChangeShapeType="1"/>
          </p:cNvSpPr>
          <p:nvPr/>
        </p:nvSpPr>
        <p:spPr bwMode="auto">
          <a:xfrm>
            <a:off x="990600" y="3344862"/>
            <a:ext cx="76962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7" name="Hexagon 56"/>
          <p:cNvSpPr/>
          <p:nvPr/>
        </p:nvSpPr>
        <p:spPr bwMode="auto">
          <a:xfrm>
            <a:off x="533400" y="2887662"/>
            <a:ext cx="533400" cy="457200"/>
          </a:xfrm>
          <a:prstGeom prst="hexagon">
            <a:avLst/>
          </a:prstGeom>
        </p:spPr>
        <p:style>
          <a:lnRef idx="2">
            <a:schemeClr val="accent5">
              <a:shade val="50000"/>
            </a:schemeClr>
          </a:lnRef>
          <a:fillRef idx="1">
            <a:schemeClr val="accent5"/>
          </a:fillRef>
          <a:effectRef idx="0">
            <a:schemeClr val="accent5"/>
          </a:effectRef>
          <a:fontRef idx="minor">
            <a:schemeClr val="lt1"/>
          </a:fontRef>
        </p:style>
        <p:txBody>
          <a:bodyPr lIns="100584" bIns="54864" anchor="ctr"/>
          <a:lstStyle/>
          <a:p>
            <a:pPr algn="ctr" fontAlgn="auto">
              <a:spcBef>
                <a:spcPts val="0"/>
              </a:spcBef>
              <a:spcAft>
                <a:spcPts val="0"/>
              </a:spcAft>
              <a:defRPr/>
            </a:pPr>
            <a:r>
              <a:rPr lang="en-US" sz="2400">
                <a:latin typeface="Tahoma" pitchFamily="34" charset="0"/>
                <a:cs typeface="Tahoma" pitchFamily="34" charset="0"/>
              </a:rPr>
              <a:t>2</a:t>
            </a:r>
          </a:p>
        </p:txBody>
      </p:sp>
      <p:sp>
        <p:nvSpPr>
          <p:cNvPr id="4110" name="Line 96"/>
          <p:cNvSpPr>
            <a:spLocks noChangeShapeType="1"/>
          </p:cNvSpPr>
          <p:nvPr/>
        </p:nvSpPr>
        <p:spPr bwMode="auto">
          <a:xfrm>
            <a:off x="990600" y="4294188"/>
            <a:ext cx="76962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2" name="Hexagon 61"/>
          <p:cNvSpPr/>
          <p:nvPr/>
        </p:nvSpPr>
        <p:spPr bwMode="auto">
          <a:xfrm>
            <a:off x="533400" y="3836988"/>
            <a:ext cx="533400" cy="457200"/>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lIns="100584" bIns="54864" anchor="ctr"/>
          <a:lstStyle/>
          <a:p>
            <a:pPr algn="ctr" fontAlgn="auto">
              <a:spcBef>
                <a:spcPts val="0"/>
              </a:spcBef>
              <a:spcAft>
                <a:spcPts val="0"/>
              </a:spcAft>
              <a:defRPr/>
            </a:pPr>
            <a:r>
              <a:rPr lang="en-US" sz="2400" dirty="0">
                <a:solidFill>
                  <a:schemeClr val="tx1"/>
                </a:solidFill>
                <a:latin typeface="Tahoma" pitchFamily="34" charset="0"/>
                <a:cs typeface="Tahoma" pitchFamily="34" charset="0"/>
              </a:rPr>
              <a:t>3</a:t>
            </a:r>
          </a:p>
        </p:txBody>
      </p:sp>
      <p:sp>
        <p:nvSpPr>
          <p:cNvPr id="4114" name="TextBox 35"/>
          <p:cNvSpPr txBox="1">
            <a:spLocks noChangeArrowheads="1"/>
          </p:cNvSpPr>
          <p:nvPr/>
        </p:nvSpPr>
        <p:spPr bwMode="auto">
          <a:xfrm>
            <a:off x="609600" y="1976437"/>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spcBef>
                <a:spcPct val="0"/>
              </a:spcBef>
            </a:pPr>
            <a:r>
              <a:rPr lang="en-US" sz="2400">
                <a:latin typeface="Tahoma" pitchFamily="34" charset="0"/>
                <a:cs typeface="Tahoma" pitchFamily="34" charset="0"/>
              </a:rPr>
              <a:t>1</a:t>
            </a:r>
          </a:p>
        </p:txBody>
      </p:sp>
      <p:sp>
        <p:nvSpPr>
          <p:cNvPr id="4115" name="Text Box 100"/>
          <p:cNvSpPr txBox="1">
            <a:spLocks noChangeArrowheads="1"/>
          </p:cNvSpPr>
          <p:nvPr/>
        </p:nvSpPr>
        <p:spPr bwMode="auto">
          <a:xfrm>
            <a:off x="1219200" y="3810000"/>
            <a:ext cx="42309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spcBef>
                <a:spcPct val="0"/>
              </a:spcBef>
            </a:pPr>
            <a:r>
              <a:rPr lang="en-US" sz="2400" dirty="0" err="1">
                <a:latin typeface="Tahoma" pitchFamily="34" charset="0"/>
                <a:ea typeface="Tahoma" pitchFamily="34" charset="0"/>
                <a:cs typeface="Tahoma" pitchFamily="34" charset="0"/>
              </a:rPr>
              <a:t>Các</a:t>
            </a:r>
            <a:r>
              <a:rPr lang="en-US" sz="2400" dirty="0">
                <a:latin typeface="Tahoma" pitchFamily="34" charset="0"/>
                <a:ea typeface="Tahoma" pitchFamily="34" charset="0"/>
                <a:cs typeface="Tahoma" pitchFamily="34" charset="0"/>
              </a:rPr>
              <a:t> </a:t>
            </a:r>
            <a:r>
              <a:rPr lang="en-US" sz="2400" dirty="0" err="1">
                <a:latin typeface="Tahoma" pitchFamily="34" charset="0"/>
                <a:ea typeface="Tahoma" pitchFamily="34" charset="0"/>
                <a:cs typeface="Tahoma" pitchFamily="34" charset="0"/>
              </a:rPr>
              <a:t>cấu</a:t>
            </a:r>
            <a:r>
              <a:rPr lang="en-US" sz="2400" dirty="0">
                <a:latin typeface="Tahoma" pitchFamily="34" charset="0"/>
                <a:ea typeface="Tahoma" pitchFamily="34" charset="0"/>
                <a:cs typeface="Tahoma" pitchFamily="34" charset="0"/>
              </a:rPr>
              <a:t> </a:t>
            </a:r>
            <a:r>
              <a:rPr lang="en-US" sz="2400" dirty="0" err="1">
                <a:latin typeface="Tahoma" pitchFamily="34" charset="0"/>
                <a:ea typeface="Tahoma" pitchFamily="34" charset="0"/>
                <a:cs typeface="Tahoma" pitchFamily="34" charset="0"/>
              </a:rPr>
              <a:t>trúc</a:t>
            </a:r>
            <a:r>
              <a:rPr lang="en-US" sz="2400" dirty="0">
                <a:latin typeface="Tahoma" pitchFamily="34" charset="0"/>
                <a:ea typeface="Tahoma" pitchFamily="34" charset="0"/>
                <a:cs typeface="Tahoma" pitchFamily="34" charset="0"/>
              </a:rPr>
              <a:t> </a:t>
            </a:r>
            <a:r>
              <a:rPr lang="en-US" sz="2400" dirty="0" err="1">
                <a:latin typeface="Tahoma" pitchFamily="34" charset="0"/>
                <a:ea typeface="Tahoma" pitchFamily="34" charset="0"/>
                <a:cs typeface="Tahoma" pitchFamily="34" charset="0"/>
              </a:rPr>
              <a:t>dữ</a:t>
            </a:r>
            <a:r>
              <a:rPr lang="en-US" sz="2400" dirty="0">
                <a:latin typeface="Tahoma" pitchFamily="34" charset="0"/>
                <a:ea typeface="Tahoma" pitchFamily="34" charset="0"/>
                <a:cs typeface="Tahoma" pitchFamily="34" charset="0"/>
              </a:rPr>
              <a:t> </a:t>
            </a:r>
            <a:r>
              <a:rPr lang="en-US" sz="2400" dirty="0" err="1">
                <a:latin typeface="Tahoma" pitchFamily="34" charset="0"/>
                <a:ea typeface="Tahoma" pitchFamily="34" charset="0"/>
                <a:cs typeface="Tahoma" pitchFamily="34" charset="0"/>
              </a:rPr>
              <a:t>liệu</a:t>
            </a:r>
            <a:r>
              <a:rPr lang="en-US" sz="2400" dirty="0">
                <a:latin typeface="Tahoma" pitchFamily="34" charset="0"/>
                <a:ea typeface="Tahoma" pitchFamily="34" charset="0"/>
                <a:cs typeface="Tahoma" pitchFamily="34" charset="0"/>
              </a:rPr>
              <a:t> </a:t>
            </a:r>
            <a:r>
              <a:rPr lang="en-US" sz="2400" dirty="0" err="1">
                <a:latin typeface="Tahoma" pitchFamily="34" charset="0"/>
                <a:ea typeface="Tahoma" pitchFamily="34" charset="0"/>
                <a:cs typeface="Tahoma" pitchFamily="34" charset="0"/>
              </a:rPr>
              <a:t>nâng</a:t>
            </a:r>
            <a:r>
              <a:rPr lang="en-US" sz="2400" dirty="0">
                <a:latin typeface="Tahoma" pitchFamily="34" charset="0"/>
                <a:ea typeface="Tahoma" pitchFamily="34" charset="0"/>
                <a:cs typeface="Tahoma" pitchFamily="34" charset="0"/>
              </a:rPr>
              <a:t> </a:t>
            </a:r>
            <a:r>
              <a:rPr lang="en-US" sz="2400" dirty="0" err="1" smtClean="0">
                <a:latin typeface="Tahoma" pitchFamily="34" charset="0"/>
                <a:ea typeface="Tahoma" pitchFamily="34" charset="0"/>
                <a:cs typeface="Tahoma" pitchFamily="34" charset="0"/>
              </a:rPr>
              <a:t>cao</a:t>
            </a:r>
            <a:endParaRPr lang="en-US" sz="2400" dirty="0">
              <a:latin typeface="Tahoma" pitchFamily="34" charset="0"/>
              <a:ea typeface="Tahoma" pitchFamily="34" charset="0"/>
              <a:cs typeface="Tahoma" pitchFamily="34" charset="0"/>
            </a:endParaRPr>
          </a:p>
        </p:txBody>
      </p:sp>
    </p:spTree>
  </p:cSld>
  <p:clrMapOvr>
    <a:masterClrMapping/>
  </p:clrMapOvr>
  <p:transition>
    <p:strips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mph" presetSubtype="0" repeatCount="indefinite" fill="hold" grpId="0" nodeType="afterEffect">
                                  <p:stCondLst>
                                    <p:cond delay="0"/>
                                  </p:stCondLst>
                                  <p:childTnLst>
                                    <p:animRot by="21600000">
                                      <p:cBhvr>
                                        <p:cTn id="6" dur="2000" fill="hold"/>
                                        <p:tgtEl>
                                          <p:spTgt spid="5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Danh</a:t>
            </a:r>
            <a:r>
              <a:rPr lang="en-US" dirty="0"/>
              <a:t> </a:t>
            </a:r>
            <a:r>
              <a:rPr lang="en-US" dirty="0" err="1"/>
              <a:t>sách</a:t>
            </a:r>
            <a:r>
              <a:rPr lang="en-US" dirty="0"/>
              <a:t> </a:t>
            </a:r>
            <a:r>
              <a:rPr lang="en-US" dirty="0" err="1"/>
              <a:t>liên</a:t>
            </a:r>
            <a:r>
              <a:rPr lang="en-US" dirty="0"/>
              <a:t> </a:t>
            </a:r>
            <a:r>
              <a:rPr lang="en-US" dirty="0" err="1"/>
              <a:t>kết</a:t>
            </a:r>
            <a:r>
              <a:rPr lang="en-US" dirty="0"/>
              <a:t> </a:t>
            </a:r>
            <a:r>
              <a:rPr lang="en-US" dirty="0" err="1"/>
              <a:t>đôi</a:t>
            </a:r>
            <a:r>
              <a:rPr lang="en-US" dirty="0"/>
              <a:t> </a:t>
            </a:r>
            <a:r>
              <a:rPr lang="en-US" dirty="0" smtClean="0"/>
              <a:t>(4)</a:t>
            </a:r>
            <a:endParaRPr lang="en-US" dirty="0"/>
          </a:p>
        </p:txBody>
      </p:sp>
      <p:sp>
        <p:nvSpPr>
          <p:cNvPr id="4" name="Slide Number Placeholder 3"/>
          <p:cNvSpPr>
            <a:spLocks noGrp="1"/>
          </p:cNvSpPr>
          <p:nvPr>
            <p:ph type="sldNum" sz="quarter" idx="10"/>
          </p:nvPr>
        </p:nvSpPr>
        <p:spPr/>
        <p:txBody>
          <a:bodyPr/>
          <a:lstStyle/>
          <a:p>
            <a:pPr>
              <a:defRPr/>
            </a:pPr>
            <a:fld id="{9CEE71B8-37E4-43B1-A1AB-7166D8C040FC}" type="slidenum">
              <a:rPr lang="en-US" smtClean="0"/>
              <a:pPr>
                <a:defRPr/>
              </a:pPr>
              <a:t>20</a:t>
            </a:fld>
            <a:endParaRPr lang="en-US" dirty="0"/>
          </a:p>
        </p:txBody>
      </p:sp>
      <p:sp>
        <p:nvSpPr>
          <p:cNvPr id="5" name="Date Placeholder 4"/>
          <p:cNvSpPr>
            <a:spLocks noGrp="1"/>
          </p:cNvSpPr>
          <p:nvPr>
            <p:ph type="dt" sz="half" idx="11"/>
          </p:nvPr>
        </p:nvSpPr>
        <p:spPr/>
        <p:txBody>
          <a:bodyPr/>
          <a:lstStyle/>
          <a:p>
            <a:pPr>
              <a:defRPr/>
            </a:pPr>
            <a:r>
              <a:rPr lang="en-US" smtClean="0"/>
              <a:t>Winter 2012</a:t>
            </a:r>
            <a:endParaRPr lang="en-US"/>
          </a:p>
        </p:txBody>
      </p:sp>
      <p:sp>
        <p:nvSpPr>
          <p:cNvPr id="6" name="Footer Placeholder 5"/>
          <p:cNvSpPr>
            <a:spLocks noGrp="1"/>
          </p:cNvSpPr>
          <p:nvPr>
            <p:ph type="ftr" sz="quarter" idx="12"/>
          </p:nvPr>
        </p:nvSpPr>
        <p:spPr/>
        <p:txBody>
          <a:bodyPr/>
          <a:lstStyle/>
          <a:p>
            <a:pPr>
              <a:defRPr/>
            </a:pPr>
            <a:r>
              <a:rPr lang="en-US" smtClean="0"/>
              <a:t>(C) Nguyen Tri Tuan - DH.KHTN Tp.HCM</a:t>
            </a:r>
            <a:endParaRPr lang="en-US"/>
          </a:p>
        </p:txBody>
      </p:sp>
      <p:sp>
        <p:nvSpPr>
          <p:cNvPr id="7" name="Content Placeholder 2"/>
          <p:cNvSpPr txBox="1">
            <a:spLocks/>
          </p:cNvSpPr>
          <p:nvPr/>
        </p:nvSpPr>
        <p:spPr bwMode="auto">
          <a:xfrm>
            <a:off x="2390169" y="5715000"/>
            <a:ext cx="45720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150000"/>
              <a:buFont typeface="Wingdings" pitchFamily="2" charset="2"/>
              <a:buChar char="§"/>
              <a:defRPr sz="28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400">
                <a:solidFill>
                  <a:schemeClr val="tx1"/>
                </a:solidFill>
                <a:latin typeface="Arial" charset="0"/>
                <a:ea typeface="MS PGothic" pitchFamily="34" charset="-128"/>
              </a:defRPr>
            </a:lvl2pPr>
            <a:lvl3pPr marL="1143000" indent="-228600" algn="l" rtl="0" eaLnBrk="0" fontAlgn="base" hangingPunct="0">
              <a:spcBef>
                <a:spcPct val="20000"/>
              </a:spcBef>
              <a:spcAft>
                <a:spcPct val="0"/>
              </a:spcAft>
              <a:buClr>
                <a:schemeClr val="tx1"/>
              </a:buClr>
              <a:buChar char="•"/>
              <a:defRPr sz="2000">
                <a:solidFill>
                  <a:schemeClr val="tx1"/>
                </a:solidFill>
                <a:latin typeface="Arial" charset="0"/>
                <a:ea typeface="MS PGothic" pitchFamily="34" charset="-128"/>
              </a:defRPr>
            </a:lvl3pPr>
            <a:lvl4pPr marL="1600200" indent="-228600" algn="l" rtl="0" eaLnBrk="0" fontAlgn="base" hangingPunct="0">
              <a:spcBef>
                <a:spcPct val="20000"/>
              </a:spcBef>
              <a:spcAft>
                <a:spcPct val="0"/>
              </a:spcAft>
              <a:buChar char="–"/>
              <a:defRPr>
                <a:solidFill>
                  <a:schemeClr val="tx1"/>
                </a:solidFill>
                <a:latin typeface="Arial" charset="0"/>
                <a:ea typeface="MS PGothic" pitchFamily="34" charset="-128"/>
              </a:defRPr>
            </a:lvl4pPr>
            <a:lvl5pPr marL="2057400" indent="-228600" algn="l" rtl="0" eaLnBrk="0" fontAlgn="base" hangingPunct="0">
              <a:spcBef>
                <a:spcPct val="20000"/>
              </a:spcBef>
              <a:spcAft>
                <a:spcPct val="0"/>
              </a:spcAft>
              <a:buChar char="»"/>
              <a:defRPr sz="1600">
                <a:solidFill>
                  <a:schemeClr val="tx1"/>
                </a:solidFill>
                <a:latin typeface="Arial" charset="0"/>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a:lstStyle>
          <a:p>
            <a:pPr marL="0" indent="0" algn="ctr">
              <a:buFont typeface="Wingdings" pitchFamily="2" charset="2"/>
              <a:buNone/>
            </a:pPr>
            <a:r>
              <a:rPr lang="en-US" sz="2000" dirty="0" smtClean="0"/>
              <a:t>Minh </a:t>
            </a:r>
            <a:r>
              <a:rPr lang="en-US" sz="2000" dirty="0" err="1" smtClean="0"/>
              <a:t>họa</a:t>
            </a:r>
            <a:r>
              <a:rPr lang="en-US" sz="2000" dirty="0" smtClean="0"/>
              <a:t> </a:t>
            </a:r>
            <a:r>
              <a:rPr lang="en-US" sz="2000" dirty="0" err="1" smtClean="0"/>
              <a:t>thao</a:t>
            </a:r>
            <a:r>
              <a:rPr lang="en-US" sz="2000" dirty="0" smtClean="0"/>
              <a:t> </a:t>
            </a:r>
            <a:r>
              <a:rPr lang="en-US" sz="2000" dirty="0" err="1" smtClean="0"/>
              <a:t>tác</a:t>
            </a:r>
            <a:r>
              <a:rPr lang="en-US" sz="2000" dirty="0" smtClean="0"/>
              <a:t> </a:t>
            </a:r>
            <a:r>
              <a:rPr lang="en-US" sz="2000" dirty="0" err="1" smtClean="0"/>
              <a:t>xóa</a:t>
            </a:r>
            <a:r>
              <a:rPr lang="en-US" sz="2000" dirty="0" smtClean="0"/>
              <a:t> node</a:t>
            </a:r>
            <a:endParaRPr lang="en-US" sz="2000" dirty="0"/>
          </a:p>
        </p:txBody>
      </p:sp>
      <p:pic>
        <p:nvPicPr>
          <p:cNvPr id="4392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194160"/>
            <a:ext cx="6282413" cy="4292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2753481"/>
      </p:ext>
    </p:extLst>
  </p:cSld>
  <p:clrMapOvr>
    <a:masterClrMapping/>
  </p:clrMapOvr>
  <p:transition>
    <p:strips dir="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F4B7E2E8-5D2F-4C5C-BA67-4AC81B4E707F}" type="slidenum">
              <a:rPr lang="en-US" sz="1000" smtClean="0">
                <a:latin typeface="Verdana" pitchFamily="34" charset="0"/>
              </a:rPr>
              <a:pPr eaLnBrk="1" hangingPunct="1"/>
              <a:t>21</a:t>
            </a:fld>
            <a:endParaRPr lang="en-US" sz="1000" dirty="0" smtClean="0">
              <a:latin typeface="Verdana" pitchFamily="34" charset="0"/>
            </a:endParaRPr>
          </a:p>
        </p:txBody>
      </p:sp>
      <p:sp>
        <p:nvSpPr>
          <p:cNvPr id="18435"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8436"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8437" name="Rectangle 2"/>
          <p:cNvSpPr>
            <a:spLocks noGrp="1" noChangeArrowheads="1"/>
          </p:cNvSpPr>
          <p:nvPr>
            <p:ph type="title"/>
          </p:nvPr>
        </p:nvSpPr>
        <p:spPr>
          <a:xfrm>
            <a:off x="1371600" y="233363"/>
            <a:ext cx="7391400" cy="563562"/>
          </a:xfrm>
        </p:spPr>
        <p:txBody>
          <a:bodyPr/>
          <a:lstStyle/>
          <a:p>
            <a:r>
              <a:rPr lang="en-US" dirty="0" err="1" smtClean="0"/>
              <a:t>Danh</a:t>
            </a:r>
            <a:r>
              <a:rPr lang="en-US" dirty="0" smtClean="0"/>
              <a:t> </a:t>
            </a:r>
            <a:r>
              <a:rPr lang="en-US" dirty="0" err="1" smtClean="0"/>
              <a:t>sách</a:t>
            </a:r>
            <a:r>
              <a:rPr lang="en-US" dirty="0" smtClean="0"/>
              <a:t> </a:t>
            </a:r>
            <a:r>
              <a:rPr lang="en-US" dirty="0" err="1" smtClean="0"/>
              <a:t>liên</a:t>
            </a:r>
            <a:r>
              <a:rPr lang="en-US" dirty="0" smtClean="0"/>
              <a:t> </a:t>
            </a:r>
            <a:r>
              <a:rPr lang="en-US" dirty="0" err="1" smtClean="0"/>
              <a:t>kết</a:t>
            </a:r>
            <a:r>
              <a:rPr lang="en-US" dirty="0" smtClean="0"/>
              <a:t> </a:t>
            </a:r>
            <a:r>
              <a:rPr lang="en-US" dirty="0" err="1" smtClean="0"/>
              <a:t>đôi</a:t>
            </a:r>
            <a:r>
              <a:rPr lang="en-US" dirty="0" smtClean="0"/>
              <a:t> (5)</a:t>
            </a:r>
          </a:p>
        </p:txBody>
      </p:sp>
      <p:sp>
        <p:nvSpPr>
          <p:cNvPr id="8" name="Rectangle 3"/>
          <p:cNvSpPr txBox="1">
            <a:spLocks noChangeArrowheads="1"/>
          </p:cNvSpPr>
          <p:nvPr/>
        </p:nvSpPr>
        <p:spPr bwMode="auto">
          <a:xfrm>
            <a:off x="457200" y="1295400"/>
            <a:ext cx="8229600" cy="524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150000"/>
              <a:buFont typeface="Wingdings" pitchFamily="2" charset="2"/>
              <a:buChar char="§"/>
              <a:defRPr sz="28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400">
                <a:solidFill>
                  <a:schemeClr val="tx1"/>
                </a:solidFill>
                <a:latin typeface="Arial" charset="0"/>
                <a:ea typeface="MS PGothic" pitchFamily="34" charset="-128"/>
              </a:defRPr>
            </a:lvl2pPr>
            <a:lvl3pPr marL="1143000" indent="-228600" algn="l" rtl="0" eaLnBrk="0" fontAlgn="base" hangingPunct="0">
              <a:spcBef>
                <a:spcPct val="20000"/>
              </a:spcBef>
              <a:spcAft>
                <a:spcPct val="0"/>
              </a:spcAft>
              <a:buClr>
                <a:schemeClr val="tx1"/>
              </a:buClr>
              <a:buChar char="•"/>
              <a:defRPr sz="2000">
                <a:solidFill>
                  <a:schemeClr val="tx1"/>
                </a:solidFill>
                <a:latin typeface="Arial" charset="0"/>
                <a:ea typeface="MS PGothic" pitchFamily="34" charset="-128"/>
              </a:defRPr>
            </a:lvl3pPr>
            <a:lvl4pPr marL="1600200" indent="-228600" algn="l" rtl="0" eaLnBrk="0" fontAlgn="base" hangingPunct="0">
              <a:spcBef>
                <a:spcPct val="20000"/>
              </a:spcBef>
              <a:spcAft>
                <a:spcPct val="0"/>
              </a:spcAft>
              <a:buChar char="–"/>
              <a:defRPr>
                <a:solidFill>
                  <a:schemeClr val="tx1"/>
                </a:solidFill>
                <a:latin typeface="Arial" charset="0"/>
                <a:ea typeface="MS PGothic" pitchFamily="34" charset="-128"/>
              </a:defRPr>
            </a:lvl4pPr>
            <a:lvl5pPr marL="2057400" indent="-228600" algn="l" rtl="0" eaLnBrk="0" fontAlgn="base" hangingPunct="0">
              <a:spcBef>
                <a:spcPct val="20000"/>
              </a:spcBef>
              <a:spcAft>
                <a:spcPct val="0"/>
              </a:spcAft>
              <a:buChar char="»"/>
              <a:defRPr sz="1600">
                <a:solidFill>
                  <a:schemeClr val="tx1"/>
                </a:solidFill>
                <a:latin typeface="Arial" charset="0"/>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a:lstStyle>
          <a:p>
            <a:pPr>
              <a:lnSpc>
                <a:spcPct val="90000"/>
              </a:lnSpc>
              <a:buFont typeface="Wingdings" pitchFamily="2" charset="2"/>
              <a:buNone/>
            </a:pPr>
            <a:r>
              <a:rPr lang="en-US" sz="1500" dirty="0">
                <a:latin typeface="Courier" pitchFamily="49" charset="0"/>
              </a:rPr>
              <a:t>t</a:t>
            </a:r>
            <a:r>
              <a:rPr lang="en-US" sz="1500" dirty="0" smtClean="0">
                <a:latin typeface="Courier" pitchFamily="49" charset="0"/>
              </a:rPr>
              <a:t>emplate &lt;class T&gt; class </a:t>
            </a:r>
            <a:r>
              <a:rPr lang="en-US" sz="1500" b="1" dirty="0" smtClean="0">
                <a:solidFill>
                  <a:srgbClr val="FF3300"/>
                </a:solidFill>
                <a:latin typeface="Courier" pitchFamily="49" charset="0"/>
              </a:rPr>
              <a:t>D</a:t>
            </a:r>
            <a:r>
              <a:rPr lang="en-US" sz="1500" dirty="0" smtClean="0">
                <a:latin typeface="Courier" pitchFamily="49" charset="0"/>
              </a:rPr>
              <a:t>LINKED_LIST {</a:t>
            </a:r>
          </a:p>
          <a:p>
            <a:pPr>
              <a:lnSpc>
                <a:spcPct val="90000"/>
              </a:lnSpc>
              <a:buFont typeface="Wingdings" pitchFamily="2" charset="2"/>
              <a:buNone/>
            </a:pPr>
            <a:r>
              <a:rPr lang="en-US" sz="1500" dirty="0" smtClean="0">
                <a:latin typeface="Courier" pitchFamily="49" charset="0"/>
              </a:rPr>
              <a:t>	</a:t>
            </a:r>
            <a:r>
              <a:rPr lang="en-US" sz="1500" dirty="0" smtClean="0">
                <a:latin typeface="Courier" pitchFamily="49" charset="0"/>
                <a:cs typeface="Times New Roman" pitchFamily="18" charset="0"/>
              </a:rPr>
              <a:t>private:</a:t>
            </a:r>
          </a:p>
          <a:p>
            <a:pPr>
              <a:lnSpc>
                <a:spcPct val="90000"/>
              </a:lnSpc>
              <a:buFont typeface="Wingdings" pitchFamily="2" charset="2"/>
              <a:buNone/>
            </a:pPr>
            <a:r>
              <a:rPr lang="en-US" sz="1500" dirty="0" smtClean="0">
                <a:latin typeface="Courier" pitchFamily="49" charset="0"/>
                <a:cs typeface="Times New Roman" pitchFamily="18" charset="0"/>
              </a:rPr>
              <a:t>		</a:t>
            </a:r>
            <a:r>
              <a:rPr lang="en-US" sz="1500" dirty="0" err="1" smtClean="0">
                <a:latin typeface="Courier" pitchFamily="49" charset="0"/>
                <a:cs typeface="Times New Roman" pitchFamily="18" charset="0"/>
              </a:rPr>
              <a:t>struct</a:t>
            </a:r>
            <a:r>
              <a:rPr lang="en-US" sz="1500" dirty="0" smtClean="0">
                <a:latin typeface="Courier" pitchFamily="49" charset="0"/>
                <a:cs typeface="Times New Roman" pitchFamily="18" charset="0"/>
              </a:rPr>
              <a:t> </a:t>
            </a:r>
            <a:r>
              <a:rPr lang="en-US" sz="1500" dirty="0" err="1" smtClean="0">
                <a:latin typeface="Courier" pitchFamily="49" charset="0"/>
                <a:cs typeface="Times New Roman" pitchFamily="18" charset="0"/>
              </a:rPr>
              <a:t>ListNode</a:t>
            </a:r>
            <a:r>
              <a:rPr lang="en-US" sz="1500" dirty="0" smtClean="0">
                <a:latin typeface="Courier" pitchFamily="49" charset="0"/>
                <a:cs typeface="Times New Roman" pitchFamily="18" charset="0"/>
              </a:rPr>
              <a:t>  {</a:t>
            </a:r>
          </a:p>
          <a:p>
            <a:pPr lvl="1">
              <a:lnSpc>
                <a:spcPct val="80000"/>
              </a:lnSpc>
              <a:buFont typeface="Wingdings" pitchFamily="2" charset="2"/>
              <a:buNone/>
            </a:pPr>
            <a:r>
              <a:rPr lang="en-US" sz="1500" dirty="0" smtClean="0">
                <a:latin typeface="Courier" pitchFamily="49" charset="0"/>
                <a:cs typeface="Times New Roman" pitchFamily="18" charset="0"/>
              </a:rPr>
              <a:t>			T		item;		// data of node</a:t>
            </a:r>
          </a:p>
          <a:p>
            <a:pPr lvl="1">
              <a:lnSpc>
                <a:spcPct val="80000"/>
              </a:lnSpc>
              <a:buFont typeface="Wingdings" pitchFamily="2" charset="2"/>
              <a:buNone/>
            </a:pPr>
            <a:r>
              <a:rPr lang="en-US" sz="1500" dirty="0" smtClean="0">
                <a:latin typeface="Courier" pitchFamily="49" charset="0"/>
                <a:cs typeface="Times New Roman" pitchFamily="18" charset="0"/>
              </a:rPr>
              <a:t>			</a:t>
            </a:r>
            <a:r>
              <a:rPr lang="en-US" sz="1500" dirty="0" err="1" smtClean="0">
                <a:latin typeface="Courier" pitchFamily="49" charset="0"/>
                <a:cs typeface="Times New Roman" pitchFamily="18" charset="0"/>
              </a:rPr>
              <a:t>ListNode</a:t>
            </a:r>
            <a:r>
              <a:rPr lang="en-US" sz="1500" dirty="0" smtClean="0">
                <a:latin typeface="Courier" pitchFamily="49" charset="0"/>
                <a:cs typeface="Times New Roman" pitchFamily="18" charset="0"/>
              </a:rPr>
              <a:t>	*</a:t>
            </a:r>
            <a:r>
              <a:rPr lang="en-US" sz="1500" dirty="0" err="1" smtClean="0">
                <a:latin typeface="Courier" pitchFamily="49" charset="0"/>
                <a:cs typeface="Times New Roman" pitchFamily="18" charset="0"/>
              </a:rPr>
              <a:t>prev</a:t>
            </a:r>
            <a:r>
              <a:rPr lang="en-US" sz="1500" dirty="0" smtClean="0">
                <a:latin typeface="Courier" pitchFamily="49" charset="0"/>
                <a:cs typeface="Times New Roman" pitchFamily="18" charset="0"/>
              </a:rPr>
              <a:t>, *next;	</a:t>
            </a:r>
          </a:p>
          <a:p>
            <a:pPr lvl="1">
              <a:lnSpc>
                <a:spcPct val="80000"/>
              </a:lnSpc>
              <a:buFont typeface="Wingdings" pitchFamily="2" charset="2"/>
              <a:buNone/>
            </a:pPr>
            <a:r>
              <a:rPr lang="en-US" sz="1500" dirty="0" smtClean="0">
                <a:latin typeface="Courier" pitchFamily="49" charset="0"/>
                <a:cs typeface="Times New Roman" pitchFamily="18" charset="0"/>
              </a:rPr>
              <a:t>		};</a:t>
            </a:r>
          </a:p>
          <a:p>
            <a:pPr lvl="1">
              <a:lnSpc>
                <a:spcPct val="80000"/>
              </a:lnSpc>
              <a:buFont typeface="Wingdings" pitchFamily="2" charset="2"/>
              <a:buNone/>
            </a:pPr>
            <a:r>
              <a:rPr lang="en-US" sz="1500" dirty="0" smtClean="0">
                <a:latin typeface="Courier" pitchFamily="49" charset="0"/>
                <a:cs typeface="Times New Roman" pitchFamily="18" charset="0"/>
              </a:rPr>
              <a:t>		</a:t>
            </a:r>
            <a:r>
              <a:rPr lang="en-US" sz="1500" dirty="0" err="1" smtClean="0">
                <a:latin typeface="Courier" pitchFamily="49" charset="0"/>
                <a:cs typeface="Times New Roman" pitchFamily="18" charset="0"/>
              </a:rPr>
              <a:t>int</a:t>
            </a:r>
            <a:r>
              <a:rPr lang="en-US" sz="1500" dirty="0" smtClean="0">
                <a:latin typeface="Courier" pitchFamily="49" charset="0"/>
                <a:cs typeface="Times New Roman" pitchFamily="18" charset="0"/>
              </a:rPr>
              <a:t>		size;		// number of node in list</a:t>
            </a:r>
          </a:p>
          <a:p>
            <a:pPr lvl="1">
              <a:lnSpc>
                <a:spcPct val="80000"/>
              </a:lnSpc>
              <a:buFont typeface="Wingdings" pitchFamily="2" charset="2"/>
              <a:buNone/>
            </a:pPr>
            <a:r>
              <a:rPr lang="en-US" sz="1500" dirty="0" smtClean="0">
                <a:latin typeface="Courier" pitchFamily="49" charset="0"/>
                <a:cs typeface="Times New Roman" pitchFamily="18" charset="0"/>
              </a:rPr>
              <a:t>		</a:t>
            </a:r>
            <a:r>
              <a:rPr lang="en-US" sz="1500" dirty="0" err="1" smtClean="0">
                <a:latin typeface="Courier" pitchFamily="49" charset="0"/>
                <a:cs typeface="Times New Roman" pitchFamily="18" charset="0"/>
              </a:rPr>
              <a:t>ListNode</a:t>
            </a:r>
            <a:r>
              <a:rPr lang="en-US" sz="1500" dirty="0" smtClean="0">
                <a:latin typeface="Courier" pitchFamily="49" charset="0"/>
                <a:cs typeface="Times New Roman" pitchFamily="18" charset="0"/>
              </a:rPr>
              <a:t>	*head;		// pointer to 1</a:t>
            </a:r>
            <a:r>
              <a:rPr lang="en-US" sz="1500" baseline="30000" dirty="0" smtClean="0">
                <a:latin typeface="Courier" pitchFamily="49" charset="0"/>
                <a:cs typeface="Times New Roman" pitchFamily="18" charset="0"/>
              </a:rPr>
              <a:t>st</a:t>
            </a:r>
            <a:r>
              <a:rPr lang="en-US" sz="1500" dirty="0" smtClean="0">
                <a:latin typeface="Courier" pitchFamily="49" charset="0"/>
                <a:cs typeface="Times New Roman" pitchFamily="18" charset="0"/>
              </a:rPr>
              <a:t> node in list</a:t>
            </a:r>
          </a:p>
          <a:p>
            <a:pPr lvl="1">
              <a:lnSpc>
                <a:spcPct val="80000"/>
              </a:lnSpc>
              <a:buFont typeface="Wingdings" pitchFamily="2" charset="2"/>
              <a:buNone/>
            </a:pPr>
            <a:endParaRPr lang="en-US" sz="1500" dirty="0" smtClean="0">
              <a:latin typeface="Courier" pitchFamily="49" charset="0"/>
              <a:cs typeface="Times New Roman" pitchFamily="18" charset="0"/>
            </a:endParaRPr>
          </a:p>
          <a:p>
            <a:pPr marL="285750" lvl="1">
              <a:lnSpc>
                <a:spcPct val="80000"/>
              </a:lnSpc>
              <a:buFont typeface="Wingdings" pitchFamily="2" charset="2"/>
              <a:buNone/>
            </a:pPr>
            <a:r>
              <a:rPr lang="en-US" sz="1500" dirty="0" smtClean="0">
                <a:latin typeface="Courier" pitchFamily="49" charset="0"/>
                <a:cs typeface="Times New Roman" pitchFamily="18" charset="0"/>
              </a:rPr>
              <a:t>	public:</a:t>
            </a:r>
          </a:p>
          <a:p>
            <a:pPr marL="285750" lvl="1">
              <a:lnSpc>
                <a:spcPct val="80000"/>
              </a:lnSpc>
              <a:buFont typeface="Wingdings" pitchFamily="2" charset="2"/>
              <a:buNone/>
            </a:pPr>
            <a:r>
              <a:rPr lang="en-US" sz="1500" dirty="0" smtClean="0">
                <a:latin typeface="Courier" pitchFamily="49" charset="0"/>
                <a:cs typeface="Times New Roman" pitchFamily="18" charset="0"/>
              </a:rPr>
              <a:t>		DLINKED_LIST();				// default constructor</a:t>
            </a:r>
          </a:p>
          <a:p>
            <a:pPr marL="285750" lvl="1">
              <a:lnSpc>
                <a:spcPct val="80000"/>
              </a:lnSpc>
              <a:buFont typeface="Wingdings" pitchFamily="2" charset="2"/>
              <a:buNone/>
            </a:pPr>
            <a:r>
              <a:rPr lang="en-US" sz="1500" dirty="0" smtClean="0">
                <a:latin typeface="Courier" pitchFamily="49" charset="0"/>
                <a:cs typeface="Times New Roman" pitchFamily="18" charset="0"/>
              </a:rPr>
              <a:t>		DLINKED_LIST(</a:t>
            </a:r>
            <a:r>
              <a:rPr lang="en-US" sz="1500" dirty="0" err="1" smtClean="0">
                <a:latin typeface="Courier" pitchFamily="49" charset="0"/>
                <a:cs typeface="Times New Roman" pitchFamily="18" charset="0"/>
              </a:rPr>
              <a:t>const</a:t>
            </a:r>
            <a:r>
              <a:rPr lang="en-US" sz="1500" dirty="0" smtClean="0">
                <a:latin typeface="Courier" pitchFamily="49" charset="0"/>
                <a:cs typeface="Times New Roman" pitchFamily="18" charset="0"/>
              </a:rPr>
              <a:t> D</a:t>
            </a:r>
            <a:r>
              <a:rPr lang="en-US" sz="1500" dirty="0" smtClean="0">
                <a:latin typeface="Courier" pitchFamily="49" charset="0"/>
              </a:rPr>
              <a:t>LINKED_LIST &amp;</a:t>
            </a:r>
            <a:r>
              <a:rPr lang="en-US" sz="1500" dirty="0" err="1" smtClean="0">
                <a:latin typeface="Courier" pitchFamily="49" charset="0"/>
              </a:rPr>
              <a:t>aList</a:t>
            </a:r>
            <a:r>
              <a:rPr lang="en-US" sz="1500" dirty="0" smtClean="0">
                <a:latin typeface="Courier" pitchFamily="49" charset="0"/>
              </a:rPr>
              <a:t>);// copy constructor</a:t>
            </a:r>
          </a:p>
          <a:p>
            <a:pPr marL="285750" lvl="1">
              <a:lnSpc>
                <a:spcPct val="80000"/>
              </a:lnSpc>
              <a:buFont typeface="Wingdings" pitchFamily="2" charset="2"/>
              <a:buNone/>
            </a:pPr>
            <a:r>
              <a:rPr lang="en-US" sz="1500" dirty="0" smtClean="0">
                <a:latin typeface="Courier" pitchFamily="49" charset="0"/>
                <a:cs typeface="Times New Roman" pitchFamily="18" charset="0"/>
              </a:rPr>
              <a:t>		~D</a:t>
            </a:r>
            <a:r>
              <a:rPr lang="en-US" sz="1500" dirty="0" smtClean="0">
                <a:latin typeface="Courier" pitchFamily="49" charset="0"/>
              </a:rPr>
              <a:t>LINKED_LIST();			// destructor</a:t>
            </a:r>
          </a:p>
          <a:p>
            <a:pPr marL="285750" lvl="1">
              <a:lnSpc>
                <a:spcPct val="80000"/>
              </a:lnSpc>
              <a:buFont typeface="Wingdings" pitchFamily="2" charset="2"/>
              <a:buNone/>
            </a:pPr>
            <a:endParaRPr lang="en-US" sz="1500" dirty="0" smtClean="0">
              <a:latin typeface="Courier" pitchFamily="49" charset="0"/>
              <a:cs typeface="Times New Roman" pitchFamily="18" charset="0"/>
            </a:endParaRPr>
          </a:p>
          <a:p>
            <a:pPr marL="285750" lvl="1">
              <a:lnSpc>
                <a:spcPct val="80000"/>
              </a:lnSpc>
              <a:buFont typeface="Wingdings" pitchFamily="2" charset="2"/>
              <a:buNone/>
            </a:pPr>
            <a:r>
              <a:rPr lang="en-US" sz="1500" dirty="0" smtClean="0">
                <a:latin typeface="Courier" pitchFamily="49" charset="0"/>
                <a:cs typeface="Times New Roman" pitchFamily="18" charset="0"/>
              </a:rPr>
              <a:t>		// operations</a:t>
            </a:r>
          </a:p>
          <a:p>
            <a:pPr marL="285750" lvl="1">
              <a:lnSpc>
                <a:spcPct val="80000"/>
              </a:lnSpc>
              <a:buFont typeface="Wingdings" pitchFamily="2" charset="2"/>
              <a:buNone/>
            </a:pPr>
            <a:r>
              <a:rPr lang="en-US" sz="1500" dirty="0" smtClean="0">
                <a:latin typeface="Courier" pitchFamily="49" charset="0"/>
                <a:cs typeface="Times New Roman" pitchFamily="18" charset="0"/>
              </a:rPr>
              <a:t>		</a:t>
            </a:r>
            <a:r>
              <a:rPr lang="en-US" sz="1500" dirty="0" err="1" smtClean="0">
                <a:latin typeface="Courier" pitchFamily="49" charset="0"/>
                <a:cs typeface="Times New Roman" pitchFamily="18" charset="0"/>
              </a:rPr>
              <a:t>bool</a:t>
            </a:r>
            <a:r>
              <a:rPr lang="en-US" sz="1500" dirty="0" smtClean="0">
                <a:latin typeface="Courier" pitchFamily="49" charset="0"/>
                <a:cs typeface="Times New Roman" pitchFamily="18" charset="0"/>
              </a:rPr>
              <a:t>	</a:t>
            </a:r>
            <a:r>
              <a:rPr lang="en-US" sz="1500" dirty="0" err="1" smtClean="0">
                <a:latin typeface="Courier" pitchFamily="49" charset="0"/>
                <a:cs typeface="Times New Roman" pitchFamily="18" charset="0"/>
              </a:rPr>
              <a:t>isEmpty</a:t>
            </a:r>
            <a:r>
              <a:rPr lang="en-US" sz="1500" dirty="0" smtClean="0">
                <a:latin typeface="Courier" pitchFamily="49" charset="0"/>
                <a:cs typeface="Times New Roman" pitchFamily="18" charset="0"/>
              </a:rPr>
              <a:t>();</a:t>
            </a:r>
          </a:p>
          <a:p>
            <a:pPr marL="285750" lvl="1">
              <a:lnSpc>
                <a:spcPct val="80000"/>
              </a:lnSpc>
              <a:buFont typeface="Wingdings" pitchFamily="2" charset="2"/>
              <a:buNone/>
            </a:pPr>
            <a:r>
              <a:rPr lang="en-US" sz="1500" dirty="0" smtClean="0">
                <a:latin typeface="Courier" pitchFamily="49" charset="0"/>
                <a:cs typeface="Times New Roman" pitchFamily="18" charset="0"/>
              </a:rPr>
              <a:t>		</a:t>
            </a:r>
            <a:r>
              <a:rPr lang="en-US" sz="1500" dirty="0" err="1" smtClean="0">
                <a:latin typeface="Courier" pitchFamily="49" charset="0"/>
                <a:cs typeface="Times New Roman" pitchFamily="18" charset="0"/>
              </a:rPr>
              <a:t>int</a:t>
            </a:r>
            <a:r>
              <a:rPr lang="en-US" sz="1500" dirty="0" smtClean="0">
                <a:latin typeface="Courier" pitchFamily="49" charset="0"/>
                <a:cs typeface="Times New Roman" pitchFamily="18" charset="0"/>
              </a:rPr>
              <a:t>	</a:t>
            </a:r>
            <a:r>
              <a:rPr lang="en-US" sz="1500" dirty="0" err="1" smtClean="0">
                <a:latin typeface="Courier" pitchFamily="49" charset="0"/>
                <a:cs typeface="Times New Roman" pitchFamily="18" charset="0"/>
              </a:rPr>
              <a:t>getLength</a:t>
            </a:r>
            <a:r>
              <a:rPr lang="en-US" sz="1500" dirty="0" smtClean="0">
                <a:latin typeface="Courier" pitchFamily="49" charset="0"/>
                <a:cs typeface="Times New Roman" pitchFamily="18" charset="0"/>
              </a:rPr>
              <a:t>();</a:t>
            </a:r>
          </a:p>
          <a:p>
            <a:pPr marL="285750" lvl="1">
              <a:lnSpc>
                <a:spcPct val="80000"/>
              </a:lnSpc>
              <a:buFont typeface="Wingdings" pitchFamily="2" charset="2"/>
              <a:buNone/>
            </a:pPr>
            <a:r>
              <a:rPr lang="en-US" sz="1500" dirty="0" smtClean="0">
                <a:latin typeface="Courier" pitchFamily="49" charset="0"/>
                <a:cs typeface="Times New Roman" pitchFamily="18" charset="0"/>
              </a:rPr>
              <a:t>		void	insert(</a:t>
            </a:r>
            <a:r>
              <a:rPr lang="en-US" sz="1500" dirty="0" err="1" smtClean="0">
                <a:latin typeface="Courier" pitchFamily="49" charset="0"/>
                <a:cs typeface="Times New Roman" pitchFamily="18" charset="0"/>
              </a:rPr>
              <a:t>int</a:t>
            </a:r>
            <a:r>
              <a:rPr lang="en-US" sz="1500" dirty="0" smtClean="0">
                <a:latin typeface="Courier" pitchFamily="49" charset="0"/>
                <a:cs typeface="Times New Roman" pitchFamily="18" charset="0"/>
              </a:rPr>
              <a:t> index, T </a:t>
            </a:r>
            <a:r>
              <a:rPr lang="en-US" sz="1500" dirty="0" err="1" smtClean="0">
                <a:latin typeface="Courier" pitchFamily="49" charset="0"/>
                <a:cs typeface="Times New Roman" pitchFamily="18" charset="0"/>
              </a:rPr>
              <a:t>newItem</a:t>
            </a:r>
            <a:r>
              <a:rPr lang="en-US" sz="1500" dirty="0" smtClean="0">
                <a:latin typeface="Courier" pitchFamily="49" charset="0"/>
                <a:cs typeface="Times New Roman" pitchFamily="18" charset="0"/>
              </a:rPr>
              <a:t>);</a:t>
            </a:r>
          </a:p>
          <a:p>
            <a:pPr marL="285750" lvl="1">
              <a:lnSpc>
                <a:spcPct val="80000"/>
              </a:lnSpc>
              <a:buFont typeface="Wingdings" pitchFamily="2" charset="2"/>
              <a:buNone/>
            </a:pPr>
            <a:r>
              <a:rPr lang="en-US" sz="1500" dirty="0" smtClean="0">
                <a:latin typeface="Courier" pitchFamily="49" charset="0"/>
                <a:cs typeface="Times New Roman" pitchFamily="18" charset="0"/>
              </a:rPr>
              <a:t>		void	remove(</a:t>
            </a:r>
            <a:r>
              <a:rPr lang="en-US" sz="1500" dirty="0" err="1" smtClean="0">
                <a:latin typeface="Courier" pitchFamily="49" charset="0"/>
                <a:cs typeface="Times New Roman" pitchFamily="18" charset="0"/>
              </a:rPr>
              <a:t>int</a:t>
            </a:r>
            <a:r>
              <a:rPr lang="en-US" sz="1500" dirty="0" smtClean="0">
                <a:latin typeface="Courier" pitchFamily="49" charset="0"/>
                <a:cs typeface="Times New Roman" pitchFamily="18" charset="0"/>
              </a:rPr>
              <a:t> index);</a:t>
            </a:r>
          </a:p>
          <a:p>
            <a:pPr marL="285750" lvl="1">
              <a:lnSpc>
                <a:spcPct val="80000"/>
              </a:lnSpc>
              <a:buFont typeface="Wingdings" pitchFamily="2" charset="2"/>
              <a:buNone/>
            </a:pPr>
            <a:r>
              <a:rPr lang="en-US" sz="1500" dirty="0" smtClean="0">
                <a:latin typeface="Courier" pitchFamily="49" charset="0"/>
                <a:cs typeface="Times New Roman" pitchFamily="18" charset="0"/>
              </a:rPr>
              <a:t>		</a:t>
            </a:r>
            <a:r>
              <a:rPr lang="en-US" sz="1500" dirty="0" err="1" smtClean="0">
                <a:latin typeface="Courier" pitchFamily="49" charset="0"/>
                <a:cs typeface="Times New Roman" pitchFamily="18" charset="0"/>
              </a:rPr>
              <a:t>int</a:t>
            </a:r>
            <a:r>
              <a:rPr lang="en-US" sz="1500" dirty="0" smtClean="0">
                <a:latin typeface="Courier" pitchFamily="49" charset="0"/>
                <a:cs typeface="Times New Roman" pitchFamily="18" charset="0"/>
              </a:rPr>
              <a:t>	</a:t>
            </a:r>
            <a:r>
              <a:rPr lang="en-US" sz="1500" dirty="0" err="1" smtClean="0">
                <a:latin typeface="Courier" pitchFamily="49" charset="0"/>
                <a:cs typeface="Times New Roman" pitchFamily="18" charset="0"/>
              </a:rPr>
              <a:t>findNode</a:t>
            </a:r>
            <a:r>
              <a:rPr lang="en-US" sz="1500" dirty="0" smtClean="0">
                <a:latin typeface="Courier" pitchFamily="49" charset="0"/>
                <a:cs typeface="Times New Roman" pitchFamily="18" charset="0"/>
              </a:rPr>
              <a:t>(T key);		// return node index</a:t>
            </a:r>
          </a:p>
          <a:p>
            <a:pPr marL="285750" lvl="1">
              <a:lnSpc>
                <a:spcPct val="80000"/>
              </a:lnSpc>
              <a:buFont typeface="Wingdings" pitchFamily="2" charset="2"/>
              <a:buNone/>
            </a:pPr>
            <a:r>
              <a:rPr lang="en-US" sz="1500" dirty="0" smtClean="0">
                <a:latin typeface="Courier" pitchFamily="49" charset="0"/>
                <a:cs typeface="Times New Roman" pitchFamily="18" charset="0"/>
              </a:rPr>
              <a:t>		void	retrieve(</a:t>
            </a:r>
            <a:r>
              <a:rPr lang="en-US" sz="1500" dirty="0" err="1" smtClean="0">
                <a:latin typeface="Courier" pitchFamily="49" charset="0"/>
                <a:cs typeface="Times New Roman" pitchFamily="18" charset="0"/>
              </a:rPr>
              <a:t>int</a:t>
            </a:r>
            <a:r>
              <a:rPr lang="en-US" sz="1500" dirty="0" smtClean="0">
                <a:latin typeface="Courier" pitchFamily="49" charset="0"/>
                <a:cs typeface="Times New Roman" pitchFamily="18" charset="0"/>
              </a:rPr>
              <a:t> index, T &amp;</a:t>
            </a:r>
            <a:r>
              <a:rPr lang="en-US" sz="1500" dirty="0" err="1" smtClean="0">
                <a:latin typeface="Courier" pitchFamily="49" charset="0"/>
                <a:cs typeface="Times New Roman" pitchFamily="18" charset="0"/>
              </a:rPr>
              <a:t>dataItem</a:t>
            </a:r>
            <a:r>
              <a:rPr lang="en-US" sz="1500" dirty="0" smtClean="0">
                <a:latin typeface="Courier" pitchFamily="49" charset="0"/>
                <a:cs typeface="Times New Roman" pitchFamily="18" charset="0"/>
              </a:rPr>
              <a:t>);</a:t>
            </a:r>
          </a:p>
          <a:p>
            <a:pPr marL="285750" lvl="1">
              <a:lnSpc>
                <a:spcPct val="80000"/>
              </a:lnSpc>
              <a:buFont typeface="Wingdings" pitchFamily="2" charset="2"/>
              <a:buNone/>
            </a:pPr>
            <a:r>
              <a:rPr lang="en-US" sz="1500" dirty="0" smtClean="0">
                <a:latin typeface="Courier" pitchFamily="49" charset="0"/>
              </a:rPr>
              <a:t>}; // end class</a:t>
            </a:r>
          </a:p>
        </p:txBody>
      </p:sp>
    </p:spTree>
    <p:extLst>
      <p:ext uri="{BB962C8B-B14F-4D97-AF65-F5344CB8AC3E}">
        <p14:creationId xmlns:p14="http://schemas.microsoft.com/office/powerpoint/2010/main" val="300948293"/>
      </p:ext>
    </p:extLst>
  </p:cSld>
  <p:clrMapOvr>
    <a:masterClrMapping/>
  </p:clrMapOvr>
  <p:transition>
    <p:strips dir="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5CF3D888-3A47-4433-A3A7-B670665D6726}" type="slidenum">
              <a:rPr lang="en-US" sz="1000" smtClean="0">
                <a:latin typeface="Verdana" pitchFamily="34" charset="0"/>
              </a:rPr>
              <a:pPr eaLnBrk="1" hangingPunct="1"/>
              <a:t>22</a:t>
            </a:fld>
            <a:endParaRPr lang="en-US" sz="1000" dirty="0" smtClean="0">
              <a:latin typeface="Verdana" pitchFamily="34" charset="0"/>
            </a:endParaRPr>
          </a:p>
        </p:txBody>
      </p:sp>
      <p:sp>
        <p:nvSpPr>
          <p:cNvPr id="5123"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5124"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62" name="Hexagon 61"/>
          <p:cNvSpPr/>
          <p:nvPr/>
        </p:nvSpPr>
        <p:spPr bwMode="auto">
          <a:xfrm>
            <a:off x="533400" y="4191000"/>
            <a:ext cx="685800" cy="609600"/>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lIns="100584" bIns="54864" anchor="ctr"/>
          <a:lstStyle/>
          <a:p>
            <a:pPr algn="ctr">
              <a:spcBef>
                <a:spcPct val="0"/>
              </a:spcBef>
              <a:defRPr/>
            </a:pPr>
            <a:endParaRPr lang="en-US" sz="2400">
              <a:solidFill>
                <a:schemeClr val="tx1"/>
              </a:solidFill>
              <a:latin typeface="Tahoma" pitchFamily="34" charset="0"/>
              <a:cs typeface="Tahoma" pitchFamily="34" charset="0"/>
            </a:endParaRPr>
          </a:p>
        </p:txBody>
      </p:sp>
      <p:sp>
        <p:nvSpPr>
          <p:cNvPr id="5126" name="Rectangle 2"/>
          <p:cNvSpPr>
            <a:spLocks noGrp="1" noChangeArrowheads="1"/>
          </p:cNvSpPr>
          <p:nvPr>
            <p:ph type="title"/>
          </p:nvPr>
        </p:nvSpPr>
        <p:spPr bwMode="auto">
          <a:xfrm>
            <a:off x="1344613" y="233363"/>
            <a:ext cx="7418387" cy="563562"/>
          </a:xfrm>
          <a:noFill/>
        </p:spPr>
        <p:txBody>
          <a:bodyPr/>
          <a:lstStyle/>
          <a:p>
            <a:pPr eaLnBrk="1" hangingPunct="1"/>
            <a:r>
              <a:rPr lang="en-US" dirty="0" err="1" smtClean="0"/>
              <a:t>Các</a:t>
            </a:r>
            <a:r>
              <a:rPr lang="en-US" dirty="0" smtClean="0"/>
              <a:t> </a:t>
            </a:r>
            <a:r>
              <a:rPr lang="en-US" dirty="0" err="1" smtClean="0"/>
              <a:t>cấu</a:t>
            </a:r>
            <a:r>
              <a:rPr lang="en-US" dirty="0" smtClean="0"/>
              <a:t> </a:t>
            </a:r>
            <a:r>
              <a:rPr lang="en-US" dirty="0" err="1" smtClean="0"/>
              <a:t>trúc</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cơ</a:t>
            </a:r>
            <a:r>
              <a:rPr lang="en-US" dirty="0" smtClean="0"/>
              <a:t> </a:t>
            </a:r>
            <a:r>
              <a:rPr lang="en-US" dirty="0" err="1" smtClean="0"/>
              <a:t>bản</a:t>
            </a:r>
            <a:endParaRPr lang="en-US" dirty="0" smtClean="0"/>
          </a:p>
        </p:txBody>
      </p:sp>
      <p:sp>
        <p:nvSpPr>
          <p:cNvPr id="5127" name="Text Box 97"/>
          <p:cNvSpPr txBox="1">
            <a:spLocks noChangeArrowheads="1"/>
          </p:cNvSpPr>
          <p:nvPr/>
        </p:nvSpPr>
        <p:spPr bwMode="auto">
          <a:xfrm>
            <a:off x="1344613" y="2133600"/>
            <a:ext cx="5132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spcBef>
                <a:spcPct val="0"/>
              </a:spcBef>
            </a:pPr>
            <a:r>
              <a:rPr lang="en-US" sz="2400" dirty="0" err="1">
                <a:latin typeface="Tahoma" pitchFamily="34" charset="0"/>
              </a:rPr>
              <a:t>Các</a:t>
            </a:r>
            <a:r>
              <a:rPr lang="en-US" sz="2400" dirty="0">
                <a:latin typeface="Tahoma" pitchFamily="34" charset="0"/>
              </a:rPr>
              <a:t> </a:t>
            </a:r>
            <a:r>
              <a:rPr lang="en-US" sz="2400" dirty="0" err="1">
                <a:latin typeface="Tahoma" pitchFamily="34" charset="0"/>
              </a:rPr>
              <a:t>danh</a:t>
            </a:r>
            <a:r>
              <a:rPr lang="en-US" sz="2400" dirty="0">
                <a:latin typeface="Tahoma" pitchFamily="34" charset="0"/>
              </a:rPr>
              <a:t> </a:t>
            </a:r>
            <a:r>
              <a:rPr lang="en-US" sz="2400" dirty="0" err="1">
                <a:latin typeface="Tahoma" pitchFamily="34" charset="0"/>
              </a:rPr>
              <a:t>sách</a:t>
            </a:r>
            <a:r>
              <a:rPr lang="en-US" sz="2400" dirty="0">
                <a:latin typeface="Tahoma" pitchFamily="34" charset="0"/>
              </a:rPr>
              <a:t> </a:t>
            </a:r>
            <a:r>
              <a:rPr lang="en-US" sz="2400" dirty="0" err="1">
                <a:latin typeface="Tahoma" pitchFamily="34" charset="0"/>
              </a:rPr>
              <a:t>liên</a:t>
            </a:r>
            <a:r>
              <a:rPr lang="en-US" sz="2400" dirty="0">
                <a:latin typeface="Tahoma" pitchFamily="34" charset="0"/>
              </a:rPr>
              <a:t> </a:t>
            </a:r>
            <a:r>
              <a:rPr lang="en-US" sz="2400" dirty="0" err="1">
                <a:latin typeface="Tahoma" pitchFamily="34" charset="0"/>
              </a:rPr>
              <a:t>kết</a:t>
            </a:r>
            <a:r>
              <a:rPr lang="en-US" sz="2400" dirty="0">
                <a:latin typeface="Tahoma" pitchFamily="34" charset="0"/>
              </a:rPr>
              <a:t> – Linked Lists</a:t>
            </a:r>
          </a:p>
        </p:txBody>
      </p:sp>
      <p:sp>
        <p:nvSpPr>
          <p:cNvPr id="5128" name="Text Box 111"/>
          <p:cNvSpPr txBox="1">
            <a:spLocks noChangeArrowheads="1"/>
          </p:cNvSpPr>
          <p:nvPr/>
        </p:nvSpPr>
        <p:spPr bwMode="auto">
          <a:xfrm>
            <a:off x="1371600" y="3200400"/>
            <a:ext cx="2543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spcBef>
                <a:spcPct val="0"/>
              </a:spcBef>
            </a:pPr>
            <a:r>
              <a:rPr lang="en-US" sz="2400">
                <a:latin typeface="Tahoma" pitchFamily="34" charset="0"/>
              </a:rPr>
              <a:t>Ngăn xếp – Stack</a:t>
            </a:r>
          </a:p>
        </p:txBody>
      </p:sp>
      <p:sp>
        <p:nvSpPr>
          <p:cNvPr id="5129" name="Line 96"/>
          <p:cNvSpPr>
            <a:spLocks noChangeShapeType="1"/>
          </p:cNvSpPr>
          <p:nvPr/>
        </p:nvSpPr>
        <p:spPr bwMode="auto">
          <a:xfrm flipV="1">
            <a:off x="1143000" y="2660650"/>
            <a:ext cx="7543800" cy="635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5" name="Hexagon 54"/>
          <p:cNvSpPr/>
          <p:nvPr/>
        </p:nvSpPr>
        <p:spPr>
          <a:xfrm>
            <a:off x="565150" y="2057400"/>
            <a:ext cx="654050" cy="603250"/>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endParaRPr lang="en-US" sz="2400">
              <a:solidFill>
                <a:schemeClr val="tx1"/>
              </a:solidFill>
              <a:latin typeface="Tahoma" pitchFamily="34" charset="0"/>
              <a:cs typeface="Tahoma" pitchFamily="34" charset="0"/>
            </a:endParaRPr>
          </a:p>
        </p:txBody>
      </p:sp>
      <p:sp>
        <p:nvSpPr>
          <p:cNvPr id="5131" name="Line 99"/>
          <p:cNvSpPr>
            <a:spLocks noChangeShapeType="1"/>
          </p:cNvSpPr>
          <p:nvPr/>
        </p:nvSpPr>
        <p:spPr bwMode="auto">
          <a:xfrm flipV="1">
            <a:off x="1143000" y="3725863"/>
            <a:ext cx="7543800" cy="7937"/>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7" name="Hexagon 56"/>
          <p:cNvSpPr/>
          <p:nvPr/>
        </p:nvSpPr>
        <p:spPr bwMode="auto">
          <a:xfrm>
            <a:off x="533400" y="3124200"/>
            <a:ext cx="685800" cy="601663"/>
          </a:xfrm>
          <a:prstGeom prst="hexagon">
            <a:avLst/>
          </a:prstGeom>
        </p:spPr>
        <p:style>
          <a:lnRef idx="2">
            <a:schemeClr val="accent5">
              <a:shade val="50000"/>
            </a:schemeClr>
          </a:lnRef>
          <a:fillRef idx="1">
            <a:schemeClr val="accent5"/>
          </a:fillRef>
          <a:effectRef idx="0">
            <a:schemeClr val="accent5"/>
          </a:effectRef>
          <a:fontRef idx="minor">
            <a:schemeClr val="lt1"/>
          </a:fontRef>
        </p:style>
        <p:txBody>
          <a:bodyPr lIns="100584" bIns="54864" anchor="ctr"/>
          <a:lstStyle/>
          <a:p>
            <a:pPr algn="ctr">
              <a:spcBef>
                <a:spcPct val="0"/>
              </a:spcBef>
              <a:defRPr/>
            </a:pPr>
            <a:endParaRPr lang="en-US" sz="2400">
              <a:solidFill>
                <a:srgbClr val="FFFFFF"/>
              </a:solidFill>
              <a:latin typeface="Tahoma" pitchFamily="34" charset="0"/>
              <a:cs typeface="Tahoma" pitchFamily="34" charset="0"/>
            </a:endParaRPr>
          </a:p>
        </p:txBody>
      </p:sp>
      <p:sp>
        <p:nvSpPr>
          <p:cNvPr id="5133" name="Line 96"/>
          <p:cNvSpPr>
            <a:spLocks noChangeShapeType="1"/>
          </p:cNvSpPr>
          <p:nvPr/>
        </p:nvSpPr>
        <p:spPr bwMode="auto">
          <a:xfrm>
            <a:off x="1143000" y="4800600"/>
            <a:ext cx="75438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34" name="TextBox 35"/>
          <p:cNvSpPr txBox="1">
            <a:spLocks noChangeArrowheads="1"/>
          </p:cNvSpPr>
          <p:nvPr/>
        </p:nvSpPr>
        <p:spPr bwMode="auto">
          <a:xfrm>
            <a:off x="598488" y="2111375"/>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spcBef>
                <a:spcPct val="0"/>
              </a:spcBef>
            </a:pPr>
            <a:r>
              <a:rPr lang="en-US" sz="2400">
                <a:latin typeface="Tahoma" pitchFamily="34" charset="0"/>
                <a:cs typeface="Tahoma" pitchFamily="34" charset="0"/>
              </a:rPr>
              <a:t>1.1</a:t>
            </a:r>
          </a:p>
        </p:txBody>
      </p:sp>
      <p:sp>
        <p:nvSpPr>
          <p:cNvPr id="5135" name="Text Box 100"/>
          <p:cNvSpPr txBox="1">
            <a:spLocks noChangeArrowheads="1"/>
          </p:cNvSpPr>
          <p:nvPr/>
        </p:nvSpPr>
        <p:spPr bwMode="auto">
          <a:xfrm>
            <a:off x="1371600" y="4300538"/>
            <a:ext cx="2578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spcBef>
                <a:spcPct val="0"/>
              </a:spcBef>
            </a:pPr>
            <a:r>
              <a:rPr lang="en-US" sz="2400">
                <a:latin typeface="Tahoma" pitchFamily="34" charset="0"/>
              </a:rPr>
              <a:t>Hàng đợi - Queue</a:t>
            </a:r>
          </a:p>
        </p:txBody>
      </p:sp>
      <p:sp>
        <p:nvSpPr>
          <p:cNvPr id="5136" name="TextBox 35"/>
          <p:cNvSpPr txBox="1">
            <a:spLocks noChangeArrowheads="1"/>
          </p:cNvSpPr>
          <p:nvPr/>
        </p:nvSpPr>
        <p:spPr bwMode="auto">
          <a:xfrm>
            <a:off x="566738" y="4244975"/>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spcBef>
                <a:spcPct val="0"/>
              </a:spcBef>
            </a:pPr>
            <a:r>
              <a:rPr lang="en-US" sz="2400">
                <a:latin typeface="Tahoma" pitchFamily="34" charset="0"/>
                <a:cs typeface="Tahoma" pitchFamily="34" charset="0"/>
              </a:rPr>
              <a:t>1.3</a:t>
            </a:r>
          </a:p>
        </p:txBody>
      </p:sp>
      <p:sp>
        <p:nvSpPr>
          <p:cNvPr id="5137" name="TextBox 35"/>
          <p:cNvSpPr txBox="1">
            <a:spLocks noChangeArrowheads="1"/>
          </p:cNvSpPr>
          <p:nvPr/>
        </p:nvSpPr>
        <p:spPr bwMode="auto">
          <a:xfrm>
            <a:off x="576263" y="3189288"/>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spcBef>
                <a:spcPct val="0"/>
              </a:spcBef>
            </a:pPr>
            <a:r>
              <a:rPr lang="en-US" sz="2400">
                <a:solidFill>
                  <a:schemeClr val="bg1"/>
                </a:solidFill>
                <a:latin typeface="Tahoma" pitchFamily="34" charset="0"/>
                <a:cs typeface="Tahoma" pitchFamily="34" charset="0"/>
              </a:rPr>
              <a:t>1.2</a:t>
            </a:r>
          </a:p>
        </p:txBody>
      </p:sp>
      <p:sp>
        <p:nvSpPr>
          <p:cNvPr id="2" name="Rectangle 1"/>
          <p:cNvSpPr/>
          <p:nvPr/>
        </p:nvSpPr>
        <p:spPr>
          <a:xfrm>
            <a:off x="1371600" y="1054288"/>
            <a:ext cx="7391400" cy="461665"/>
          </a:xfrm>
          <a:prstGeom prst="rect">
            <a:avLst/>
          </a:prstGeom>
        </p:spPr>
        <p:txBody>
          <a:bodyPr wrap="square">
            <a:spAutoFit/>
          </a:bodyPr>
          <a:lstStyle/>
          <a:p>
            <a:pPr algn="ctr">
              <a:spcBef>
                <a:spcPct val="0"/>
              </a:spcBef>
            </a:pPr>
            <a:r>
              <a:rPr lang="en-US" sz="2400" dirty="0" smtClean="0">
                <a:latin typeface="Tahoma" pitchFamily="34" charset="0"/>
              </a:rPr>
              <a:t>(Fundamental </a:t>
            </a:r>
            <a:r>
              <a:rPr lang="en-US" sz="2400" dirty="0" smtClean="0">
                <a:latin typeface="Tahoma" pitchFamily="34" charset="0"/>
                <a:ea typeface="Tahoma" pitchFamily="34" charset="0"/>
                <a:cs typeface="Tahoma" pitchFamily="34" charset="0"/>
              </a:rPr>
              <a:t>Data Structures)</a:t>
            </a:r>
          </a:p>
        </p:txBody>
      </p:sp>
    </p:spTree>
    <p:extLst>
      <p:ext uri="{BB962C8B-B14F-4D97-AF65-F5344CB8AC3E}">
        <p14:creationId xmlns:p14="http://schemas.microsoft.com/office/powerpoint/2010/main" val="2795243463"/>
      </p:ext>
    </p:extLst>
  </p:cSld>
  <p:clrMapOvr>
    <a:masterClrMapping/>
  </p:clrMapOvr>
  <p:transition>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000" fill="hold"/>
                                        <p:tgtEl>
                                          <p:spTgt spid="5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718FBB72-B17A-451E-BEB0-25680865ED6F}" type="slidenum">
              <a:rPr lang="en-US" sz="1000" smtClean="0">
                <a:latin typeface="Verdana" pitchFamily="34" charset="0"/>
              </a:rPr>
              <a:pPr eaLnBrk="1" hangingPunct="1"/>
              <a:t>23</a:t>
            </a:fld>
            <a:endParaRPr lang="en-US" sz="1000" dirty="0" smtClean="0">
              <a:latin typeface="Verdana" pitchFamily="34" charset="0"/>
            </a:endParaRPr>
          </a:p>
        </p:txBody>
      </p:sp>
      <p:sp>
        <p:nvSpPr>
          <p:cNvPr id="25603"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25604"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25605" name="Rectangle 2"/>
          <p:cNvSpPr>
            <a:spLocks noGrp="1" noChangeArrowheads="1"/>
          </p:cNvSpPr>
          <p:nvPr>
            <p:ph type="title"/>
          </p:nvPr>
        </p:nvSpPr>
        <p:spPr>
          <a:xfrm>
            <a:off x="1371600" y="233363"/>
            <a:ext cx="7391400" cy="563562"/>
          </a:xfrm>
        </p:spPr>
        <p:txBody>
          <a:bodyPr/>
          <a:lstStyle/>
          <a:p>
            <a:r>
              <a:rPr lang="en-US" dirty="0" err="1" smtClean="0"/>
              <a:t>Ngăn</a:t>
            </a:r>
            <a:r>
              <a:rPr lang="en-US" dirty="0" smtClean="0"/>
              <a:t> </a:t>
            </a:r>
            <a:r>
              <a:rPr lang="en-US" dirty="0" err="1" smtClean="0"/>
              <a:t>xếp</a:t>
            </a:r>
            <a:r>
              <a:rPr lang="en-US" dirty="0" smtClean="0"/>
              <a:t> - Stack</a:t>
            </a:r>
          </a:p>
        </p:txBody>
      </p:sp>
      <p:sp>
        <p:nvSpPr>
          <p:cNvPr id="25606" name="Rectangle 3"/>
          <p:cNvSpPr>
            <a:spLocks noGrp="1" noChangeArrowheads="1"/>
          </p:cNvSpPr>
          <p:nvPr>
            <p:ph type="body" idx="1"/>
          </p:nvPr>
        </p:nvSpPr>
        <p:spPr/>
        <p:txBody>
          <a:bodyPr/>
          <a:lstStyle/>
          <a:p>
            <a:endParaRPr lang="en-US" sz="2400" dirty="0" smtClean="0"/>
          </a:p>
          <a:p>
            <a:r>
              <a:rPr lang="en-US" sz="2400" dirty="0" err="1" smtClean="0"/>
              <a:t>Định</a:t>
            </a:r>
            <a:r>
              <a:rPr lang="en-US" sz="2400" dirty="0" smtClean="0"/>
              <a:t> </a:t>
            </a:r>
            <a:r>
              <a:rPr lang="en-US" sz="2400" dirty="0" err="1" smtClean="0"/>
              <a:t>nghĩa</a:t>
            </a:r>
            <a:endParaRPr lang="en-US" sz="2400" dirty="0" smtClean="0"/>
          </a:p>
          <a:p>
            <a:endParaRPr lang="en-US" sz="2400" dirty="0" smtClean="0"/>
          </a:p>
          <a:p>
            <a:r>
              <a:rPr lang="en-US" sz="2400" dirty="0" err="1" smtClean="0"/>
              <a:t>Các</a:t>
            </a:r>
            <a:r>
              <a:rPr lang="en-US" sz="2400" dirty="0" smtClean="0"/>
              <a:t> </a:t>
            </a:r>
            <a:r>
              <a:rPr lang="en-US" sz="2400" dirty="0" err="1" smtClean="0"/>
              <a:t>thao</a:t>
            </a:r>
            <a:r>
              <a:rPr lang="en-US" sz="2400" dirty="0" smtClean="0"/>
              <a:t> </a:t>
            </a:r>
            <a:r>
              <a:rPr lang="en-US" sz="2400" dirty="0" err="1" smtClean="0"/>
              <a:t>tác</a:t>
            </a:r>
            <a:r>
              <a:rPr lang="en-US" sz="2400" dirty="0" smtClean="0"/>
              <a:t> </a:t>
            </a:r>
            <a:r>
              <a:rPr lang="en-US" sz="2400" dirty="0" err="1" smtClean="0"/>
              <a:t>cơ</a:t>
            </a:r>
            <a:r>
              <a:rPr lang="en-US" sz="2400" dirty="0" smtClean="0"/>
              <a:t> </a:t>
            </a:r>
            <a:r>
              <a:rPr lang="en-US" sz="2400" dirty="0" err="1" smtClean="0"/>
              <a:t>bản</a:t>
            </a:r>
            <a:endParaRPr lang="en-US" sz="2400" dirty="0" smtClean="0"/>
          </a:p>
          <a:p>
            <a:endParaRPr lang="en-US" sz="2400" dirty="0" smtClean="0"/>
          </a:p>
          <a:p>
            <a:r>
              <a:rPr lang="en-US" sz="2400" dirty="0" err="1" smtClean="0"/>
              <a:t>Cài</a:t>
            </a:r>
            <a:r>
              <a:rPr lang="en-US" sz="2400" dirty="0" smtClean="0"/>
              <a:t> </a:t>
            </a:r>
            <a:r>
              <a:rPr lang="en-US" sz="2400" dirty="0" err="1" smtClean="0"/>
              <a:t>đặt</a:t>
            </a:r>
            <a:r>
              <a:rPr lang="en-US" sz="2400" dirty="0" smtClean="0"/>
              <a:t> Stack </a:t>
            </a:r>
            <a:r>
              <a:rPr lang="en-US" sz="2400" dirty="0" err="1" smtClean="0"/>
              <a:t>bằng</a:t>
            </a:r>
            <a:r>
              <a:rPr lang="en-US" sz="2400" dirty="0" smtClean="0"/>
              <a:t> </a:t>
            </a:r>
            <a:r>
              <a:rPr lang="en-US" sz="2400" dirty="0" err="1" smtClean="0"/>
              <a:t>mảng</a:t>
            </a:r>
            <a:endParaRPr lang="en-US" sz="2400" dirty="0" smtClean="0"/>
          </a:p>
          <a:p>
            <a:endParaRPr lang="en-US" sz="2400" dirty="0" smtClean="0"/>
          </a:p>
          <a:p>
            <a:r>
              <a:rPr lang="en-US" sz="2400" dirty="0" err="1" smtClean="0"/>
              <a:t>Cài</a:t>
            </a:r>
            <a:r>
              <a:rPr lang="en-US" sz="2400" dirty="0" smtClean="0"/>
              <a:t> </a:t>
            </a:r>
            <a:r>
              <a:rPr lang="en-US" sz="2400" dirty="0" err="1" smtClean="0"/>
              <a:t>đặt</a:t>
            </a:r>
            <a:r>
              <a:rPr lang="en-US" sz="2400" dirty="0" smtClean="0"/>
              <a:t> Stack </a:t>
            </a:r>
            <a:r>
              <a:rPr lang="en-US" sz="2400" dirty="0" err="1" smtClean="0"/>
              <a:t>bằng</a:t>
            </a:r>
            <a:r>
              <a:rPr lang="en-US" sz="2400" dirty="0" smtClean="0"/>
              <a:t> DSLK </a:t>
            </a:r>
            <a:r>
              <a:rPr lang="en-US" sz="2400" dirty="0" err="1" smtClean="0"/>
              <a:t>đơn</a:t>
            </a:r>
            <a:endParaRPr lang="en-US" sz="2400" dirty="0" smtClean="0"/>
          </a:p>
          <a:p>
            <a:endParaRPr lang="en-US" sz="2400" dirty="0" smtClean="0"/>
          </a:p>
          <a:p>
            <a:r>
              <a:rPr lang="en-US" sz="2400" dirty="0" err="1" smtClean="0"/>
              <a:t>Ứng</a:t>
            </a:r>
            <a:r>
              <a:rPr lang="en-US" sz="2400" dirty="0" smtClean="0"/>
              <a:t> </a:t>
            </a:r>
            <a:r>
              <a:rPr lang="en-US" sz="2400" dirty="0" err="1" smtClean="0"/>
              <a:t>dụng</a:t>
            </a:r>
            <a:r>
              <a:rPr lang="en-US" sz="2400" dirty="0" smtClean="0"/>
              <a:t> Stack</a:t>
            </a:r>
          </a:p>
        </p:txBody>
      </p:sp>
      <p:pic>
        <p:nvPicPr>
          <p:cNvPr id="25607" name="Picture 4" descr="200px-Data_st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2276475"/>
            <a:ext cx="3505200"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7F362AF8-9CC5-4EF0-8221-BBD06956CC5B}" type="slidenum">
              <a:rPr lang="en-US" sz="1000" smtClean="0">
                <a:latin typeface="Verdana" pitchFamily="34" charset="0"/>
              </a:rPr>
              <a:pPr eaLnBrk="1" hangingPunct="1"/>
              <a:t>24</a:t>
            </a:fld>
            <a:endParaRPr lang="en-US" sz="1000" dirty="0" smtClean="0">
              <a:latin typeface="Verdana" pitchFamily="34" charset="0"/>
            </a:endParaRPr>
          </a:p>
        </p:txBody>
      </p:sp>
      <p:sp>
        <p:nvSpPr>
          <p:cNvPr id="26627"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26628"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26629" name="Rectangle 2"/>
          <p:cNvSpPr>
            <a:spLocks noGrp="1" noChangeArrowheads="1"/>
          </p:cNvSpPr>
          <p:nvPr>
            <p:ph type="title"/>
          </p:nvPr>
        </p:nvSpPr>
        <p:spPr>
          <a:xfrm>
            <a:off x="1371600" y="233363"/>
            <a:ext cx="7391400" cy="563562"/>
          </a:xfrm>
        </p:spPr>
        <p:txBody>
          <a:bodyPr/>
          <a:lstStyle/>
          <a:p>
            <a:r>
              <a:rPr lang="en-US" dirty="0" err="1" smtClean="0"/>
              <a:t>Định</a:t>
            </a:r>
            <a:r>
              <a:rPr lang="en-US" dirty="0" smtClean="0"/>
              <a:t> </a:t>
            </a:r>
            <a:r>
              <a:rPr lang="en-US" dirty="0" err="1" smtClean="0"/>
              <a:t>nghĩa</a:t>
            </a:r>
            <a:endParaRPr lang="en-US" dirty="0" smtClean="0"/>
          </a:p>
        </p:txBody>
      </p:sp>
      <p:sp>
        <p:nvSpPr>
          <p:cNvPr id="26630" name="Rectangle 3"/>
          <p:cNvSpPr>
            <a:spLocks noGrp="1" noChangeArrowheads="1"/>
          </p:cNvSpPr>
          <p:nvPr>
            <p:ph type="body" idx="1"/>
          </p:nvPr>
        </p:nvSpPr>
        <p:spPr/>
        <p:txBody>
          <a:bodyPr/>
          <a:lstStyle/>
          <a:p>
            <a:r>
              <a:rPr lang="en-US" smtClean="0"/>
              <a:t>Stack là một cấu trúc dữ liệu:</a:t>
            </a:r>
          </a:p>
          <a:p>
            <a:pPr lvl="1"/>
            <a:r>
              <a:rPr lang="en-US" smtClean="0">
                <a:latin typeface="Arial" pitchFamily="34" charset="0"/>
              </a:rPr>
              <a:t>Dùng để lưu trữ nhiều phần tử dữ liệu</a:t>
            </a:r>
          </a:p>
          <a:p>
            <a:pPr lvl="1"/>
            <a:r>
              <a:rPr lang="en-US" smtClean="0">
                <a:latin typeface="Arial" pitchFamily="34" charset="0"/>
              </a:rPr>
              <a:t>Hoạt động theo cơ chế </a:t>
            </a:r>
            <a:r>
              <a:rPr lang="ja-JP" altLang="en-US" smtClean="0">
                <a:latin typeface="Arial" pitchFamily="34" charset="0"/>
              </a:rPr>
              <a:t>“</a:t>
            </a:r>
            <a:r>
              <a:rPr lang="en-US" altLang="ja-JP" smtClean="0">
                <a:latin typeface="Arial" pitchFamily="34" charset="0"/>
              </a:rPr>
              <a:t>Vào sau – Ra trước</a:t>
            </a:r>
            <a:r>
              <a:rPr lang="ja-JP" altLang="en-US" smtClean="0">
                <a:latin typeface="Arial" pitchFamily="34" charset="0"/>
              </a:rPr>
              <a:t>”</a:t>
            </a:r>
            <a:r>
              <a:rPr lang="en-US" altLang="ja-JP" smtClean="0">
                <a:latin typeface="Arial" pitchFamily="34" charset="0"/>
              </a:rPr>
              <a:t> </a:t>
            </a:r>
          </a:p>
          <a:p>
            <a:pPr lvl="1">
              <a:buFont typeface="Wingdings" pitchFamily="2" charset="2"/>
              <a:buNone/>
            </a:pPr>
            <a:r>
              <a:rPr lang="en-US" smtClean="0">
                <a:latin typeface="Arial" pitchFamily="34" charset="0"/>
              </a:rPr>
              <a:t>	(Last In/First Out – LIFO)</a:t>
            </a:r>
          </a:p>
          <a:p>
            <a:pPr lvl="1">
              <a:buFont typeface="Wingdings" pitchFamily="2" charset="2"/>
              <a:buNone/>
            </a:pPr>
            <a:endParaRPr lang="en-US" sz="2000" i="1" smtClean="0">
              <a:latin typeface="Arial" pitchFamily="34" charset="0"/>
            </a:endParaRPr>
          </a:p>
          <a:p>
            <a:pPr lvl="1">
              <a:buFont typeface="Wingdings" pitchFamily="2" charset="2"/>
              <a:buNone/>
            </a:pPr>
            <a:r>
              <a:rPr lang="en-US" sz="2000" i="1" smtClean="0">
                <a:latin typeface="Arial" pitchFamily="34" charset="0"/>
              </a:rPr>
              <a:t>** Cấu trúc Stack được phát minh năm 1955, được đăng ký bản quyền năm 1957, bởi tác giả Friedrich L. Bauer (người Đức)</a:t>
            </a:r>
          </a:p>
          <a:p>
            <a:pPr lvl="1">
              <a:buFont typeface="Wingdings" pitchFamily="2" charset="2"/>
              <a:buNone/>
            </a:pPr>
            <a:endParaRPr lang="en-US" sz="2000" i="1" smtClean="0">
              <a:latin typeface="Arial" pitchFamily="34" charset="0"/>
            </a:endParaRPr>
          </a:p>
          <a:p>
            <a:pPr lvl="1">
              <a:buFont typeface="Wingdings" pitchFamily="2" charset="2"/>
              <a:buNone/>
            </a:pPr>
            <a:r>
              <a:rPr lang="en-US" sz="2800" smtClean="0">
                <a:latin typeface="Verdana" pitchFamily="34" charset="0"/>
              </a:rPr>
              <a:t> </a:t>
            </a:r>
          </a:p>
        </p:txBody>
      </p:sp>
    </p:spTree>
  </p:cSld>
  <p:clrMapOvr>
    <a:masterClrMapping/>
  </p:clrMapOvr>
  <p:transition>
    <p:strips dir="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3036DB74-F35A-4BA0-B9D1-62CF3198AB99}" type="slidenum">
              <a:rPr lang="en-US" sz="1000" smtClean="0">
                <a:latin typeface="Verdana" pitchFamily="34" charset="0"/>
              </a:rPr>
              <a:pPr eaLnBrk="1" hangingPunct="1"/>
              <a:t>25</a:t>
            </a:fld>
            <a:endParaRPr lang="en-US" sz="1000" dirty="0" smtClean="0">
              <a:latin typeface="Verdana" pitchFamily="34" charset="0"/>
            </a:endParaRPr>
          </a:p>
        </p:txBody>
      </p:sp>
      <p:sp>
        <p:nvSpPr>
          <p:cNvPr id="28675"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28676"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28677" name="Rectangle 2"/>
          <p:cNvSpPr>
            <a:spLocks noGrp="1" noChangeArrowheads="1"/>
          </p:cNvSpPr>
          <p:nvPr>
            <p:ph type="title"/>
          </p:nvPr>
        </p:nvSpPr>
        <p:spPr>
          <a:xfrm>
            <a:off x="1371600" y="233363"/>
            <a:ext cx="7391400" cy="563562"/>
          </a:xfrm>
        </p:spPr>
        <p:txBody>
          <a:bodyPr/>
          <a:lstStyle/>
          <a:p>
            <a:r>
              <a:rPr lang="en-US" dirty="0" err="1" smtClean="0"/>
              <a:t>Các</a:t>
            </a:r>
            <a:r>
              <a:rPr lang="en-US" dirty="0" smtClean="0"/>
              <a:t> </a:t>
            </a:r>
            <a:r>
              <a:rPr lang="en-US" dirty="0" err="1" smtClean="0"/>
              <a:t>thao</a:t>
            </a:r>
            <a:r>
              <a:rPr lang="en-US" dirty="0" smtClean="0"/>
              <a:t> </a:t>
            </a:r>
            <a:r>
              <a:rPr lang="en-US" dirty="0" err="1" smtClean="0"/>
              <a:t>tác</a:t>
            </a:r>
            <a:r>
              <a:rPr lang="en-US" dirty="0" smtClean="0"/>
              <a:t> </a:t>
            </a:r>
            <a:r>
              <a:rPr lang="en-US" dirty="0" err="1" smtClean="0"/>
              <a:t>cơ</a:t>
            </a:r>
            <a:r>
              <a:rPr lang="en-US" dirty="0" smtClean="0"/>
              <a:t> </a:t>
            </a:r>
            <a:r>
              <a:rPr lang="en-US" dirty="0" err="1" smtClean="0"/>
              <a:t>bản</a:t>
            </a:r>
            <a:r>
              <a:rPr lang="en-US" dirty="0" smtClean="0"/>
              <a:t> (1)</a:t>
            </a:r>
          </a:p>
        </p:txBody>
      </p:sp>
      <p:sp>
        <p:nvSpPr>
          <p:cNvPr id="28678" name="Rectangle 3"/>
          <p:cNvSpPr>
            <a:spLocks noGrp="1" noChangeArrowheads="1"/>
          </p:cNvSpPr>
          <p:nvPr>
            <p:ph type="body" idx="1"/>
          </p:nvPr>
        </p:nvSpPr>
        <p:spPr/>
        <p:txBody>
          <a:bodyPr/>
          <a:lstStyle/>
          <a:p>
            <a:r>
              <a:rPr lang="en-US" dirty="0" err="1" smtClean="0">
                <a:latin typeface="Arial" pitchFamily="34" charset="0"/>
              </a:rPr>
              <a:t>Khởi</a:t>
            </a:r>
            <a:r>
              <a:rPr lang="en-US" dirty="0" smtClean="0">
                <a:latin typeface="Arial" pitchFamily="34" charset="0"/>
              </a:rPr>
              <a:t> </a:t>
            </a:r>
            <a:r>
              <a:rPr lang="en-US" dirty="0" err="1" smtClean="0">
                <a:latin typeface="Arial" pitchFamily="34" charset="0"/>
              </a:rPr>
              <a:t>tạo</a:t>
            </a:r>
            <a:r>
              <a:rPr lang="en-US" dirty="0" smtClean="0">
                <a:latin typeface="Arial" pitchFamily="34" charset="0"/>
              </a:rPr>
              <a:t> Stack </a:t>
            </a:r>
            <a:r>
              <a:rPr lang="en-US" dirty="0" err="1" smtClean="0">
                <a:latin typeface="Arial" pitchFamily="34" charset="0"/>
              </a:rPr>
              <a:t>rỗng</a:t>
            </a:r>
            <a:endParaRPr lang="en-US" dirty="0" smtClean="0">
              <a:latin typeface="Arial" pitchFamily="34" charset="0"/>
            </a:endParaRPr>
          </a:p>
          <a:p>
            <a:r>
              <a:rPr lang="en-US" dirty="0" err="1" smtClean="0">
                <a:latin typeface="Arial" pitchFamily="34" charset="0"/>
              </a:rPr>
              <a:t>Xóa</a:t>
            </a:r>
            <a:r>
              <a:rPr lang="en-US" dirty="0" smtClean="0">
                <a:latin typeface="Arial" pitchFamily="34" charset="0"/>
              </a:rPr>
              <a:t> Stack</a:t>
            </a:r>
          </a:p>
          <a:p>
            <a:r>
              <a:rPr lang="en-US" dirty="0" err="1">
                <a:latin typeface="Arial" pitchFamily="34" charset="0"/>
              </a:rPr>
              <a:t>K</a:t>
            </a:r>
            <a:r>
              <a:rPr lang="en-US" dirty="0" err="1" smtClean="0">
                <a:latin typeface="Arial" pitchFamily="34" charset="0"/>
              </a:rPr>
              <a:t>iểm</a:t>
            </a:r>
            <a:r>
              <a:rPr lang="en-US" dirty="0" smtClean="0">
                <a:latin typeface="Arial" pitchFamily="34" charset="0"/>
              </a:rPr>
              <a:t> </a:t>
            </a:r>
            <a:r>
              <a:rPr lang="en-US" dirty="0" err="1" smtClean="0">
                <a:latin typeface="Arial" pitchFamily="34" charset="0"/>
              </a:rPr>
              <a:t>tra</a:t>
            </a:r>
            <a:r>
              <a:rPr lang="en-US" dirty="0" smtClean="0">
                <a:latin typeface="Arial" pitchFamily="34" charset="0"/>
              </a:rPr>
              <a:t> Stack </a:t>
            </a:r>
            <a:r>
              <a:rPr lang="en-US" dirty="0" err="1" smtClean="0">
                <a:latin typeface="Arial" pitchFamily="34" charset="0"/>
              </a:rPr>
              <a:t>rỗng</a:t>
            </a:r>
            <a:endParaRPr lang="en-US" dirty="0" smtClean="0">
              <a:latin typeface="Arial" pitchFamily="34" charset="0"/>
            </a:endParaRPr>
          </a:p>
          <a:p>
            <a:r>
              <a:rPr lang="en-US" dirty="0" err="1" smtClean="0">
                <a:latin typeface="Arial" pitchFamily="34" charset="0"/>
              </a:rPr>
              <a:t>Thêm</a:t>
            </a:r>
            <a:r>
              <a:rPr lang="en-US" dirty="0" smtClean="0">
                <a:latin typeface="Arial" pitchFamily="34" charset="0"/>
              </a:rPr>
              <a:t> </a:t>
            </a:r>
            <a:r>
              <a:rPr lang="en-US" dirty="0" err="1" smtClean="0">
                <a:latin typeface="Arial" pitchFamily="34" charset="0"/>
              </a:rPr>
              <a:t>một</a:t>
            </a:r>
            <a:r>
              <a:rPr lang="en-US" dirty="0" smtClean="0">
                <a:latin typeface="Arial" pitchFamily="34" charset="0"/>
              </a:rPr>
              <a:t> </a:t>
            </a:r>
            <a:r>
              <a:rPr lang="en-US" dirty="0" err="1" smtClean="0">
                <a:latin typeface="Arial" pitchFamily="34" charset="0"/>
              </a:rPr>
              <a:t>phần</a:t>
            </a:r>
            <a:r>
              <a:rPr lang="en-US" dirty="0" smtClean="0">
                <a:latin typeface="Arial" pitchFamily="34" charset="0"/>
              </a:rPr>
              <a:t> </a:t>
            </a:r>
            <a:r>
              <a:rPr lang="en-US" dirty="0" err="1" smtClean="0">
                <a:latin typeface="Arial" pitchFamily="34" charset="0"/>
              </a:rPr>
              <a:t>tử</a:t>
            </a:r>
            <a:r>
              <a:rPr lang="en-US" dirty="0" smtClean="0">
                <a:latin typeface="Arial" pitchFamily="34" charset="0"/>
              </a:rPr>
              <a:t> </a:t>
            </a:r>
            <a:r>
              <a:rPr lang="en-US" dirty="0" err="1" smtClean="0">
                <a:latin typeface="Arial" pitchFamily="34" charset="0"/>
              </a:rPr>
              <a:t>vào</a:t>
            </a:r>
            <a:r>
              <a:rPr lang="en-US" dirty="0" smtClean="0">
                <a:latin typeface="Arial" pitchFamily="34" charset="0"/>
              </a:rPr>
              <a:t> </a:t>
            </a:r>
            <a:r>
              <a:rPr lang="en-US" dirty="0" err="1" smtClean="0">
                <a:latin typeface="Arial" pitchFamily="34" charset="0"/>
              </a:rPr>
              <a:t>đỉnh</a:t>
            </a:r>
            <a:r>
              <a:rPr lang="en-US" dirty="0" smtClean="0">
                <a:latin typeface="Arial" pitchFamily="34" charset="0"/>
              </a:rPr>
              <a:t> Stack (Push)</a:t>
            </a:r>
          </a:p>
          <a:p>
            <a:r>
              <a:rPr lang="en-US" dirty="0" err="1" smtClean="0">
                <a:latin typeface="Arial" pitchFamily="34" charset="0"/>
              </a:rPr>
              <a:t>Xóa</a:t>
            </a:r>
            <a:r>
              <a:rPr lang="en-US" dirty="0" smtClean="0">
                <a:latin typeface="Arial" pitchFamily="34" charset="0"/>
              </a:rPr>
              <a:t> </a:t>
            </a:r>
            <a:r>
              <a:rPr lang="en-US" dirty="0" err="1" smtClean="0">
                <a:latin typeface="Arial" pitchFamily="34" charset="0"/>
              </a:rPr>
              <a:t>một</a:t>
            </a:r>
            <a:r>
              <a:rPr lang="en-US" dirty="0">
                <a:latin typeface="Arial" pitchFamily="34" charset="0"/>
              </a:rPr>
              <a:t> </a:t>
            </a:r>
            <a:r>
              <a:rPr lang="en-US" dirty="0" err="1">
                <a:latin typeface="Arial" pitchFamily="34" charset="0"/>
              </a:rPr>
              <a:t>phần</a:t>
            </a:r>
            <a:r>
              <a:rPr lang="en-US" dirty="0">
                <a:latin typeface="Arial" pitchFamily="34" charset="0"/>
              </a:rPr>
              <a:t> </a:t>
            </a:r>
            <a:r>
              <a:rPr lang="en-US" dirty="0" err="1">
                <a:latin typeface="Arial" pitchFamily="34" charset="0"/>
              </a:rPr>
              <a:t>tử</a:t>
            </a:r>
            <a:r>
              <a:rPr lang="en-US" dirty="0">
                <a:latin typeface="Arial" pitchFamily="34" charset="0"/>
              </a:rPr>
              <a:t> </a:t>
            </a:r>
            <a:r>
              <a:rPr lang="en-US" dirty="0" smtClean="0">
                <a:latin typeface="Arial" pitchFamily="34" charset="0"/>
              </a:rPr>
              <a:t>ở </a:t>
            </a:r>
            <a:r>
              <a:rPr lang="en-US" dirty="0" err="1" smtClean="0">
                <a:latin typeface="Arial" pitchFamily="34" charset="0"/>
              </a:rPr>
              <a:t>đỉnh</a:t>
            </a:r>
            <a:r>
              <a:rPr lang="en-US" dirty="0" smtClean="0">
                <a:latin typeface="Arial" pitchFamily="34" charset="0"/>
              </a:rPr>
              <a:t> </a:t>
            </a:r>
            <a:r>
              <a:rPr lang="en-US" dirty="0">
                <a:latin typeface="Arial" pitchFamily="34" charset="0"/>
              </a:rPr>
              <a:t>Stack </a:t>
            </a:r>
            <a:r>
              <a:rPr lang="en-US" dirty="0" smtClean="0">
                <a:latin typeface="Arial" pitchFamily="34" charset="0"/>
              </a:rPr>
              <a:t>(Pop)</a:t>
            </a:r>
          </a:p>
          <a:p>
            <a:r>
              <a:rPr lang="en-US" dirty="0" err="1" smtClean="0">
                <a:latin typeface="Arial" pitchFamily="34" charset="0"/>
              </a:rPr>
              <a:t>Lấy</a:t>
            </a:r>
            <a:r>
              <a:rPr lang="en-US" dirty="0" smtClean="0">
                <a:latin typeface="Arial" pitchFamily="34" charset="0"/>
              </a:rPr>
              <a:t> </a:t>
            </a:r>
            <a:r>
              <a:rPr lang="en-US" dirty="0" err="1" smtClean="0">
                <a:latin typeface="Arial" pitchFamily="34" charset="0"/>
              </a:rPr>
              <a:t>phần</a:t>
            </a:r>
            <a:r>
              <a:rPr lang="en-US" dirty="0" smtClean="0">
                <a:latin typeface="Arial" pitchFamily="34" charset="0"/>
              </a:rPr>
              <a:t> </a:t>
            </a:r>
            <a:r>
              <a:rPr lang="en-US" dirty="0" err="1" smtClean="0">
                <a:latin typeface="Arial" pitchFamily="34" charset="0"/>
              </a:rPr>
              <a:t>tử</a:t>
            </a:r>
            <a:r>
              <a:rPr lang="en-US" dirty="0" smtClean="0">
                <a:latin typeface="Arial" pitchFamily="34" charset="0"/>
              </a:rPr>
              <a:t> ở </a:t>
            </a:r>
            <a:r>
              <a:rPr lang="en-US" dirty="0" err="1" smtClean="0">
                <a:latin typeface="Arial" pitchFamily="34" charset="0"/>
              </a:rPr>
              <a:t>đỉnh</a:t>
            </a:r>
            <a:r>
              <a:rPr lang="en-US" dirty="0" smtClean="0">
                <a:latin typeface="Arial" pitchFamily="34" charset="0"/>
              </a:rPr>
              <a:t> Stack </a:t>
            </a:r>
            <a:r>
              <a:rPr lang="en-US" dirty="0" err="1" smtClean="0">
                <a:latin typeface="Arial" pitchFamily="34" charset="0"/>
              </a:rPr>
              <a:t>mà</a:t>
            </a:r>
            <a:r>
              <a:rPr lang="en-US" dirty="0" smtClean="0">
                <a:latin typeface="Arial" pitchFamily="34" charset="0"/>
              </a:rPr>
              <a:t> </a:t>
            </a:r>
            <a:r>
              <a:rPr lang="en-US" dirty="0" err="1" smtClean="0">
                <a:latin typeface="Arial" pitchFamily="34" charset="0"/>
              </a:rPr>
              <a:t>không</a:t>
            </a:r>
            <a:r>
              <a:rPr lang="en-US" dirty="0" smtClean="0">
                <a:latin typeface="Arial" pitchFamily="34" charset="0"/>
              </a:rPr>
              <a:t> </a:t>
            </a:r>
            <a:r>
              <a:rPr lang="en-US" dirty="0" err="1" smtClean="0">
                <a:latin typeface="Arial" pitchFamily="34" charset="0"/>
              </a:rPr>
              <a:t>loại</a:t>
            </a:r>
            <a:r>
              <a:rPr lang="en-US" dirty="0" smtClean="0">
                <a:latin typeface="Arial" pitchFamily="34" charset="0"/>
              </a:rPr>
              <a:t> </a:t>
            </a:r>
            <a:r>
              <a:rPr lang="en-US" dirty="0" err="1" smtClean="0">
                <a:latin typeface="Arial" pitchFamily="34" charset="0"/>
              </a:rPr>
              <a:t>bỏ</a:t>
            </a:r>
            <a:r>
              <a:rPr lang="en-US" dirty="0" smtClean="0">
                <a:latin typeface="Arial" pitchFamily="34" charset="0"/>
              </a:rPr>
              <a:t> </a:t>
            </a:r>
            <a:r>
              <a:rPr lang="en-US" dirty="0" err="1" smtClean="0">
                <a:latin typeface="Arial" pitchFamily="34" charset="0"/>
              </a:rPr>
              <a:t>nó</a:t>
            </a:r>
            <a:endParaRPr lang="en-US" dirty="0" smtClean="0">
              <a:latin typeface="Arial" pitchFamily="34" charset="0"/>
            </a:endParaRPr>
          </a:p>
        </p:txBody>
      </p:sp>
    </p:spTree>
  </p:cSld>
  <p:clrMapOvr>
    <a:masterClrMapping/>
  </p:clrMapOvr>
  <p:transition>
    <p:strips dir="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C45EB265-8F06-4BDE-8844-F7CFEF8BF7F5}" type="slidenum">
              <a:rPr lang="en-US" sz="1000" smtClean="0">
                <a:latin typeface="Verdana" pitchFamily="34" charset="0"/>
              </a:rPr>
              <a:pPr eaLnBrk="1" hangingPunct="1"/>
              <a:t>26</a:t>
            </a:fld>
            <a:endParaRPr lang="en-US" sz="1000" dirty="0" smtClean="0">
              <a:latin typeface="Verdana" pitchFamily="34" charset="0"/>
            </a:endParaRPr>
          </a:p>
        </p:txBody>
      </p:sp>
      <p:sp>
        <p:nvSpPr>
          <p:cNvPr id="27651"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27652"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27653" name="Rectangle 2"/>
          <p:cNvSpPr>
            <a:spLocks noGrp="1" noChangeArrowheads="1"/>
          </p:cNvSpPr>
          <p:nvPr>
            <p:ph type="title"/>
          </p:nvPr>
        </p:nvSpPr>
        <p:spPr>
          <a:xfrm>
            <a:off x="1371600" y="233363"/>
            <a:ext cx="7391400" cy="563562"/>
          </a:xfrm>
        </p:spPr>
        <p:txBody>
          <a:bodyPr/>
          <a:lstStyle/>
          <a:p>
            <a:r>
              <a:rPr lang="en-US" dirty="0" err="1" smtClean="0"/>
              <a:t>Các</a:t>
            </a:r>
            <a:r>
              <a:rPr lang="en-US" dirty="0" smtClean="0"/>
              <a:t> </a:t>
            </a:r>
            <a:r>
              <a:rPr lang="en-US" dirty="0" err="1" smtClean="0"/>
              <a:t>thao</a:t>
            </a:r>
            <a:r>
              <a:rPr lang="en-US" dirty="0" smtClean="0"/>
              <a:t> </a:t>
            </a:r>
            <a:r>
              <a:rPr lang="en-US" dirty="0" err="1" smtClean="0"/>
              <a:t>tác</a:t>
            </a:r>
            <a:r>
              <a:rPr lang="en-US" dirty="0" smtClean="0"/>
              <a:t> </a:t>
            </a:r>
            <a:r>
              <a:rPr lang="en-US" dirty="0" err="1" smtClean="0"/>
              <a:t>cơ</a:t>
            </a:r>
            <a:r>
              <a:rPr lang="en-US" dirty="0" smtClean="0"/>
              <a:t> </a:t>
            </a:r>
            <a:r>
              <a:rPr lang="en-US" dirty="0" err="1" smtClean="0"/>
              <a:t>bản</a:t>
            </a:r>
            <a:r>
              <a:rPr lang="en-US" dirty="0" smtClean="0"/>
              <a:t> (2)</a:t>
            </a:r>
          </a:p>
        </p:txBody>
      </p:sp>
      <p:sp>
        <p:nvSpPr>
          <p:cNvPr id="27654" name="Rectangle 3"/>
          <p:cNvSpPr>
            <a:spLocks noGrp="1" noChangeArrowheads="1"/>
          </p:cNvSpPr>
          <p:nvPr>
            <p:ph type="body" idx="1"/>
          </p:nvPr>
        </p:nvSpPr>
        <p:spPr/>
        <p:txBody>
          <a:bodyPr/>
          <a:lstStyle/>
          <a:p>
            <a:r>
              <a:rPr lang="en-US" dirty="0" smtClean="0">
                <a:latin typeface="Arial" pitchFamily="34" charset="0"/>
              </a:rPr>
              <a:t>Push: </a:t>
            </a:r>
            <a:r>
              <a:rPr lang="en-US" dirty="0" err="1" smtClean="0">
                <a:latin typeface="Arial" pitchFamily="34" charset="0"/>
              </a:rPr>
              <a:t>thêm</a:t>
            </a:r>
            <a:r>
              <a:rPr lang="en-US" dirty="0" smtClean="0">
                <a:latin typeface="Arial" pitchFamily="34" charset="0"/>
              </a:rPr>
              <a:t> 1 </a:t>
            </a:r>
            <a:r>
              <a:rPr lang="en-US" dirty="0" err="1" smtClean="0">
                <a:latin typeface="Arial" pitchFamily="34" charset="0"/>
              </a:rPr>
              <a:t>phần</a:t>
            </a:r>
            <a:r>
              <a:rPr lang="en-US" dirty="0" smtClean="0">
                <a:latin typeface="Arial" pitchFamily="34" charset="0"/>
              </a:rPr>
              <a:t> </a:t>
            </a:r>
            <a:r>
              <a:rPr lang="en-US" dirty="0" err="1" smtClean="0">
                <a:latin typeface="Arial" pitchFamily="34" charset="0"/>
              </a:rPr>
              <a:t>tử</a:t>
            </a:r>
            <a:r>
              <a:rPr lang="en-US" dirty="0" smtClean="0">
                <a:latin typeface="Arial" pitchFamily="34" charset="0"/>
              </a:rPr>
              <a:t> </a:t>
            </a:r>
            <a:r>
              <a:rPr lang="en-US" dirty="0" err="1" smtClean="0">
                <a:latin typeface="Arial" pitchFamily="34" charset="0"/>
              </a:rPr>
              <a:t>vào</a:t>
            </a:r>
            <a:r>
              <a:rPr lang="en-US" dirty="0" smtClean="0">
                <a:latin typeface="Arial" pitchFamily="34" charset="0"/>
              </a:rPr>
              <a:t> </a:t>
            </a:r>
            <a:r>
              <a:rPr lang="en-US" dirty="0" err="1" smtClean="0">
                <a:latin typeface="Arial" pitchFamily="34" charset="0"/>
              </a:rPr>
              <a:t>đỉnh</a:t>
            </a:r>
            <a:r>
              <a:rPr lang="en-US" dirty="0" smtClean="0">
                <a:latin typeface="Arial" pitchFamily="34" charset="0"/>
              </a:rPr>
              <a:t> Stack</a:t>
            </a:r>
          </a:p>
          <a:p>
            <a:pPr lvl="1">
              <a:buFont typeface="Wingdings" pitchFamily="2" charset="2"/>
              <a:buNone/>
            </a:pPr>
            <a:endParaRPr lang="en-US" dirty="0" smtClean="0">
              <a:latin typeface="Arial" pitchFamily="34" charset="0"/>
            </a:endParaRPr>
          </a:p>
          <a:p>
            <a:pPr lvl="1">
              <a:buFont typeface="Wingdings" pitchFamily="2" charset="2"/>
              <a:buNone/>
            </a:pPr>
            <a:endParaRPr lang="en-US" dirty="0" smtClean="0">
              <a:latin typeface="Arial" pitchFamily="34" charset="0"/>
            </a:endParaRPr>
          </a:p>
          <a:p>
            <a:pPr lvl="1"/>
            <a:endParaRPr lang="en-US" dirty="0" smtClean="0">
              <a:latin typeface="Arial" pitchFamily="34" charset="0"/>
            </a:endParaRPr>
          </a:p>
          <a:p>
            <a:pPr lvl="1"/>
            <a:endParaRPr lang="en-US" dirty="0" smtClean="0">
              <a:latin typeface="Arial" pitchFamily="34" charset="0"/>
            </a:endParaRPr>
          </a:p>
          <a:p>
            <a:endParaRPr lang="en-US" dirty="0" smtClean="0">
              <a:latin typeface="Arial" pitchFamily="34" charset="0"/>
            </a:endParaRPr>
          </a:p>
          <a:p>
            <a:r>
              <a:rPr lang="en-US" dirty="0" smtClean="0">
                <a:latin typeface="Arial" pitchFamily="34" charset="0"/>
              </a:rPr>
              <a:t>Pop: </a:t>
            </a:r>
            <a:r>
              <a:rPr lang="en-US" dirty="0" err="1" smtClean="0">
                <a:latin typeface="Arial" pitchFamily="34" charset="0"/>
              </a:rPr>
              <a:t>lấy</a:t>
            </a:r>
            <a:r>
              <a:rPr lang="en-US" dirty="0" smtClean="0">
                <a:latin typeface="Arial" pitchFamily="34" charset="0"/>
              </a:rPr>
              <a:t> </a:t>
            </a:r>
            <a:r>
              <a:rPr lang="en-US" dirty="0" err="1" smtClean="0">
                <a:latin typeface="Arial" pitchFamily="34" charset="0"/>
              </a:rPr>
              <a:t>ra</a:t>
            </a:r>
            <a:r>
              <a:rPr lang="en-US" dirty="0" smtClean="0">
                <a:latin typeface="Arial" pitchFamily="34" charset="0"/>
              </a:rPr>
              <a:t> 1 </a:t>
            </a:r>
            <a:r>
              <a:rPr lang="en-US" dirty="0" err="1" smtClean="0">
                <a:latin typeface="Arial" pitchFamily="34" charset="0"/>
              </a:rPr>
              <a:t>phần</a:t>
            </a:r>
            <a:r>
              <a:rPr lang="en-US" dirty="0" smtClean="0">
                <a:latin typeface="Arial" pitchFamily="34" charset="0"/>
              </a:rPr>
              <a:t> </a:t>
            </a:r>
            <a:r>
              <a:rPr lang="en-US" dirty="0" err="1" smtClean="0">
                <a:latin typeface="Arial" pitchFamily="34" charset="0"/>
              </a:rPr>
              <a:t>tử</a:t>
            </a:r>
            <a:r>
              <a:rPr lang="en-US" dirty="0">
                <a:latin typeface="Arial" pitchFamily="34" charset="0"/>
              </a:rPr>
              <a:t> </a:t>
            </a:r>
            <a:r>
              <a:rPr lang="en-US" dirty="0" smtClean="0">
                <a:latin typeface="Arial" pitchFamily="34" charset="0"/>
              </a:rPr>
              <a:t>ở </a:t>
            </a:r>
            <a:r>
              <a:rPr lang="en-US" dirty="0" err="1" smtClean="0">
                <a:latin typeface="Arial" pitchFamily="34" charset="0"/>
              </a:rPr>
              <a:t>đỉnh</a:t>
            </a:r>
            <a:r>
              <a:rPr lang="en-US" dirty="0" smtClean="0">
                <a:latin typeface="Arial" pitchFamily="34" charset="0"/>
              </a:rPr>
              <a:t> Stack</a:t>
            </a:r>
          </a:p>
        </p:txBody>
      </p:sp>
      <p:pic>
        <p:nvPicPr>
          <p:cNvPr id="2765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981200"/>
            <a:ext cx="4419600"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4695825"/>
            <a:ext cx="4191000"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F4B7E2E8-5D2F-4C5C-BA67-4AC81B4E707F}" type="slidenum">
              <a:rPr lang="en-US" sz="1000" smtClean="0">
                <a:latin typeface="Verdana" pitchFamily="34" charset="0"/>
              </a:rPr>
              <a:pPr eaLnBrk="1" hangingPunct="1"/>
              <a:t>27</a:t>
            </a:fld>
            <a:endParaRPr lang="en-US" sz="1000" dirty="0" smtClean="0">
              <a:latin typeface="Verdana" pitchFamily="34" charset="0"/>
            </a:endParaRPr>
          </a:p>
        </p:txBody>
      </p:sp>
      <p:sp>
        <p:nvSpPr>
          <p:cNvPr id="18435"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8436"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8437" name="Rectangle 2"/>
          <p:cNvSpPr>
            <a:spLocks noGrp="1" noChangeArrowheads="1"/>
          </p:cNvSpPr>
          <p:nvPr>
            <p:ph type="title"/>
          </p:nvPr>
        </p:nvSpPr>
        <p:spPr>
          <a:xfrm>
            <a:off x="1371600" y="233363"/>
            <a:ext cx="7391400" cy="563562"/>
          </a:xfrm>
        </p:spPr>
        <p:txBody>
          <a:bodyPr/>
          <a:lstStyle/>
          <a:p>
            <a:r>
              <a:rPr lang="en-US" dirty="0" err="1" smtClean="0"/>
              <a:t>Cài</a:t>
            </a:r>
            <a:r>
              <a:rPr lang="en-US" dirty="0" smtClean="0"/>
              <a:t> </a:t>
            </a:r>
            <a:r>
              <a:rPr lang="en-US" dirty="0" err="1" smtClean="0"/>
              <a:t>đặt</a:t>
            </a:r>
            <a:r>
              <a:rPr lang="en-US" dirty="0" smtClean="0"/>
              <a:t> Stack </a:t>
            </a:r>
            <a:r>
              <a:rPr lang="en-US" dirty="0" err="1"/>
              <a:t>bằng</a:t>
            </a:r>
            <a:r>
              <a:rPr lang="en-US" dirty="0"/>
              <a:t> </a:t>
            </a:r>
            <a:r>
              <a:rPr lang="en-US" dirty="0" err="1" smtClean="0"/>
              <a:t>mảng</a:t>
            </a:r>
            <a:endParaRPr lang="en-US" dirty="0" smtClean="0"/>
          </a:p>
        </p:txBody>
      </p:sp>
      <p:sp>
        <p:nvSpPr>
          <p:cNvPr id="8" name="Rectangle 3"/>
          <p:cNvSpPr txBox="1">
            <a:spLocks noChangeArrowheads="1"/>
          </p:cNvSpPr>
          <p:nvPr/>
        </p:nvSpPr>
        <p:spPr bwMode="auto">
          <a:xfrm>
            <a:off x="457200" y="1295400"/>
            <a:ext cx="8458200" cy="524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150000"/>
              <a:buFont typeface="Wingdings" pitchFamily="2" charset="2"/>
              <a:buChar char="§"/>
              <a:defRPr sz="28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400">
                <a:solidFill>
                  <a:schemeClr val="tx1"/>
                </a:solidFill>
                <a:latin typeface="Arial" charset="0"/>
                <a:ea typeface="MS PGothic" pitchFamily="34" charset="-128"/>
              </a:defRPr>
            </a:lvl2pPr>
            <a:lvl3pPr marL="1143000" indent="-228600" algn="l" rtl="0" eaLnBrk="0" fontAlgn="base" hangingPunct="0">
              <a:spcBef>
                <a:spcPct val="20000"/>
              </a:spcBef>
              <a:spcAft>
                <a:spcPct val="0"/>
              </a:spcAft>
              <a:buClr>
                <a:schemeClr val="tx1"/>
              </a:buClr>
              <a:buChar char="•"/>
              <a:defRPr sz="2000">
                <a:solidFill>
                  <a:schemeClr val="tx1"/>
                </a:solidFill>
                <a:latin typeface="Arial" charset="0"/>
                <a:ea typeface="MS PGothic" pitchFamily="34" charset="-128"/>
              </a:defRPr>
            </a:lvl3pPr>
            <a:lvl4pPr marL="1600200" indent="-228600" algn="l" rtl="0" eaLnBrk="0" fontAlgn="base" hangingPunct="0">
              <a:spcBef>
                <a:spcPct val="20000"/>
              </a:spcBef>
              <a:spcAft>
                <a:spcPct val="0"/>
              </a:spcAft>
              <a:buChar char="–"/>
              <a:defRPr>
                <a:solidFill>
                  <a:schemeClr val="tx1"/>
                </a:solidFill>
                <a:latin typeface="Arial" charset="0"/>
                <a:ea typeface="MS PGothic" pitchFamily="34" charset="-128"/>
              </a:defRPr>
            </a:lvl4pPr>
            <a:lvl5pPr marL="2057400" indent="-228600" algn="l" rtl="0" eaLnBrk="0" fontAlgn="base" hangingPunct="0">
              <a:spcBef>
                <a:spcPct val="20000"/>
              </a:spcBef>
              <a:spcAft>
                <a:spcPct val="0"/>
              </a:spcAft>
              <a:buChar char="»"/>
              <a:defRPr sz="1600">
                <a:solidFill>
                  <a:schemeClr val="tx1"/>
                </a:solidFill>
                <a:latin typeface="Arial" charset="0"/>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a:lstStyle>
          <a:p>
            <a:pPr>
              <a:lnSpc>
                <a:spcPct val="90000"/>
              </a:lnSpc>
              <a:buFont typeface="Wingdings" pitchFamily="2" charset="2"/>
              <a:buNone/>
            </a:pPr>
            <a:r>
              <a:rPr lang="en-US" sz="1800" dirty="0">
                <a:latin typeface="Courier" pitchFamily="49" charset="0"/>
              </a:rPr>
              <a:t>t</a:t>
            </a:r>
            <a:r>
              <a:rPr lang="en-US" sz="1800" dirty="0" smtClean="0">
                <a:latin typeface="Courier" pitchFamily="49" charset="0"/>
              </a:rPr>
              <a:t>emplate &lt;class T&gt; class STACK {</a:t>
            </a:r>
          </a:p>
          <a:p>
            <a:pPr>
              <a:lnSpc>
                <a:spcPct val="90000"/>
              </a:lnSpc>
              <a:buFont typeface="Wingdings" pitchFamily="2" charset="2"/>
              <a:buNone/>
            </a:pPr>
            <a:r>
              <a:rPr lang="en-US" sz="1800" dirty="0" smtClean="0">
                <a:latin typeface="Courier" pitchFamily="49" charset="0"/>
              </a:rPr>
              <a:t>	</a:t>
            </a:r>
            <a:r>
              <a:rPr lang="en-US" sz="1800" dirty="0" smtClean="0">
                <a:latin typeface="Courier" pitchFamily="49" charset="0"/>
                <a:cs typeface="Times New Roman" pitchFamily="18" charset="0"/>
              </a:rPr>
              <a:t>private:</a:t>
            </a:r>
          </a:p>
          <a:p>
            <a:pPr>
              <a:lnSpc>
                <a:spcPct val="90000"/>
              </a:lnSpc>
              <a:buFont typeface="Wingdings" pitchFamily="2" charset="2"/>
              <a:buNone/>
            </a:pPr>
            <a:r>
              <a:rPr lang="en-US" sz="1800" dirty="0" smtClean="0">
                <a:latin typeface="Courier" pitchFamily="49" charset="0"/>
                <a:cs typeface="Times New Roman" pitchFamily="18" charset="0"/>
              </a:rPr>
              <a:t>		T		*items;	// array of stack items</a:t>
            </a:r>
          </a:p>
          <a:p>
            <a:pPr>
              <a:lnSpc>
                <a:spcPct val="90000"/>
              </a:lnSpc>
              <a:buFont typeface="Wingdings" pitchFamily="2" charset="2"/>
              <a:buNone/>
            </a:pPr>
            <a:r>
              <a:rPr lang="en-US" sz="1800" dirty="0" smtClean="0">
                <a:latin typeface="Courier" pitchFamily="49" charset="0"/>
                <a:cs typeface="Times New Roman" pitchFamily="18" charset="0"/>
              </a:rPr>
              <a:t>		</a:t>
            </a:r>
            <a:r>
              <a:rPr lang="en-US" sz="1800" dirty="0" err="1" smtClean="0">
                <a:latin typeface="Courier" pitchFamily="49" charset="0"/>
                <a:cs typeface="Times New Roman" pitchFamily="18" charset="0"/>
              </a:rPr>
              <a:t>int</a:t>
            </a:r>
            <a:r>
              <a:rPr lang="en-US" sz="1800" dirty="0" smtClean="0">
                <a:latin typeface="Courier" pitchFamily="49" charset="0"/>
                <a:cs typeface="Times New Roman" pitchFamily="18" charset="0"/>
              </a:rPr>
              <a:t>		top;		// index to top of stack</a:t>
            </a:r>
          </a:p>
          <a:p>
            <a:pPr>
              <a:lnSpc>
                <a:spcPct val="90000"/>
              </a:lnSpc>
              <a:buFont typeface="Wingdings" pitchFamily="2" charset="2"/>
              <a:buNone/>
            </a:pPr>
            <a:r>
              <a:rPr lang="en-US" sz="1800" dirty="0">
                <a:latin typeface="Courier" pitchFamily="49" charset="0"/>
                <a:cs typeface="Times New Roman" pitchFamily="18" charset="0"/>
              </a:rPr>
              <a:t>	</a:t>
            </a:r>
            <a:r>
              <a:rPr lang="en-US" sz="1800" dirty="0" smtClean="0">
                <a:latin typeface="Courier" pitchFamily="49" charset="0"/>
                <a:cs typeface="Times New Roman" pitchFamily="18" charset="0"/>
              </a:rPr>
              <a:t>	</a:t>
            </a:r>
            <a:r>
              <a:rPr lang="en-US" sz="1800" dirty="0" err="1" smtClean="0">
                <a:latin typeface="Courier" pitchFamily="49" charset="0"/>
                <a:cs typeface="Times New Roman" pitchFamily="18" charset="0"/>
              </a:rPr>
              <a:t>int</a:t>
            </a:r>
            <a:r>
              <a:rPr lang="en-US" sz="1800" dirty="0" smtClean="0">
                <a:latin typeface="Courier" pitchFamily="49" charset="0"/>
                <a:cs typeface="Times New Roman" pitchFamily="18" charset="0"/>
              </a:rPr>
              <a:t>		</a:t>
            </a:r>
            <a:r>
              <a:rPr lang="en-US" sz="1800" dirty="0" err="1" smtClean="0">
                <a:latin typeface="Courier" pitchFamily="49" charset="0"/>
                <a:cs typeface="Times New Roman" pitchFamily="18" charset="0"/>
              </a:rPr>
              <a:t>maxSize</a:t>
            </a:r>
            <a:r>
              <a:rPr lang="en-US" sz="1800" dirty="0" smtClean="0">
                <a:latin typeface="Courier" pitchFamily="49" charset="0"/>
                <a:cs typeface="Times New Roman" pitchFamily="18" charset="0"/>
              </a:rPr>
              <a:t>;	// maximum size of stack</a:t>
            </a:r>
          </a:p>
          <a:p>
            <a:pPr lvl="1">
              <a:lnSpc>
                <a:spcPct val="80000"/>
              </a:lnSpc>
              <a:buFont typeface="Wingdings" pitchFamily="2" charset="2"/>
              <a:buNone/>
            </a:pPr>
            <a:endParaRPr lang="en-US" sz="1800" dirty="0" smtClean="0">
              <a:latin typeface="Courier" pitchFamily="49" charset="0"/>
              <a:cs typeface="Times New Roman" pitchFamily="18" charset="0"/>
            </a:endParaRPr>
          </a:p>
          <a:p>
            <a:pPr marL="285750" lvl="1">
              <a:lnSpc>
                <a:spcPct val="80000"/>
              </a:lnSpc>
              <a:buFont typeface="Wingdings" pitchFamily="2" charset="2"/>
              <a:buNone/>
            </a:pPr>
            <a:r>
              <a:rPr lang="en-US" sz="1800" dirty="0" smtClean="0">
                <a:latin typeface="Courier" pitchFamily="49" charset="0"/>
                <a:cs typeface="Times New Roman" pitchFamily="18" charset="0"/>
              </a:rPr>
              <a:t>	public:</a:t>
            </a:r>
          </a:p>
          <a:p>
            <a:pPr marL="285750" lvl="1">
              <a:lnSpc>
                <a:spcPct val="80000"/>
              </a:lnSpc>
              <a:buNone/>
            </a:pPr>
            <a:r>
              <a:rPr lang="en-US" sz="1800" dirty="0" smtClean="0">
                <a:latin typeface="Courier" pitchFamily="49" charset="0"/>
                <a:cs typeface="Times New Roman" pitchFamily="18" charset="0"/>
              </a:rPr>
              <a:t>		STACK(</a:t>
            </a:r>
            <a:r>
              <a:rPr lang="en-US" sz="1800" dirty="0" err="1" smtClean="0">
                <a:latin typeface="Courier" pitchFamily="49" charset="0"/>
                <a:cs typeface="Times New Roman" pitchFamily="18" charset="0"/>
              </a:rPr>
              <a:t>int</a:t>
            </a:r>
            <a:r>
              <a:rPr lang="en-US" sz="1800" dirty="0" smtClean="0">
                <a:latin typeface="Courier" pitchFamily="49" charset="0"/>
                <a:cs typeface="Times New Roman" pitchFamily="18" charset="0"/>
              </a:rPr>
              <a:t> size);		// </a:t>
            </a:r>
            <a:r>
              <a:rPr lang="en-US" sz="1800" dirty="0">
                <a:latin typeface="Courier" pitchFamily="49" charset="0"/>
                <a:cs typeface="Times New Roman" pitchFamily="18" charset="0"/>
              </a:rPr>
              <a:t>create stack </a:t>
            </a:r>
            <a:r>
              <a:rPr lang="en-US" sz="1800" dirty="0" smtClean="0">
                <a:latin typeface="Courier" pitchFamily="49" charset="0"/>
                <a:cs typeface="Times New Roman" pitchFamily="18" charset="0"/>
              </a:rPr>
              <a:t>with</a:t>
            </a:r>
          </a:p>
          <a:p>
            <a:pPr marL="285750" lvl="1">
              <a:lnSpc>
                <a:spcPct val="80000"/>
              </a:lnSpc>
              <a:buFont typeface="Wingdings" pitchFamily="2" charset="2"/>
              <a:buNone/>
            </a:pPr>
            <a:r>
              <a:rPr lang="en-US" sz="1800" dirty="0">
                <a:latin typeface="Courier" pitchFamily="49" charset="0"/>
                <a:cs typeface="Times New Roman" pitchFamily="18" charset="0"/>
              </a:rPr>
              <a:t>	</a:t>
            </a:r>
            <a:r>
              <a:rPr lang="en-US" sz="1800" dirty="0" smtClean="0">
                <a:latin typeface="Courier" pitchFamily="49" charset="0"/>
                <a:cs typeface="Times New Roman" pitchFamily="18" charset="0"/>
              </a:rPr>
              <a:t>					// ‘size’ items</a:t>
            </a:r>
          </a:p>
          <a:p>
            <a:pPr marL="285750" lvl="1">
              <a:lnSpc>
                <a:spcPct val="80000"/>
              </a:lnSpc>
              <a:buNone/>
            </a:pPr>
            <a:r>
              <a:rPr lang="en-US" sz="1800" dirty="0" smtClean="0">
                <a:latin typeface="Courier" pitchFamily="49" charset="0"/>
                <a:cs typeface="Times New Roman" pitchFamily="18" charset="0"/>
              </a:rPr>
              <a:t>		STACK(</a:t>
            </a:r>
            <a:r>
              <a:rPr lang="en-US" sz="1800" dirty="0" err="1" smtClean="0">
                <a:latin typeface="Courier" pitchFamily="49" charset="0"/>
                <a:cs typeface="Times New Roman" pitchFamily="18" charset="0"/>
              </a:rPr>
              <a:t>const</a:t>
            </a:r>
            <a:r>
              <a:rPr lang="en-US" sz="1800" dirty="0" smtClean="0">
                <a:latin typeface="Courier" pitchFamily="49" charset="0"/>
                <a:cs typeface="Times New Roman" pitchFamily="18" charset="0"/>
              </a:rPr>
              <a:t> STACK</a:t>
            </a:r>
            <a:r>
              <a:rPr lang="en-US" sz="1800" dirty="0" smtClean="0">
                <a:latin typeface="Courier" pitchFamily="49" charset="0"/>
              </a:rPr>
              <a:t> </a:t>
            </a:r>
            <a:r>
              <a:rPr lang="en-US" sz="1800" dirty="0">
                <a:latin typeface="Courier" pitchFamily="49" charset="0"/>
              </a:rPr>
              <a:t>&amp;</a:t>
            </a:r>
            <a:r>
              <a:rPr lang="en-US" sz="1800" dirty="0" err="1" smtClean="0">
                <a:latin typeface="Courier" pitchFamily="49" charset="0"/>
              </a:rPr>
              <a:t>aStack</a:t>
            </a:r>
            <a:r>
              <a:rPr lang="en-US" sz="1800" dirty="0" smtClean="0">
                <a:latin typeface="Courier" pitchFamily="49" charset="0"/>
              </a:rPr>
              <a:t>);// copy constructor</a:t>
            </a:r>
            <a:endParaRPr lang="en-US" sz="1800" dirty="0" smtClean="0">
              <a:latin typeface="Courier" pitchFamily="49" charset="0"/>
              <a:cs typeface="Times New Roman" pitchFamily="18" charset="0"/>
            </a:endParaRPr>
          </a:p>
          <a:p>
            <a:pPr marL="285750" lvl="1">
              <a:lnSpc>
                <a:spcPct val="80000"/>
              </a:lnSpc>
              <a:buFont typeface="Wingdings" pitchFamily="2" charset="2"/>
              <a:buNone/>
            </a:pPr>
            <a:r>
              <a:rPr lang="en-US" sz="1800" dirty="0" smtClean="0">
                <a:latin typeface="Courier" pitchFamily="49" charset="0"/>
                <a:cs typeface="Times New Roman" pitchFamily="18" charset="0"/>
              </a:rPr>
              <a:t>		~STACK</a:t>
            </a:r>
            <a:r>
              <a:rPr lang="en-US" sz="1800" dirty="0" smtClean="0">
                <a:latin typeface="Courier" pitchFamily="49" charset="0"/>
              </a:rPr>
              <a:t>();			// destructor</a:t>
            </a:r>
          </a:p>
          <a:p>
            <a:pPr marL="285750" lvl="1">
              <a:lnSpc>
                <a:spcPct val="80000"/>
              </a:lnSpc>
              <a:buFont typeface="Wingdings" pitchFamily="2" charset="2"/>
              <a:buNone/>
            </a:pPr>
            <a:endParaRPr lang="en-US" sz="1800" dirty="0" smtClean="0">
              <a:latin typeface="Courier" pitchFamily="49" charset="0"/>
              <a:cs typeface="Times New Roman" pitchFamily="18" charset="0"/>
            </a:endParaRPr>
          </a:p>
          <a:p>
            <a:pPr marL="285750" lvl="1">
              <a:lnSpc>
                <a:spcPct val="80000"/>
              </a:lnSpc>
              <a:buFont typeface="Wingdings" pitchFamily="2" charset="2"/>
              <a:buNone/>
            </a:pPr>
            <a:r>
              <a:rPr lang="en-US" sz="1800" dirty="0" smtClean="0">
                <a:latin typeface="Courier" pitchFamily="49" charset="0"/>
                <a:cs typeface="Times New Roman" pitchFamily="18" charset="0"/>
              </a:rPr>
              <a:t>		// operations</a:t>
            </a:r>
          </a:p>
          <a:p>
            <a:pPr marL="285750" lvl="1">
              <a:lnSpc>
                <a:spcPct val="80000"/>
              </a:lnSpc>
              <a:buFont typeface="Wingdings" pitchFamily="2" charset="2"/>
              <a:buNone/>
            </a:pPr>
            <a:r>
              <a:rPr lang="en-US" sz="1800" dirty="0" smtClean="0">
                <a:latin typeface="Courier" pitchFamily="49" charset="0"/>
                <a:cs typeface="Times New Roman" pitchFamily="18" charset="0"/>
              </a:rPr>
              <a:t>		</a:t>
            </a:r>
            <a:r>
              <a:rPr lang="en-US" sz="1800" dirty="0" err="1" smtClean="0">
                <a:latin typeface="Courier" pitchFamily="49" charset="0"/>
                <a:cs typeface="Times New Roman" pitchFamily="18" charset="0"/>
              </a:rPr>
              <a:t>bool</a:t>
            </a:r>
            <a:r>
              <a:rPr lang="en-US" sz="1800" dirty="0" smtClean="0">
                <a:latin typeface="Courier" pitchFamily="49" charset="0"/>
                <a:cs typeface="Times New Roman" pitchFamily="18" charset="0"/>
              </a:rPr>
              <a:t>	</a:t>
            </a:r>
            <a:r>
              <a:rPr lang="en-US" sz="1800" dirty="0" err="1" smtClean="0">
                <a:latin typeface="Courier" pitchFamily="49" charset="0"/>
                <a:cs typeface="Times New Roman" pitchFamily="18" charset="0"/>
              </a:rPr>
              <a:t>isEmpty</a:t>
            </a:r>
            <a:r>
              <a:rPr lang="en-US" sz="1800" dirty="0" smtClean="0">
                <a:latin typeface="Courier" pitchFamily="49" charset="0"/>
                <a:cs typeface="Times New Roman" pitchFamily="18" charset="0"/>
              </a:rPr>
              <a:t>();</a:t>
            </a:r>
          </a:p>
          <a:p>
            <a:pPr marL="285750" lvl="1">
              <a:lnSpc>
                <a:spcPct val="80000"/>
              </a:lnSpc>
              <a:buFont typeface="Wingdings" pitchFamily="2" charset="2"/>
              <a:buNone/>
            </a:pPr>
            <a:r>
              <a:rPr lang="en-US" sz="1800" dirty="0" smtClean="0">
                <a:latin typeface="Courier" pitchFamily="49" charset="0"/>
                <a:cs typeface="Times New Roman" pitchFamily="18" charset="0"/>
              </a:rPr>
              <a:t>		void	push(T </a:t>
            </a:r>
            <a:r>
              <a:rPr lang="en-US" sz="1800" dirty="0" err="1" smtClean="0">
                <a:latin typeface="Courier" pitchFamily="49" charset="0"/>
                <a:cs typeface="Times New Roman" pitchFamily="18" charset="0"/>
              </a:rPr>
              <a:t>newItem</a:t>
            </a:r>
            <a:r>
              <a:rPr lang="en-US" sz="1800" dirty="0" smtClean="0">
                <a:latin typeface="Courier" pitchFamily="49" charset="0"/>
                <a:cs typeface="Times New Roman" pitchFamily="18" charset="0"/>
              </a:rPr>
              <a:t>);</a:t>
            </a:r>
          </a:p>
          <a:p>
            <a:pPr marL="285750" lvl="1">
              <a:lnSpc>
                <a:spcPct val="80000"/>
              </a:lnSpc>
              <a:buFont typeface="Wingdings" pitchFamily="2" charset="2"/>
              <a:buNone/>
            </a:pPr>
            <a:r>
              <a:rPr lang="en-US" sz="1800" dirty="0" smtClean="0">
                <a:latin typeface="Courier" pitchFamily="49" charset="0"/>
                <a:cs typeface="Times New Roman" pitchFamily="18" charset="0"/>
              </a:rPr>
              <a:t>		T	pop();</a:t>
            </a:r>
          </a:p>
          <a:p>
            <a:pPr marL="285750" lvl="1">
              <a:lnSpc>
                <a:spcPct val="80000"/>
              </a:lnSpc>
              <a:buFont typeface="Wingdings" pitchFamily="2" charset="2"/>
              <a:buNone/>
            </a:pPr>
            <a:r>
              <a:rPr lang="en-US" sz="1800" dirty="0">
                <a:latin typeface="Courier" pitchFamily="49" charset="0"/>
                <a:cs typeface="Times New Roman" pitchFamily="18" charset="0"/>
              </a:rPr>
              <a:t>	</a:t>
            </a:r>
            <a:r>
              <a:rPr lang="en-US" sz="1800" dirty="0" smtClean="0">
                <a:latin typeface="Courier" pitchFamily="49" charset="0"/>
                <a:cs typeface="Times New Roman" pitchFamily="18" charset="0"/>
              </a:rPr>
              <a:t>	T	</a:t>
            </a:r>
            <a:r>
              <a:rPr lang="en-US" sz="1800" dirty="0" err="1" smtClean="0">
                <a:latin typeface="Courier" pitchFamily="49" charset="0"/>
                <a:cs typeface="Times New Roman" pitchFamily="18" charset="0"/>
              </a:rPr>
              <a:t>topValue</a:t>
            </a:r>
            <a:r>
              <a:rPr lang="en-US" sz="1800" dirty="0" smtClean="0">
                <a:latin typeface="Courier" pitchFamily="49" charset="0"/>
                <a:cs typeface="Times New Roman" pitchFamily="18" charset="0"/>
              </a:rPr>
              <a:t>();		</a:t>
            </a:r>
          </a:p>
          <a:p>
            <a:pPr marL="285750" lvl="1">
              <a:lnSpc>
                <a:spcPct val="80000"/>
              </a:lnSpc>
              <a:buFont typeface="Wingdings" pitchFamily="2" charset="2"/>
              <a:buNone/>
            </a:pPr>
            <a:r>
              <a:rPr lang="en-US" sz="1800" dirty="0" smtClean="0">
                <a:latin typeface="Courier" pitchFamily="49" charset="0"/>
              </a:rPr>
              <a:t>}; // end class</a:t>
            </a:r>
          </a:p>
        </p:txBody>
      </p:sp>
    </p:spTree>
    <p:extLst>
      <p:ext uri="{BB962C8B-B14F-4D97-AF65-F5344CB8AC3E}">
        <p14:creationId xmlns:p14="http://schemas.microsoft.com/office/powerpoint/2010/main" val="1285323306"/>
      </p:ext>
    </p:extLst>
  </p:cSld>
  <p:clrMapOvr>
    <a:masterClrMapping/>
  </p:clrMapOvr>
  <p:transition>
    <p:strips dir="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1371600" y="233363"/>
            <a:ext cx="7391400" cy="563562"/>
          </a:xfrm>
        </p:spPr>
        <p:txBody>
          <a:bodyPr/>
          <a:lstStyle/>
          <a:p>
            <a:r>
              <a:rPr lang="en-US" dirty="0" err="1" smtClean="0"/>
              <a:t>Áp</a:t>
            </a:r>
            <a:r>
              <a:rPr lang="en-US" dirty="0" smtClean="0"/>
              <a:t> </a:t>
            </a:r>
            <a:r>
              <a:rPr lang="en-US" dirty="0" err="1" smtClean="0"/>
              <a:t>dụng</a:t>
            </a:r>
            <a:endParaRPr lang="en-US" dirty="0" smtClean="0"/>
          </a:p>
        </p:txBody>
      </p:sp>
      <p:sp>
        <p:nvSpPr>
          <p:cNvPr id="34819" name="Content Placeholder 2"/>
          <p:cNvSpPr>
            <a:spLocks noGrp="1"/>
          </p:cNvSpPr>
          <p:nvPr>
            <p:ph idx="1"/>
          </p:nvPr>
        </p:nvSpPr>
        <p:spPr/>
        <p:txBody>
          <a:bodyPr/>
          <a:lstStyle/>
          <a:p>
            <a:r>
              <a:rPr lang="en-US" dirty="0" smtClean="0"/>
              <a:t>Viết </a:t>
            </a:r>
            <a:r>
              <a:rPr lang="en-US" dirty="0" err="1" smtClean="0"/>
              <a:t>lệnh</a:t>
            </a:r>
            <a:r>
              <a:rPr lang="en-US" dirty="0" smtClean="0"/>
              <a:t> </a:t>
            </a:r>
            <a:r>
              <a:rPr lang="en-US" dirty="0" err="1" smtClean="0"/>
              <a:t>để</a:t>
            </a:r>
            <a:r>
              <a:rPr lang="en-US" dirty="0" smtClean="0"/>
              <a:t> </a:t>
            </a:r>
            <a:r>
              <a:rPr lang="en-US" dirty="0" err="1" smtClean="0"/>
              <a:t>thực</a:t>
            </a:r>
            <a:r>
              <a:rPr lang="en-US" dirty="0" smtClean="0"/>
              <a:t> </a:t>
            </a:r>
            <a:r>
              <a:rPr lang="en-US" dirty="0" err="1" smtClean="0"/>
              <a:t>hiện</a:t>
            </a:r>
            <a:r>
              <a:rPr lang="en-US" dirty="0" smtClean="0"/>
              <a:t> </a:t>
            </a:r>
            <a:r>
              <a:rPr lang="en-US" dirty="0" err="1" smtClean="0"/>
              <a:t>các</a:t>
            </a:r>
            <a:r>
              <a:rPr lang="en-US" dirty="0" smtClean="0"/>
              <a:t> </a:t>
            </a:r>
            <a:r>
              <a:rPr lang="en-US" dirty="0" err="1" smtClean="0"/>
              <a:t>yêu</a:t>
            </a:r>
            <a:r>
              <a:rPr lang="en-US" dirty="0" smtClean="0"/>
              <a:t> </a:t>
            </a:r>
            <a:r>
              <a:rPr lang="en-US" dirty="0" err="1" smtClean="0"/>
              <a:t>cầu</a:t>
            </a:r>
            <a:r>
              <a:rPr lang="en-US" dirty="0" smtClean="0"/>
              <a:t> </a:t>
            </a:r>
            <a:r>
              <a:rPr lang="en-US" dirty="0" err="1" smtClean="0"/>
              <a:t>sau</a:t>
            </a:r>
            <a:r>
              <a:rPr lang="en-US" dirty="0" smtClean="0"/>
              <a:t> </a:t>
            </a:r>
            <a:r>
              <a:rPr lang="en-US" dirty="0" err="1" smtClean="0"/>
              <a:t>đây</a:t>
            </a:r>
            <a:r>
              <a:rPr lang="en-US" dirty="0" smtClean="0"/>
              <a:t>:</a:t>
            </a:r>
          </a:p>
          <a:p>
            <a:pPr lvl="1"/>
            <a:r>
              <a:rPr lang="en-US" sz="2300" dirty="0" err="1" smtClean="0">
                <a:latin typeface="Arial" pitchFamily="34" charset="0"/>
              </a:rPr>
              <a:t>Khai</a:t>
            </a:r>
            <a:r>
              <a:rPr lang="en-US" sz="2300" dirty="0" smtClean="0">
                <a:latin typeface="Arial" pitchFamily="34" charset="0"/>
              </a:rPr>
              <a:t> </a:t>
            </a:r>
            <a:r>
              <a:rPr lang="en-US" sz="2300" dirty="0" err="1" smtClean="0">
                <a:latin typeface="Arial" pitchFamily="34" charset="0"/>
              </a:rPr>
              <a:t>báo</a:t>
            </a:r>
            <a:r>
              <a:rPr lang="en-US" sz="2300" dirty="0" smtClean="0">
                <a:latin typeface="Arial" pitchFamily="34" charset="0"/>
              </a:rPr>
              <a:t> </a:t>
            </a:r>
            <a:r>
              <a:rPr lang="en-US" sz="2300" dirty="0" err="1" smtClean="0">
                <a:latin typeface="Arial" pitchFamily="34" charset="0"/>
              </a:rPr>
              <a:t>biến</a:t>
            </a:r>
            <a:r>
              <a:rPr lang="en-US" sz="2300" dirty="0" smtClean="0">
                <a:latin typeface="Arial" pitchFamily="34" charset="0"/>
              </a:rPr>
              <a:t> stack S, </a:t>
            </a:r>
            <a:r>
              <a:rPr lang="en-US" sz="2300" dirty="0" err="1" smtClean="0">
                <a:latin typeface="Arial" pitchFamily="34" charset="0"/>
              </a:rPr>
              <a:t>và</a:t>
            </a:r>
            <a:r>
              <a:rPr lang="en-US" sz="2300" dirty="0" smtClean="0">
                <a:latin typeface="Arial" pitchFamily="34" charset="0"/>
              </a:rPr>
              <a:t> </a:t>
            </a:r>
            <a:r>
              <a:rPr lang="en-US" sz="2300" dirty="0" err="1" smtClean="0">
                <a:latin typeface="Arial" pitchFamily="34" charset="0"/>
              </a:rPr>
              <a:t>khởi</a:t>
            </a:r>
            <a:r>
              <a:rPr lang="en-US" sz="2300" dirty="0" smtClean="0">
                <a:latin typeface="Arial" pitchFamily="34" charset="0"/>
              </a:rPr>
              <a:t> </a:t>
            </a:r>
            <a:r>
              <a:rPr lang="en-US" sz="2300" dirty="0" err="1" smtClean="0">
                <a:latin typeface="Arial" pitchFamily="34" charset="0"/>
              </a:rPr>
              <a:t>tạo</a:t>
            </a:r>
            <a:r>
              <a:rPr lang="en-US" sz="2300" dirty="0" smtClean="0">
                <a:latin typeface="Arial" pitchFamily="34" charset="0"/>
              </a:rPr>
              <a:t> S </a:t>
            </a:r>
            <a:r>
              <a:rPr lang="en-US" sz="2300" dirty="0" err="1" smtClean="0">
                <a:latin typeface="Arial" pitchFamily="34" charset="0"/>
              </a:rPr>
              <a:t>có</a:t>
            </a:r>
            <a:r>
              <a:rPr lang="en-US" sz="2300" dirty="0" smtClean="0">
                <a:latin typeface="Arial" pitchFamily="34" charset="0"/>
              </a:rPr>
              <a:t> </a:t>
            </a:r>
            <a:r>
              <a:rPr lang="en-US" sz="2300" dirty="0">
                <a:latin typeface="Arial" pitchFamily="34" charset="0"/>
              </a:rPr>
              <a:t>N</a:t>
            </a:r>
            <a:r>
              <a:rPr lang="en-US" sz="2300" dirty="0" smtClean="0">
                <a:latin typeface="Arial" pitchFamily="34" charset="0"/>
              </a:rPr>
              <a:t> </a:t>
            </a:r>
            <a:r>
              <a:rPr lang="en-US" sz="2300" dirty="0" err="1" smtClean="0">
                <a:latin typeface="Arial" pitchFamily="34" charset="0"/>
              </a:rPr>
              <a:t>phần</a:t>
            </a:r>
            <a:r>
              <a:rPr lang="en-US" sz="2300" dirty="0" smtClean="0">
                <a:latin typeface="Arial" pitchFamily="34" charset="0"/>
              </a:rPr>
              <a:t> </a:t>
            </a:r>
            <a:r>
              <a:rPr lang="en-US" sz="2300" dirty="0" err="1" smtClean="0">
                <a:latin typeface="Arial" pitchFamily="34" charset="0"/>
              </a:rPr>
              <a:t>tử</a:t>
            </a:r>
            <a:endParaRPr lang="en-US" sz="2300" dirty="0" smtClean="0">
              <a:latin typeface="Arial" pitchFamily="34" charset="0"/>
            </a:endParaRPr>
          </a:p>
          <a:p>
            <a:pPr lvl="1"/>
            <a:r>
              <a:rPr lang="en-US" sz="2300" dirty="0" err="1" smtClean="0">
                <a:latin typeface="Arial" pitchFamily="34" charset="0"/>
              </a:rPr>
              <a:t>Đưa</a:t>
            </a:r>
            <a:r>
              <a:rPr lang="en-US" sz="2300" dirty="0" smtClean="0">
                <a:latin typeface="Arial" pitchFamily="34" charset="0"/>
              </a:rPr>
              <a:t> </a:t>
            </a:r>
            <a:r>
              <a:rPr lang="en-US" sz="2300" dirty="0" err="1" smtClean="0">
                <a:latin typeface="Arial" pitchFamily="34" charset="0"/>
              </a:rPr>
              <a:t>các</a:t>
            </a:r>
            <a:r>
              <a:rPr lang="en-US" sz="2300" dirty="0" smtClean="0">
                <a:latin typeface="Arial" pitchFamily="34" charset="0"/>
              </a:rPr>
              <a:t> </a:t>
            </a:r>
            <a:r>
              <a:rPr lang="en-US" sz="2300" dirty="0" err="1" smtClean="0">
                <a:latin typeface="Arial" pitchFamily="34" charset="0"/>
              </a:rPr>
              <a:t>giá</a:t>
            </a:r>
            <a:r>
              <a:rPr lang="en-US" sz="2300" dirty="0" smtClean="0">
                <a:latin typeface="Arial" pitchFamily="34" charset="0"/>
              </a:rPr>
              <a:t> </a:t>
            </a:r>
            <a:r>
              <a:rPr lang="en-US" sz="2300" dirty="0" err="1" smtClean="0">
                <a:latin typeface="Arial" pitchFamily="34" charset="0"/>
              </a:rPr>
              <a:t>trị</a:t>
            </a:r>
            <a:r>
              <a:rPr lang="en-US" sz="2300" dirty="0" smtClean="0">
                <a:latin typeface="Arial" pitchFamily="34" charset="0"/>
              </a:rPr>
              <a:t> </a:t>
            </a:r>
            <a:r>
              <a:rPr lang="en-US" sz="2300" dirty="0" err="1" smtClean="0">
                <a:latin typeface="Arial" pitchFamily="34" charset="0"/>
              </a:rPr>
              <a:t>sau</a:t>
            </a:r>
            <a:r>
              <a:rPr lang="en-US" sz="2300" dirty="0" smtClean="0">
                <a:latin typeface="Arial" pitchFamily="34" charset="0"/>
              </a:rPr>
              <a:t> </a:t>
            </a:r>
            <a:r>
              <a:rPr lang="en-US" sz="2300" dirty="0" err="1" smtClean="0">
                <a:latin typeface="Arial" pitchFamily="34" charset="0"/>
              </a:rPr>
              <a:t>vào</a:t>
            </a:r>
            <a:r>
              <a:rPr lang="en-US" sz="2300" dirty="0" smtClean="0">
                <a:latin typeface="Arial" pitchFamily="34" charset="0"/>
              </a:rPr>
              <a:t> S: 15, 8, 6, 21</a:t>
            </a:r>
          </a:p>
          <a:p>
            <a:pPr lvl="1"/>
            <a:r>
              <a:rPr lang="en-US" sz="2300" dirty="0" err="1" smtClean="0">
                <a:latin typeface="Arial" pitchFamily="34" charset="0"/>
              </a:rPr>
              <a:t>Lấy</a:t>
            </a:r>
            <a:r>
              <a:rPr lang="en-US" sz="2300" dirty="0" smtClean="0">
                <a:latin typeface="Arial" pitchFamily="34" charset="0"/>
              </a:rPr>
              <a:t> 21 </a:t>
            </a:r>
            <a:r>
              <a:rPr lang="en-US" sz="2300" dirty="0" err="1" smtClean="0">
                <a:latin typeface="Arial" pitchFamily="34" charset="0"/>
              </a:rPr>
              <a:t>ra</a:t>
            </a:r>
            <a:r>
              <a:rPr lang="en-US" sz="2300" dirty="0" smtClean="0">
                <a:latin typeface="Arial" pitchFamily="34" charset="0"/>
              </a:rPr>
              <a:t> </a:t>
            </a:r>
            <a:r>
              <a:rPr lang="en-US" sz="2300" dirty="0" err="1" smtClean="0">
                <a:latin typeface="Arial" pitchFamily="34" charset="0"/>
              </a:rPr>
              <a:t>khỏi</a:t>
            </a:r>
            <a:r>
              <a:rPr lang="en-US" sz="2300" dirty="0" smtClean="0">
                <a:latin typeface="Arial" pitchFamily="34" charset="0"/>
              </a:rPr>
              <a:t> S</a:t>
            </a:r>
          </a:p>
          <a:p>
            <a:pPr lvl="1"/>
            <a:r>
              <a:rPr lang="en-US" sz="2300" dirty="0" err="1" smtClean="0">
                <a:latin typeface="Arial" pitchFamily="34" charset="0"/>
              </a:rPr>
              <a:t>Lấy</a:t>
            </a:r>
            <a:r>
              <a:rPr lang="en-US" sz="2300" dirty="0" smtClean="0">
                <a:latin typeface="Arial" pitchFamily="34" charset="0"/>
              </a:rPr>
              <a:t> 8 </a:t>
            </a:r>
            <a:r>
              <a:rPr lang="en-US" sz="2300" dirty="0" err="1" smtClean="0">
                <a:latin typeface="Arial" pitchFamily="34" charset="0"/>
              </a:rPr>
              <a:t>ra</a:t>
            </a:r>
            <a:r>
              <a:rPr lang="en-US" sz="2300" dirty="0" smtClean="0">
                <a:latin typeface="Arial" pitchFamily="34" charset="0"/>
              </a:rPr>
              <a:t> </a:t>
            </a:r>
            <a:r>
              <a:rPr lang="en-US" sz="2300" dirty="0" err="1" smtClean="0">
                <a:latin typeface="Arial" pitchFamily="34" charset="0"/>
              </a:rPr>
              <a:t>khỏi</a:t>
            </a:r>
            <a:r>
              <a:rPr lang="en-US" sz="2300" dirty="0" smtClean="0">
                <a:latin typeface="Arial" pitchFamily="34" charset="0"/>
              </a:rPr>
              <a:t> S</a:t>
            </a:r>
          </a:p>
          <a:p>
            <a:pPr lvl="1"/>
            <a:r>
              <a:rPr lang="en-US" sz="2300" dirty="0" err="1" smtClean="0">
                <a:latin typeface="Arial" pitchFamily="34" charset="0"/>
              </a:rPr>
              <a:t>Gán</a:t>
            </a:r>
            <a:r>
              <a:rPr lang="en-US" sz="2300" dirty="0" smtClean="0">
                <a:latin typeface="Arial" pitchFamily="34" charset="0"/>
              </a:rPr>
              <a:t> </a:t>
            </a:r>
            <a:r>
              <a:rPr lang="en-US" sz="2300" dirty="0" err="1" smtClean="0">
                <a:latin typeface="Arial" pitchFamily="34" charset="0"/>
              </a:rPr>
              <a:t>các</a:t>
            </a:r>
            <a:r>
              <a:rPr lang="en-US" sz="2300" dirty="0" smtClean="0">
                <a:latin typeface="Arial" pitchFamily="34" charset="0"/>
              </a:rPr>
              <a:t> </a:t>
            </a:r>
            <a:r>
              <a:rPr lang="en-US" sz="2300" dirty="0" err="1" smtClean="0">
                <a:latin typeface="Arial" pitchFamily="34" charset="0"/>
              </a:rPr>
              <a:t>giá</a:t>
            </a:r>
            <a:r>
              <a:rPr lang="en-US" sz="2300" dirty="0" smtClean="0">
                <a:latin typeface="Arial" pitchFamily="34" charset="0"/>
              </a:rPr>
              <a:t> </a:t>
            </a:r>
            <a:r>
              <a:rPr lang="en-US" sz="2300" dirty="0" err="1" smtClean="0">
                <a:latin typeface="Arial" pitchFamily="34" charset="0"/>
              </a:rPr>
              <a:t>trị</a:t>
            </a:r>
            <a:r>
              <a:rPr lang="en-US" sz="2300" dirty="0" smtClean="0">
                <a:latin typeface="Arial" pitchFamily="34" charset="0"/>
              </a:rPr>
              <a:t> 1-&gt;99 </a:t>
            </a:r>
            <a:r>
              <a:rPr lang="en-US" sz="2300" dirty="0" err="1" smtClean="0">
                <a:latin typeface="Arial" pitchFamily="34" charset="0"/>
              </a:rPr>
              <a:t>vào</a:t>
            </a:r>
            <a:r>
              <a:rPr lang="en-US" sz="2300" dirty="0" smtClean="0">
                <a:latin typeface="Arial" pitchFamily="34" charset="0"/>
              </a:rPr>
              <a:t> S</a:t>
            </a:r>
          </a:p>
          <a:p>
            <a:pPr lvl="1"/>
            <a:r>
              <a:rPr lang="en-US" sz="2300" dirty="0" err="1" smtClean="0">
                <a:latin typeface="Arial" pitchFamily="34" charset="0"/>
              </a:rPr>
              <a:t>Lần</a:t>
            </a:r>
            <a:r>
              <a:rPr lang="en-US" sz="2300" dirty="0" smtClean="0">
                <a:latin typeface="Arial" pitchFamily="34" charset="0"/>
              </a:rPr>
              <a:t> </a:t>
            </a:r>
            <a:r>
              <a:rPr lang="en-US" sz="2300" dirty="0" err="1" smtClean="0">
                <a:latin typeface="Arial" pitchFamily="34" charset="0"/>
              </a:rPr>
              <a:t>lượt</a:t>
            </a:r>
            <a:r>
              <a:rPr lang="en-US" sz="2300" dirty="0" smtClean="0">
                <a:latin typeface="Arial" pitchFamily="34" charset="0"/>
              </a:rPr>
              <a:t> </a:t>
            </a:r>
            <a:r>
              <a:rPr lang="en-US" sz="2300" dirty="0" err="1" smtClean="0">
                <a:latin typeface="Arial" pitchFamily="34" charset="0"/>
              </a:rPr>
              <a:t>lấy</a:t>
            </a:r>
            <a:r>
              <a:rPr lang="en-US" sz="2300" dirty="0" smtClean="0">
                <a:latin typeface="Arial" pitchFamily="34" charset="0"/>
              </a:rPr>
              <a:t> </a:t>
            </a:r>
            <a:r>
              <a:rPr lang="en-US" sz="2300" dirty="0" err="1" smtClean="0">
                <a:latin typeface="Arial" pitchFamily="34" charset="0"/>
              </a:rPr>
              <a:t>các</a:t>
            </a:r>
            <a:r>
              <a:rPr lang="en-US" sz="2300" dirty="0" smtClean="0">
                <a:latin typeface="Arial" pitchFamily="34" charset="0"/>
              </a:rPr>
              <a:t> </a:t>
            </a:r>
            <a:r>
              <a:rPr lang="en-US" sz="2300" dirty="0" err="1" smtClean="0">
                <a:latin typeface="Arial" pitchFamily="34" charset="0"/>
              </a:rPr>
              <a:t>phần</a:t>
            </a:r>
            <a:r>
              <a:rPr lang="en-US" sz="2300" dirty="0" smtClean="0">
                <a:latin typeface="Arial" pitchFamily="34" charset="0"/>
              </a:rPr>
              <a:t> </a:t>
            </a:r>
            <a:r>
              <a:rPr lang="en-US" sz="2300" dirty="0" err="1" smtClean="0">
                <a:latin typeface="Arial" pitchFamily="34" charset="0"/>
              </a:rPr>
              <a:t>tử</a:t>
            </a:r>
            <a:r>
              <a:rPr lang="en-US" sz="2300" dirty="0" smtClean="0">
                <a:latin typeface="Arial" pitchFamily="34" charset="0"/>
              </a:rPr>
              <a:t> </a:t>
            </a:r>
            <a:r>
              <a:rPr lang="en-US" sz="2300" dirty="0" err="1" smtClean="0">
                <a:latin typeface="Arial" pitchFamily="34" charset="0"/>
              </a:rPr>
              <a:t>trong</a:t>
            </a:r>
            <a:r>
              <a:rPr lang="en-US" sz="2300" dirty="0" smtClean="0">
                <a:latin typeface="Arial" pitchFamily="34" charset="0"/>
              </a:rPr>
              <a:t> S </a:t>
            </a:r>
            <a:r>
              <a:rPr lang="en-US" sz="2300" dirty="0" err="1" smtClean="0">
                <a:latin typeface="Arial" pitchFamily="34" charset="0"/>
              </a:rPr>
              <a:t>ra</a:t>
            </a:r>
            <a:r>
              <a:rPr lang="en-US" sz="2300" dirty="0" smtClean="0">
                <a:latin typeface="Arial" pitchFamily="34" charset="0"/>
              </a:rPr>
              <a:t> </a:t>
            </a:r>
            <a:r>
              <a:rPr lang="en-US" sz="2300" dirty="0" err="1" smtClean="0">
                <a:latin typeface="Arial" pitchFamily="34" charset="0"/>
              </a:rPr>
              <a:t>và</a:t>
            </a:r>
            <a:r>
              <a:rPr lang="en-US" sz="2300" dirty="0" smtClean="0">
                <a:latin typeface="Arial" pitchFamily="34" charset="0"/>
              </a:rPr>
              <a:t> in </a:t>
            </a:r>
            <a:r>
              <a:rPr lang="en-US" sz="2300" dirty="0" err="1" smtClean="0">
                <a:latin typeface="Arial" pitchFamily="34" charset="0"/>
              </a:rPr>
              <a:t>lên</a:t>
            </a:r>
            <a:r>
              <a:rPr lang="en-US" sz="2300" dirty="0" smtClean="0">
                <a:latin typeface="Arial" pitchFamily="34" charset="0"/>
              </a:rPr>
              <a:t> </a:t>
            </a:r>
            <a:r>
              <a:rPr lang="en-US" sz="2300" dirty="0" err="1" smtClean="0">
                <a:latin typeface="Arial" pitchFamily="34" charset="0"/>
              </a:rPr>
              <a:t>màn</a:t>
            </a:r>
            <a:r>
              <a:rPr lang="en-US" sz="2300" dirty="0" smtClean="0">
                <a:latin typeface="Arial" pitchFamily="34" charset="0"/>
              </a:rPr>
              <a:t> </a:t>
            </a:r>
            <a:r>
              <a:rPr lang="en-US" sz="2300" dirty="0" err="1" smtClean="0">
                <a:latin typeface="Arial" pitchFamily="34" charset="0"/>
              </a:rPr>
              <a:t>hình</a:t>
            </a:r>
            <a:endParaRPr lang="en-US" sz="2300" dirty="0" smtClean="0">
              <a:latin typeface="Arial" pitchFamily="34" charset="0"/>
            </a:endParaRPr>
          </a:p>
          <a:p>
            <a:pPr lvl="1"/>
            <a:r>
              <a:rPr lang="en-US" sz="2300" dirty="0" smtClean="0">
                <a:latin typeface="Arial" pitchFamily="34" charset="0"/>
              </a:rPr>
              <a:t>Cho </a:t>
            </a:r>
            <a:r>
              <a:rPr lang="en-US" sz="2300" dirty="0" err="1" smtClean="0">
                <a:latin typeface="Arial" pitchFamily="34" charset="0"/>
              </a:rPr>
              <a:t>mảng</a:t>
            </a:r>
            <a:r>
              <a:rPr lang="en-US" sz="2300" dirty="0" smtClean="0">
                <a:latin typeface="Arial" pitchFamily="34" charset="0"/>
              </a:rPr>
              <a:t> a </a:t>
            </a:r>
            <a:r>
              <a:rPr lang="en-US" sz="2300" dirty="0" err="1" smtClean="0">
                <a:latin typeface="Arial" pitchFamily="34" charset="0"/>
              </a:rPr>
              <a:t>chứa</a:t>
            </a:r>
            <a:r>
              <a:rPr lang="en-US" sz="2300" dirty="0" smtClean="0">
                <a:latin typeface="Arial" pitchFamily="34" charset="0"/>
              </a:rPr>
              <a:t> </a:t>
            </a:r>
            <a:r>
              <a:rPr lang="en-US" sz="2300" dirty="0" err="1" smtClean="0">
                <a:latin typeface="Arial" pitchFamily="34" charset="0"/>
              </a:rPr>
              <a:t>dãy</a:t>
            </a:r>
            <a:r>
              <a:rPr lang="en-US" sz="2300" dirty="0" smtClean="0">
                <a:latin typeface="Arial" pitchFamily="34" charset="0"/>
              </a:rPr>
              <a:t> </a:t>
            </a:r>
            <a:r>
              <a:rPr lang="en-US" sz="2300" dirty="0" err="1" smtClean="0">
                <a:latin typeface="Arial" pitchFamily="34" charset="0"/>
              </a:rPr>
              <a:t>số</a:t>
            </a:r>
            <a:r>
              <a:rPr lang="en-US" sz="2300" dirty="0" smtClean="0">
                <a:latin typeface="Arial" pitchFamily="34" charset="0"/>
              </a:rPr>
              <a:t> </a:t>
            </a:r>
            <a:r>
              <a:rPr lang="en-US" sz="2300" dirty="0" err="1" smtClean="0">
                <a:latin typeface="Arial" pitchFamily="34" charset="0"/>
              </a:rPr>
              <a:t>nguyên</a:t>
            </a:r>
            <a:r>
              <a:rPr lang="en-US" sz="2300" dirty="0" smtClean="0">
                <a:latin typeface="Arial" pitchFamily="34" charset="0"/>
              </a:rPr>
              <a:t> </a:t>
            </a:r>
            <a:r>
              <a:rPr lang="en-US" sz="2300" dirty="0" err="1" smtClean="0">
                <a:latin typeface="Arial" pitchFamily="34" charset="0"/>
              </a:rPr>
              <a:t>từ</a:t>
            </a:r>
            <a:r>
              <a:rPr lang="en-US" sz="2300" dirty="0" smtClean="0">
                <a:latin typeface="Arial" pitchFamily="34" charset="0"/>
              </a:rPr>
              <a:t> 1-&gt;N, </a:t>
            </a:r>
            <a:r>
              <a:rPr lang="en-US" sz="2300" dirty="0" err="1" smtClean="0">
                <a:latin typeface="Arial" pitchFamily="34" charset="0"/>
              </a:rPr>
              <a:t>hãy</a:t>
            </a:r>
            <a:r>
              <a:rPr lang="en-US" sz="2300" dirty="0" smtClean="0">
                <a:latin typeface="Arial" pitchFamily="34" charset="0"/>
              </a:rPr>
              <a:t> </a:t>
            </a:r>
            <a:r>
              <a:rPr lang="en-US" sz="2300" dirty="0" err="1" smtClean="0">
                <a:latin typeface="Arial" pitchFamily="34" charset="0"/>
              </a:rPr>
              <a:t>đảo</a:t>
            </a:r>
            <a:r>
              <a:rPr lang="en-US" sz="2300" dirty="0" smtClean="0">
                <a:latin typeface="Arial" pitchFamily="34" charset="0"/>
              </a:rPr>
              <a:t> </a:t>
            </a:r>
            <a:r>
              <a:rPr lang="en-US" sz="2300" dirty="0" err="1" smtClean="0">
                <a:latin typeface="Arial" pitchFamily="34" charset="0"/>
              </a:rPr>
              <a:t>ngược</a:t>
            </a:r>
            <a:r>
              <a:rPr lang="en-US" sz="2300" dirty="0" smtClean="0">
                <a:latin typeface="Arial" pitchFamily="34" charset="0"/>
              </a:rPr>
              <a:t> </a:t>
            </a:r>
            <a:r>
              <a:rPr lang="en-US" sz="2300" dirty="0" err="1" smtClean="0">
                <a:latin typeface="Arial" pitchFamily="34" charset="0"/>
              </a:rPr>
              <a:t>các</a:t>
            </a:r>
            <a:r>
              <a:rPr lang="en-US" sz="2300" dirty="0" smtClean="0">
                <a:latin typeface="Arial" pitchFamily="34" charset="0"/>
              </a:rPr>
              <a:t> </a:t>
            </a:r>
            <a:r>
              <a:rPr lang="en-US" sz="2300" dirty="0" err="1" smtClean="0">
                <a:latin typeface="Arial" pitchFamily="34" charset="0"/>
              </a:rPr>
              <a:t>phần</a:t>
            </a:r>
            <a:r>
              <a:rPr lang="en-US" sz="2300" dirty="0" smtClean="0">
                <a:latin typeface="Arial" pitchFamily="34" charset="0"/>
              </a:rPr>
              <a:t> </a:t>
            </a:r>
            <a:r>
              <a:rPr lang="en-US" sz="2300" dirty="0" err="1" smtClean="0">
                <a:latin typeface="Arial" pitchFamily="34" charset="0"/>
              </a:rPr>
              <a:t>tử</a:t>
            </a:r>
            <a:r>
              <a:rPr lang="en-US" sz="2300" dirty="0" smtClean="0">
                <a:latin typeface="Arial" pitchFamily="34" charset="0"/>
              </a:rPr>
              <a:t> </a:t>
            </a:r>
            <a:r>
              <a:rPr lang="en-US" sz="2300" dirty="0" err="1" smtClean="0">
                <a:latin typeface="Arial" pitchFamily="34" charset="0"/>
              </a:rPr>
              <a:t>của</a:t>
            </a:r>
            <a:r>
              <a:rPr lang="en-US" sz="2300" dirty="0" smtClean="0">
                <a:latin typeface="Arial" pitchFamily="34" charset="0"/>
              </a:rPr>
              <a:t> </a:t>
            </a:r>
            <a:r>
              <a:rPr lang="en-US" sz="2300" dirty="0" err="1" smtClean="0">
                <a:latin typeface="Arial" pitchFamily="34" charset="0"/>
              </a:rPr>
              <a:t>mảng</a:t>
            </a:r>
            <a:r>
              <a:rPr lang="en-US" sz="2300" dirty="0" smtClean="0">
                <a:latin typeface="Arial" pitchFamily="34" charset="0"/>
              </a:rPr>
              <a:t> a</a:t>
            </a:r>
          </a:p>
        </p:txBody>
      </p:sp>
      <p:sp>
        <p:nvSpPr>
          <p:cNvPr id="3482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23DA83E7-E277-4FF1-BE9E-218DD2EF9810}" type="slidenum">
              <a:rPr lang="en-US" sz="1000" smtClean="0">
                <a:latin typeface="Verdana" pitchFamily="34" charset="0"/>
              </a:rPr>
              <a:pPr eaLnBrk="1" hangingPunct="1"/>
              <a:t>28</a:t>
            </a:fld>
            <a:endParaRPr lang="en-US" sz="1000" dirty="0" smtClean="0">
              <a:latin typeface="Verdana" pitchFamily="34" charset="0"/>
            </a:endParaRPr>
          </a:p>
        </p:txBody>
      </p:sp>
      <p:sp>
        <p:nvSpPr>
          <p:cNvPr id="5" name="Date Placeholder 4"/>
          <p:cNvSpPr>
            <a:spLocks noGrp="1"/>
          </p:cNvSpPr>
          <p:nvPr>
            <p:ph type="dt" sz="quarter" idx="11"/>
          </p:nvPr>
        </p:nvSpPr>
        <p:spPr/>
        <p:txBody>
          <a:bodyPr/>
          <a:lstStyle/>
          <a:p>
            <a:pPr>
              <a:defRPr/>
            </a:pPr>
            <a:r>
              <a:rPr lang="en-US" smtClean="0"/>
              <a:t>Winter 2012</a:t>
            </a:r>
            <a:endParaRPr lang="en-US"/>
          </a:p>
        </p:txBody>
      </p:sp>
      <p:sp>
        <p:nvSpPr>
          <p:cNvPr id="6" name="Footer Placeholder 5"/>
          <p:cNvSpPr>
            <a:spLocks noGrp="1"/>
          </p:cNvSpPr>
          <p:nvPr>
            <p:ph type="ftr" sz="quarter" idx="12"/>
          </p:nvPr>
        </p:nvSpPr>
        <p:spPr/>
        <p:txBody>
          <a:bodyPr/>
          <a:lstStyle/>
          <a:p>
            <a:pPr>
              <a:defRPr/>
            </a:pPr>
            <a:r>
              <a:rPr lang="en-US" smtClean="0"/>
              <a:t>(C) Nguyen Tri Tuan - DH.KHTN Tp.HCM</a:t>
            </a:r>
            <a:endParaRPr lang="en-US"/>
          </a:p>
        </p:txBody>
      </p:sp>
    </p:spTree>
  </p:cSld>
  <p:clrMapOvr>
    <a:masterClrMapping/>
  </p:clrMapOvr>
  <p:transition>
    <p:strips dir="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33363"/>
            <a:ext cx="7391400" cy="563562"/>
          </a:xfrm>
        </p:spPr>
        <p:txBody>
          <a:bodyPr/>
          <a:lstStyle/>
          <a:p>
            <a:r>
              <a:rPr lang="en-US" dirty="0" err="1" smtClean="0"/>
              <a:t>Cài</a:t>
            </a:r>
            <a:r>
              <a:rPr lang="en-US" dirty="0" smtClean="0"/>
              <a:t> </a:t>
            </a:r>
            <a:r>
              <a:rPr lang="en-US" dirty="0" err="1" smtClean="0"/>
              <a:t>đặt</a:t>
            </a:r>
            <a:r>
              <a:rPr lang="en-US" dirty="0" smtClean="0"/>
              <a:t> Stack </a:t>
            </a:r>
            <a:r>
              <a:rPr lang="en-US" dirty="0" err="1"/>
              <a:t>bằng</a:t>
            </a:r>
            <a:r>
              <a:rPr lang="en-US" dirty="0"/>
              <a:t> </a:t>
            </a:r>
            <a:r>
              <a:rPr lang="en-US" dirty="0" smtClean="0"/>
              <a:t>DSLK </a:t>
            </a:r>
            <a:r>
              <a:rPr lang="en-US" dirty="0" err="1" smtClean="0"/>
              <a:t>đơn</a:t>
            </a:r>
            <a:r>
              <a:rPr lang="en-US" dirty="0" smtClean="0"/>
              <a:t> (1)</a:t>
            </a:r>
            <a:endParaRPr lang="en-US" dirty="0"/>
          </a:p>
        </p:txBody>
      </p:sp>
      <p:sp>
        <p:nvSpPr>
          <p:cNvPr id="4" name="Slide Number Placeholder 3"/>
          <p:cNvSpPr>
            <a:spLocks noGrp="1"/>
          </p:cNvSpPr>
          <p:nvPr>
            <p:ph type="sldNum" sz="quarter" idx="10"/>
          </p:nvPr>
        </p:nvSpPr>
        <p:spPr/>
        <p:txBody>
          <a:bodyPr/>
          <a:lstStyle/>
          <a:p>
            <a:pPr>
              <a:defRPr/>
            </a:pPr>
            <a:fld id="{9CEE71B8-37E4-43B1-A1AB-7166D8C040FC}" type="slidenum">
              <a:rPr lang="en-US" smtClean="0"/>
              <a:pPr>
                <a:defRPr/>
              </a:pPr>
              <a:t>29</a:t>
            </a:fld>
            <a:r>
              <a:rPr lang="en-US" smtClean="0"/>
              <a:t>/203</a:t>
            </a:r>
            <a:endParaRPr lang="en-US"/>
          </a:p>
        </p:txBody>
      </p:sp>
      <p:sp>
        <p:nvSpPr>
          <p:cNvPr id="5" name="Date Placeholder 4"/>
          <p:cNvSpPr>
            <a:spLocks noGrp="1"/>
          </p:cNvSpPr>
          <p:nvPr>
            <p:ph type="dt" sz="half" idx="11"/>
          </p:nvPr>
        </p:nvSpPr>
        <p:spPr/>
        <p:txBody>
          <a:bodyPr/>
          <a:lstStyle/>
          <a:p>
            <a:pPr>
              <a:defRPr/>
            </a:pPr>
            <a:r>
              <a:rPr lang="en-US" smtClean="0"/>
              <a:t>Winter 2012</a:t>
            </a:r>
            <a:endParaRPr lang="en-US"/>
          </a:p>
        </p:txBody>
      </p:sp>
      <p:sp>
        <p:nvSpPr>
          <p:cNvPr id="6" name="Footer Placeholder 5"/>
          <p:cNvSpPr>
            <a:spLocks noGrp="1"/>
          </p:cNvSpPr>
          <p:nvPr>
            <p:ph type="ftr" sz="quarter" idx="12"/>
          </p:nvPr>
        </p:nvSpPr>
        <p:spPr/>
        <p:txBody>
          <a:bodyPr/>
          <a:lstStyle/>
          <a:p>
            <a:pPr>
              <a:defRPr/>
            </a:pPr>
            <a:r>
              <a:rPr lang="en-US" smtClean="0"/>
              <a:t>(C) Nguyen Tri Tuan - DH.KHTN Tp.HCM</a:t>
            </a:r>
            <a:endParaRPr lang="en-US"/>
          </a:p>
        </p:txBody>
      </p:sp>
      <p:pic>
        <p:nvPicPr>
          <p:cNvPr id="4403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286000"/>
            <a:ext cx="5480710" cy="2281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295400"/>
            <a:ext cx="2057400" cy="4132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3"/>
          <p:cNvSpPr txBox="1">
            <a:spLocks noChangeArrowheads="1"/>
          </p:cNvSpPr>
          <p:nvPr/>
        </p:nvSpPr>
        <p:spPr bwMode="auto">
          <a:xfrm>
            <a:off x="914400" y="5410200"/>
            <a:ext cx="65532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150000"/>
              <a:buFont typeface="Wingdings" pitchFamily="2" charset="2"/>
              <a:buChar char="§"/>
              <a:defRPr sz="28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400">
                <a:solidFill>
                  <a:schemeClr val="tx1"/>
                </a:solidFill>
                <a:latin typeface="Arial" charset="0"/>
                <a:ea typeface="MS PGothic" pitchFamily="34" charset="-128"/>
              </a:defRPr>
            </a:lvl2pPr>
            <a:lvl3pPr marL="1143000" indent="-228600" algn="l" rtl="0" eaLnBrk="0" fontAlgn="base" hangingPunct="0">
              <a:spcBef>
                <a:spcPct val="20000"/>
              </a:spcBef>
              <a:spcAft>
                <a:spcPct val="0"/>
              </a:spcAft>
              <a:buClr>
                <a:schemeClr val="tx1"/>
              </a:buClr>
              <a:buChar char="•"/>
              <a:defRPr sz="2000">
                <a:solidFill>
                  <a:schemeClr val="tx1"/>
                </a:solidFill>
                <a:latin typeface="Arial" charset="0"/>
                <a:ea typeface="MS PGothic" pitchFamily="34" charset="-128"/>
              </a:defRPr>
            </a:lvl3pPr>
            <a:lvl4pPr marL="1600200" indent="-228600" algn="l" rtl="0" eaLnBrk="0" fontAlgn="base" hangingPunct="0">
              <a:spcBef>
                <a:spcPct val="20000"/>
              </a:spcBef>
              <a:spcAft>
                <a:spcPct val="0"/>
              </a:spcAft>
              <a:buChar char="–"/>
              <a:defRPr>
                <a:solidFill>
                  <a:schemeClr val="tx1"/>
                </a:solidFill>
                <a:latin typeface="Arial" charset="0"/>
                <a:ea typeface="MS PGothic" pitchFamily="34" charset="-128"/>
              </a:defRPr>
            </a:lvl4pPr>
            <a:lvl5pPr marL="2057400" indent="-228600" algn="l" rtl="0" eaLnBrk="0" fontAlgn="base" hangingPunct="0">
              <a:spcBef>
                <a:spcPct val="20000"/>
              </a:spcBef>
              <a:spcAft>
                <a:spcPct val="0"/>
              </a:spcAft>
              <a:buChar char="»"/>
              <a:defRPr sz="1600">
                <a:solidFill>
                  <a:schemeClr val="tx1"/>
                </a:solidFill>
                <a:latin typeface="Arial" charset="0"/>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a:lstStyle>
          <a:p>
            <a:pPr algn="ctr">
              <a:lnSpc>
                <a:spcPct val="90000"/>
              </a:lnSpc>
              <a:buFont typeface="Wingdings" pitchFamily="2" charset="2"/>
              <a:buNone/>
            </a:pPr>
            <a:r>
              <a:rPr lang="en-US" sz="2000" dirty="0" err="1" smtClean="0"/>
              <a:t>Hình</a:t>
            </a:r>
            <a:r>
              <a:rPr lang="en-US" sz="2000" dirty="0" smtClean="0"/>
              <a:t> minh </a:t>
            </a:r>
            <a:r>
              <a:rPr lang="en-US" sz="2000" dirty="0" err="1" smtClean="0"/>
              <a:t>họa</a:t>
            </a:r>
            <a:r>
              <a:rPr lang="en-US" sz="2000" dirty="0" smtClean="0"/>
              <a:t> </a:t>
            </a:r>
            <a:r>
              <a:rPr lang="en-US" sz="2000" dirty="0" err="1" smtClean="0"/>
              <a:t>cấu</a:t>
            </a:r>
            <a:r>
              <a:rPr lang="en-US" sz="2000" dirty="0" smtClean="0"/>
              <a:t> </a:t>
            </a:r>
            <a:r>
              <a:rPr lang="en-US" sz="2000" dirty="0" err="1" smtClean="0"/>
              <a:t>trúc</a:t>
            </a:r>
            <a:r>
              <a:rPr lang="en-US" sz="2000" dirty="0" smtClean="0"/>
              <a:t> Stack </a:t>
            </a:r>
            <a:r>
              <a:rPr lang="en-US" sz="2000" dirty="0" err="1" smtClean="0"/>
              <a:t>sử</a:t>
            </a:r>
            <a:r>
              <a:rPr lang="en-US" sz="2000" dirty="0" smtClean="0"/>
              <a:t> </a:t>
            </a:r>
            <a:r>
              <a:rPr lang="en-US" sz="2000" dirty="0" err="1" smtClean="0"/>
              <a:t>dụng</a:t>
            </a:r>
            <a:r>
              <a:rPr lang="en-US" sz="2000" dirty="0" smtClean="0"/>
              <a:t> DSLK </a:t>
            </a:r>
            <a:r>
              <a:rPr lang="en-US" sz="2000" dirty="0" err="1" smtClean="0"/>
              <a:t>đơn</a:t>
            </a:r>
            <a:endParaRPr lang="en-US" sz="2000" dirty="0" smtClean="0"/>
          </a:p>
        </p:txBody>
      </p:sp>
    </p:spTree>
    <p:extLst>
      <p:ext uri="{BB962C8B-B14F-4D97-AF65-F5344CB8AC3E}">
        <p14:creationId xmlns:p14="http://schemas.microsoft.com/office/powerpoint/2010/main" val="442047403"/>
      </p:ext>
    </p:extLst>
  </p:cSld>
  <p:clrMapOvr>
    <a:masterClrMapping/>
  </p:clrMapOvr>
  <p:transition>
    <p:strips dir="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5CF3D888-3A47-4433-A3A7-B670665D6726}" type="slidenum">
              <a:rPr lang="en-US" sz="1000" smtClean="0">
                <a:latin typeface="Verdana" pitchFamily="34" charset="0"/>
              </a:rPr>
              <a:pPr eaLnBrk="1" hangingPunct="1"/>
              <a:t>3</a:t>
            </a:fld>
            <a:endParaRPr lang="en-US" sz="1000" dirty="0" smtClean="0">
              <a:latin typeface="Verdana" pitchFamily="34" charset="0"/>
            </a:endParaRPr>
          </a:p>
        </p:txBody>
      </p:sp>
      <p:sp>
        <p:nvSpPr>
          <p:cNvPr id="5123"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5124"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62" name="Hexagon 61"/>
          <p:cNvSpPr/>
          <p:nvPr/>
        </p:nvSpPr>
        <p:spPr bwMode="auto">
          <a:xfrm>
            <a:off x="533400" y="4191000"/>
            <a:ext cx="685800" cy="609600"/>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lIns="100584" bIns="54864" anchor="ctr"/>
          <a:lstStyle/>
          <a:p>
            <a:pPr algn="ctr">
              <a:spcBef>
                <a:spcPct val="0"/>
              </a:spcBef>
              <a:defRPr/>
            </a:pPr>
            <a:endParaRPr lang="en-US" sz="2400">
              <a:solidFill>
                <a:schemeClr val="tx1"/>
              </a:solidFill>
              <a:latin typeface="Tahoma" pitchFamily="34" charset="0"/>
              <a:cs typeface="Tahoma" pitchFamily="34" charset="0"/>
            </a:endParaRPr>
          </a:p>
        </p:txBody>
      </p:sp>
      <p:sp>
        <p:nvSpPr>
          <p:cNvPr id="5126" name="Rectangle 2"/>
          <p:cNvSpPr>
            <a:spLocks noGrp="1" noChangeArrowheads="1"/>
          </p:cNvSpPr>
          <p:nvPr>
            <p:ph type="title"/>
          </p:nvPr>
        </p:nvSpPr>
        <p:spPr bwMode="auto">
          <a:xfrm>
            <a:off x="1344613" y="233363"/>
            <a:ext cx="7418387" cy="563562"/>
          </a:xfrm>
          <a:noFill/>
        </p:spPr>
        <p:txBody>
          <a:bodyPr/>
          <a:lstStyle/>
          <a:p>
            <a:pPr eaLnBrk="1" hangingPunct="1"/>
            <a:r>
              <a:rPr lang="en-US" dirty="0" err="1" smtClean="0"/>
              <a:t>Các</a:t>
            </a:r>
            <a:r>
              <a:rPr lang="en-US" dirty="0" smtClean="0"/>
              <a:t> </a:t>
            </a:r>
            <a:r>
              <a:rPr lang="en-US" dirty="0" err="1" smtClean="0"/>
              <a:t>cấu</a:t>
            </a:r>
            <a:r>
              <a:rPr lang="en-US" dirty="0" smtClean="0"/>
              <a:t> </a:t>
            </a:r>
            <a:r>
              <a:rPr lang="en-US" dirty="0" err="1" smtClean="0"/>
              <a:t>trúc</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cơ</a:t>
            </a:r>
            <a:r>
              <a:rPr lang="en-US" dirty="0" smtClean="0"/>
              <a:t> </a:t>
            </a:r>
            <a:r>
              <a:rPr lang="en-US" dirty="0" err="1" smtClean="0"/>
              <a:t>bản</a:t>
            </a:r>
            <a:endParaRPr lang="en-US" dirty="0" smtClean="0"/>
          </a:p>
        </p:txBody>
      </p:sp>
      <p:sp>
        <p:nvSpPr>
          <p:cNvPr id="5127" name="Text Box 97"/>
          <p:cNvSpPr txBox="1">
            <a:spLocks noChangeArrowheads="1"/>
          </p:cNvSpPr>
          <p:nvPr/>
        </p:nvSpPr>
        <p:spPr bwMode="auto">
          <a:xfrm>
            <a:off x="1344613" y="2133600"/>
            <a:ext cx="5132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spcBef>
                <a:spcPct val="0"/>
              </a:spcBef>
            </a:pPr>
            <a:r>
              <a:rPr lang="en-US" sz="2400" dirty="0" err="1">
                <a:latin typeface="Tahoma" pitchFamily="34" charset="0"/>
              </a:rPr>
              <a:t>Các</a:t>
            </a:r>
            <a:r>
              <a:rPr lang="en-US" sz="2400" dirty="0">
                <a:latin typeface="Tahoma" pitchFamily="34" charset="0"/>
              </a:rPr>
              <a:t> </a:t>
            </a:r>
            <a:r>
              <a:rPr lang="en-US" sz="2400" dirty="0" err="1">
                <a:latin typeface="Tahoma" pitchFamily="34" charset="0"/>
              </a:rPr>
              <a:t>danh</a:t>
            </a:r>
            <a:r>
              <a:rPr lang="en-US" sz="2400" dirty="0">
                <a:latin typeface="Tahoma" pitchFamily="34" charset="0"/>
              </a:rPr>
              <a:t> </a:t>
            </a:r>
            <a:r>
              <a:rPr lang="en-US" sz="2400" dirty="0" err="1">
                <a:latin typeface="Tahoma" pitchFamily="34" charset="0"/>
              </a:rPr>
              <a:t>sách</a:t>
            </a:r>
            <a:r>
              <a:rPr lang="en-US" sz="2400" dirty="0">
                <a:latin typeface="Tahoma" pitchFamily="34" charset="0"/>
              </a:rPr>
              <a:t> </a:t>
            </a:r>
            <a:r>
              <a:rPr lang="en-US" sz="2400" dirty="0" err="1">
                <a:latin typeface="Tahoma" pitchFamily="34" charset="0"/>
              </a:rPr>
              <a:t>liên</a:t>
            </a:r>
            <a:r>
              <a:rPr lang="en-US" sz="2400" dirty="0">
                <a:latin typeface="Tahoma" pitchFamily="34" charset="0"/>
              </a:rPr>
              <a:t> </a:t>
            </a:r>
            <a:r>
              <a:rPr lang="en-US" sz="2400" dirty="0" err="1">
                <a:latin typeface="Tahoma" pitchFamily="34" charset="0"/>
              </a:rPr>
              <a:t>kết</a:t>
            </a:r>
            <a:r>
              <a:rPr lang="en-US" sz="2400" dirty="0">
                <a:latin typeface="Tahoma" pitchFamily="34" charset="0"/>
              </a:rPr>
              <a:t> – Linked Lists</a:t>
            </a:r>
          </a:p>
        </p:txBody>
      </p:sp>
      <p:sp>
        <p:nvSpPr>
          <p:cNvPr id="5128" name="Text Box 111"/>
          <p:cNvSpPr txBox="1">
            <a:spLocks noChangeArrowheads="1"/>
          </p:cNvSpPr>
          <p:nvPr/>
        </p:nvSpPr>
        <p:spPr bwMode="auto">
          <a:xfrm>
            <a:off x="1371600" y="3200400"/>
            <a:ext cx="2543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spcBef>
                <a:spcPct val="0"/>
              </a:spcBef>
            </a:pPr>
            <a:r>
              <a:rPr lang="en-US" sz="2400">
                <a:latin typeface="Tahoma" pitchFamily="34" charset="0"/>
              </a:rPr>
              <a:t>Ngăn xếp – Stack</a:t>
            </a:r>
          </a:p>
        </p:txBody>
      </p:sp>
      <p:sp>
        <p:nvSpPr>
          <p:cNvPr id="5129" name="Line 96"/>
          <p:cNvSpPr>
            <a:spLocks noChangeShapeType="1"/>
          </p:cNvSpPr>
          <p:nvPr/>
        </p:nvSpPr>
        <p:spPr bwMode="auto">
          <a:xfrm flipV="1">
            <a:off x="1143000" y="2660650"/>
            <a:ext cx="7543800" cy="635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5" name="Hexagon 54"/>
          <p:cNvSpPr/>
          <p:nvPr/>
        </p:nvSpPr>
        <p:spPr>
          <a:xfrm>
            <a:off x="565150" y="2057400"/>
            <a:ext cx="654050" cy="603250"/>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endParaRPr lang="en-US" sz="2400">
              <a:solidFill>
                <a:schemeClr val="tx1"/>
              </a:solidFill>
              <a:latin typeface="Tahoma" pitchFamily="34" charset="0"/>
              <a:cs typeface="Tahoma" pitchFamily="34" charset="0"/>
            </a:endParaRPr>
          </a:p>
        </p:txBody>
      </p:sp>
      <p:sp>
        <p:nvSpPr>
          <p:cNvPr id="5131" name="Line 99"/>
          <p:cNvSpPr>
            <a:spLocks noChangeShapeType="1"/>
          </p:cNvSpPr>
          <p:nvPr/>
        </p:nvSpPr>
        <p:spPr bwMode="auto">
          <a:xfrm flipV="1">
            <a:off x="1143000" y="3725863"/>
            <a:ext cx="7543800" cy="7937"/>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7" name="Hexagon 56"/>
          <p:cNvSpPr/>
          <p:nvPr/>
        </p:nvSpPr>
        <p:spPr bwMode="auto">
          <a:xfrm>
            <a:off x="533400" y="3124200"/>
            <a:ext cx="685800" cy="601663"/>
          </a:xfrm>
          <a:prstGeom prst="hexagon">
            <a:avLst/>
          </a:prstGeom>
        </p:spPr>
        <p:style>
          <a:lnRef idx="2">
            <a:schemeClr val="accent5">
              <a:shade val="50000"/>
            </a:schemeClr>
          </a:lnRef>
          <a:fillRef idx="1">
            <a:schemeClr val="accent5"/>
          </a:fillRef>
          <a:effectRef idx="0">
            <a:schemeClr val="accent5"/>
          </a:effectRef>
          <a:fontRef idx="minor">
            <a:schemeClr val="lt1"/>
          </a:fontRef>
        </p:style>
        <p:txBody>
          <a:bodyPr lIns="100584" bIns="54864" anchor="ctr"/>
          <a:lstStyle/>
          <a:p>
            <a:pPr algn="ctr">
              <a:spcBef>
                <a:spcPct val="0"/>
              </a:spcBef>
              <a:defRPr/>
            </a:pPr>
            <a:endParaRPr lang="en-US" sz="2400">
              <a:solidFill>
                <a:srgbClr val="FFFFFF"/>
              </a:solidFill>
              <a:latin typeface="Tahoma" pitchFamily="34" charset="0"/>
              <a:cs typeface="Tahoma" pitchFamily="34" charset="0"/>
            </a:endParaRPr>
          </a:p>
        </p:txBody>
      </p:sp>
      <p:sp>
        <p:nvSpPr>
          <p:cNvPr id="5133" name="Line 96"/>
          <p:cNvSpPr>
            <a:spLocks noChangeShapeType="1"/>
          </p:cNvSpPr>
          <p:nvPr/>
        </p:nvSpPr>
        <p:spPr bwMode="auto">
          <a:xfrm>
            <a:off x="1143000" y="4800600"/>
            <a:ext cx="75438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34" name="TextBox 35"/>
          <p:cNvSpPr txBox="1">
            <a:spLocks noChangeArrowheads="1"/>
          </p:cNvSpPr>
          <p:nvPr/>
        </p:nvSpPr>
        <p:spPr bwMode="auto">
          <a:xfrm>
            <a:off x="598488" y="2111375"/>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spcBef>
                <a:spcPct val="0"/>
              </a:spcBef>
            </a:pPr>
            <a:r>
              <a:rPr lang="en-US" sz="2400">
                <a:latin typeface="Tahoma" pitchFamily="34" charset="0"/>
                <a:cs typeface="Tahoma" pitchFamily="34" charset="0"/>
              </a:rPr>
              <a:t>1.1</a:t>
            </a:r>
          </a:p>
        </p:txBody>
      </p:sp>
      <p:sp>
        <p:nvSpPr>
          <p:cNvPr id="5135" name="Text Box 100"/>
          <p:cNvSpPr txBox="1">
            <a:spLocks noChangeArrowheads="1"/>
          </p:cNvSpPr>
          <p:nvPr/>
        </p:nvSpPr>
        <p:spPr bwMode="auto">
          <a:xfrm>
            <a:off x="1371600" y="4300538"/>
            <a:ext cx="2578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spcBef>
                <a:spcPct val="0"/>
              </a:spcBef>
            </a:pPr>
            <a:r>
              <a:rPr lang="en-US" sz="2400">
                <a:latin typeface="Tahoma" pitchFamily="34" charset="0"/>
              </a:rPr>
              <a:t>Hàng đợi - Queue</a:t>
            </a:r>
          </a:p>
        </p:txBody>
      </p:sp>
      <p:sp>
        <p:nvSpPr>
          <p:cNvPr id="5136" name="TextBox 35"/>
          <p:cNvSpPr txBox="1">
            <a:spLocks noChangeArrowheads="1"/>
          </p:cNvSpPr>
          <p:nvPr/>
        </p:nvSpPr>
        <p:spPr bwMode="auto">
          <a:xfrm>
            <a:off x="566738" y="4244975"/>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spcBef>
                <a:spcPct val="0"/>
              </a:spcBef>
            </a:pPr>
            <a:r>
              <a:rPr lang="en-US" sz="2400">
                <a:latin typeface="Tahoma" pitchFamily="34" charset="0"/>
                <a:cs typeface="Tahoma" pitchFamily="34" charset="0"/>
              </a:rPr>
              <a:t>1.3</a:t>
            </a:r>
          </a:p>
        </p:txBody>
      </p:sp>
      <p:sp>
        <p:nvSpPr>
          <p:cNvPr id="5137" name="TextBox 35"/>
          <p:cNvSpPr txBox="1">
            <a:spLocks noChangeArrowheads="1"/>
          </p:cNvSpPr>
          <p:nvPr/>
        </p:nvSpPr>
        <p:spPr bwMode="auto">
          <a:xfrm>
            <a:off x="576263" y="3189288"/>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spcBef>
                <a:spcPct val="0"/>
              </a:spcBef>
            </a:pPr>
            <a:r>
              <a:rPr lang="en-US" sz="2400">
                <a:solidFill>
                  <a:schemeClr val="bg1"/>
                </a:solidFill>
                <a:latin typeface="Tahoma" pitchFamily="34" charset="0"/>
                <a:cs typeface="Tahoma" pitchFamily="34" charset="0"/>
              </a:rPr>
              <a:t>1.2</a:t>
            </a:r>
          </a:p>
        </p:txBody>
      </p:sp>
      <p:sp>
        <p:nvSpPr>
          <p:cNvPr id="2" name="Rectangle 1"/>
          <p:cNvSpPr/>
          <p:nvPr/>
        </p:nvSpPr>
        <p:spPr>
          <a:xfrm>
            <a:off x="1371600" y="1054288"/>
            <a:ext cx="7391400" cy="461665"/>
          </a:xfrm>
          <a:prstGeom prst="rect">
            <a:avLst/>
          </a:prstGeom>
        </p:spPr>
        <p:txBody>
          <a:bodyPr wrap="square">
            <a:spAutoFit/>
          </a:bodyPr>
          <a:lstStyle/>
          <a:p>
            <a:pPr algn="ctr">
              <a:spcBef>
                <a:spcPct val="0"/>
              </a:spcBef>
            </a:pPr>
            <a:r>
              <a:rPr lang="en-US" sz="2400" dirty="0" smtClean="0">
                <a:latin typeface="Tahoma" pitchFamily="34" charset="0"/>
              </a:rPr>
              <a:t>(Fundamental </a:t>
            </a:r>
            <a:r>
              <a:rPr lang="en-US" sz="2400" dirty="0" smtClean="0">
                <a:latin typeface="Tahoma" pitchFamily="34" charset="0"/>
                <a:ea typeface="Tahoma" pitchFamily="34" charset="0"/>
                <a:cs typeface="Tahoma" pitchFamily="34" charset="0"/>
              </a:rPr>
              <a:t>Data Structures)</a:t>
            </a:r>
          </a:p>
        </p:txBody>
      </p:sp>
    </p:spTree>
  </p:cSld>
  <p:clrMapOvr>
    <a:masterClrMapping/>
  </p:clrMapOvr>
  <p:transition>
    <p:strips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mph" presetSubtype="0" repeatCount="indefinite" fill="hold" grpId="0" nodeType="afterEffect">
                                  <p:stCondLst>
                                    <p:cond delay="0"/>
                                  </p:stCondLst>
                                  <p:childTnLst>
                                    <p:animRot by="21600000">
                                      <p:cBhvr>
                                        <p:cTn id="6" dur="2000" fill="hold"/>
                                        <p:tgtEl>
                                          <p:spTgt spid="5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5AF4B305-60F3-46CE-A243-98921880E757}" type="slidenum">
              <a:rPr lang="en-US" sz="1000" smtClean="0">
                <a:latin typeface="Verdana" pitchFamily="34" charset="0"/>
              </a:rPr>
              <a:pPr eaLnBrk="1" hangingPunct="1"/>
              <a:t>30</a:t>
            </a:fld>
            <a:r>
              <a:rPr lang="en-US" sz="1000" smtClean="0">
                <a:latin typeface="Verdana" pitchFamily="34" charset="0"/>
              </a:rPr>
              <a:t>/203</a:t>
            </a:r>
          </a:p>
        </p:txBody>
      </p:sp>
      <p:sp>
        <p:nvSpPr>
          <p:cNvPr id="35843"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35844"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35845" name="Rectangle 2"/>
          <p:cNvSpPr>
            <a:spLocks noGrp="1" noChangeArrowheads="1"/>
          </p:cNvSpPr>
          <p:nvPr>
            <p:ph type="title"/>
          </p:nvPr>
        </p:nvSpPr>
        <p:spPr>
          <a:xfrm>
            <a:off x="1371600" y="233363"/>
            <a:ext cx="7391400" cy="563562"/>
          </a:xfrm>
        </p:spPr>
        <p:txBody>
          <a:bodyPr/>
          <a:lstStyle/>
          <a:p>
            <a:r>
              <a:rPr lang="en-US" dirty="0" err="1" smtClean="0"/>
              <a:t>Cài</a:t>
            </a:r>
            <a:r>
              <a:rPr lang="en-US" dirty="0" smtClean="0"/>
              <a:t> </a:t>
            </a:r>
            <a:r>
              <a:rPr lang="en-US" dirty="0" err="1" smtClean="0"/>
              <a:t>đặt</a:t>
            </a:r>
            <a:r>
              <a:rPr lang="en-US" dirty="0" smtClean="0"/>
              <a:t> Stack </a:t>
            </a:r>
            <a:r>
              <a:rPr lang="en-US" dirty="0" err="1" smtClean="0"/>
              <a:t>bằng</a:t>
            </a:r>
            <a:r>
              <a:rPr lang="en-US" dirty="0" smtClean="0"/>
              <a:t> DSLK </a:t>
            </a:r>
            <a:r>
              <a:rPr lang="en-US" dirty="0" err="1" smtClean="0"/>
              <a:t>đơn</a:t>
            </a:r>
            <a:r>
              <a:rPr lang="en-US" dirty="0" smtClean="0"/>
              <a:t> (2)</a:t>
            </a:r>
          </a:p>
        </p:txBody>
      </p:sp>
      <p:sp>
        <p:nvSpPr>
          <p:cNvPr id="35846" name="Rectangle 3"/>
          <p:cNvSpPr>
            <a:spLocks noGrp="1" noChangeArrowheads="1"/>
          </p:cNvSpPr>
          <p:nvPr>
            <p:ph type="body" idx="1"/>
          </p:nvPr>
        </p:nvSpPr>
        <p:spPr>
          <a:xfrm>
            <a:off x="533400" y="5648325"/>
            <a:ext cx="8229600" cy="447675"/>
          </a:xfrm>
        </p:spPr>
        <p:txBody>
          <a:bodyPr/>
          <a:lstStyle/>
          <a:p>
            <a:pPr algn="ctr">
              <a:lnSpc>
                <a:spcPct val="90000"/>
              </a:lnSpc>
              <a:buFont typeface="Wingdings" pitchFamily="2" charset="2"/>
              <a:buNone/>
            </a:pPr>
            <a:r>
              <a:rPr lang="en-US" sz="2000" dirty="0" smtClean="0"/>
              <a:t>Push(): </a:t>
            </a:r>
            <a:r>
              <a:rPr lang="en-US" sz="2000" dirty="0" err="1" smtClean="0"/>
              <a:t>chính</a:t>
            </a:r>
            <a:r>
              <a:rPr lang="en-US" sz="2000" dirty="0" smtClean="0"/>
              <a:t> </a:t>
            </a:r>
            <a:r>
              <a:rPr lang="en-US" sz="2000" dirty="0" err="1" smtClean="0"/>
              <a:t>là</a:t>
            </a:r>
            <a:r>
              <a:rPr lang="en-US" sz="2000" dirty="0" smtClean="0"/>
              <a:t> </a:t>
            </a:r>
            <a:r>
              <a:rPr lang="en-US" sz="2000" dirty="0" err="1" smtClean="0"/>
              <a:t>thêm</a:t>
            </a:r>
            <a:r>
              <a:rPr lang="en-US" sz="2000" dirty="0" smtClean="0"/>
              <a:t> node </a:t>
            </a:r>
            <a:r>
              <a:rPr lang="en-US" sz="2000" dirty="0" err="1" smtClean="0"/>
              <a:t>vào</a:t>
            </a:r>
            <a:r>
              <a:rPr lang="en-US" sz="2000" dirty="0" smtClean="0"/>
              <a:t> </a:t>
            </a:r>
            <a:r>
              <a:rPr lang="en-US" sz="2000" dirty="0" err="1" smtClean="0"/>
              <a:t>đầu</a:t>
            </a:r>
            <a:r>
              <a:rPr lang="en-US" sz="2000" dirty="0" smtClean="0"/>
              <a:t> DSLK</a:t>
            </a:r>
          </a:p>
        </p:txBody>
      </p:sp>
      <p:pic>
        <p:nvPicPr>
          <p:cNvPr id="441346" name="Picture 2" descr="http://pages.cs.wisc.edu/%7Eskrentny/cs367-common/readings/Stacks-and-Queues/ll-push.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447800"/>
            <a:ext cx="7924800" cy="40427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trips dir="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F4B7E2E8-5D2F-4C5C-BA67-4AC81B4E707F}" type="slidenum">
              <a:rPr lang="en-US" sz="1000" smtClean="0">
                <a:latin typeface="Verdana" pitchFamily="34" charset="0"/>
              </a:rPr>
              <a:pPr eaLnBrk="1" hangingPunct="1"/>
              <a:t>31</a:t>
            </a:fld>
            <a:endParaRPr lang="en-US" sz="1000" dirty="0" smtClean="0">
              <a:latin typeface="Verdana" pitchFamily="34" charset="0"/>
            </a:endParaRPr>
          </a:p>
        </p:txBody>
      </p:sp>
      <p:sp>
        <p:nvSpPr>
          <p:cNvPr id="18435"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8436"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8437" name="Rectangle 2"/>
          <p:cNvSpPr>
            <a:spLocks noGrp="1" noChangeArrowheads="1"/>
          </p:cNvSpPr>
          <p:nvPr>
            <p:ph type="title"/>
          </p:nvPr>
        </p:nvSpPr>
        <p:spPr>
          <a:xfrm>
            <a:off x="1371600" y="233363"/>
            <a:ext cx="7391400" cy="563562"/>
          </a:xfrm>
        </p:spPr>
        <p:txBody>
          <a:bodyPr/>
          <a:lstStyle/>
          <a:p>
            <a:r>
              <a:rPr lang="en-US" dirty="0" err="1"/>
              <a:t>Cài</a:t>
            </a:r>
            <a:r>
              <a:rPr lang="en-US" dirty="0"/>
              <a:t> </a:t>
            </a:r>
            <a:r>
              <a:rPr lang="en-US" dirty="0" err="1"/>
              <a:t>đặt</a:t>
            </a:r>
            <a:r>
              <a:rPr lang="en-US" dirty="0"/>
              <a:t> Stack </a:t>
            </a:r>
            <a:r>
              <a:rPr lang="en-US" dirty="0" err="1"/>
              <a:t>bằng</a:t>
            </a:r>
            <a:r>
              <a:rPr lang="en-US" dirty="0"/>
              <a:t> DSLK </a:t>
            </a:r>
            <a:r>
              <a:rPr lang="en-US" dirty="0" err="1"/>
              <a:t>đơn</a:t>
            </a:r>
            <a:r>
              <a:rPr lang="en-US" dirty="0"/>
              <a:t> </a:t>
            </a:r>
            <a:r>
              <a:rPr lang="en-US" dirty="0" smtClean="0"/>
              <a:t>(3)</a:t>
            </a:r>
          </a:p>
        </p:txBody>
      </p:sp>
      <p:sp>
        <p:nvSpPr>
          <p:cNvPr id="18438" name="Rectangle 3"/>
          <p:cNvSpPr>
            <a:spLocks noGrp="1" noChangeArrowheads="1"/>
          </p:cNvSpPr>
          <p:nvPr>
            <p:ph type="body" idx="1"/>
          </p:nvPr>
        </p:nvSpPr>
        <p:spPr/>
        <p:txBody>
          <a:bodyPr/>
          <a:lstStyle/>
          <a:p>
            <a:pPr>
              <a:lnSpc>
                <a:spcPct val="90000"/>
              </a:lnSpc>
              <a:buNone/>
            </a:pPr>
            <a:r>
              <a:rPr lang="en-US" sz="1600" dirty="0">
                <a:latin typeface="Courier" pitchFamily="49" charset="0"/>
              </a:rPr>
              <a:t>t</a:t>
            </a:r>
            <a:r>
              <a:rPr lang="en-US" sz="1600" dirty="0" smtClean="0">
                <a:latin typeface="Courier" pitchFamily="49" charset="0"/>
              </a:rPr>
              <a:t>emplate &lt;class T&gt; class STACK {</a:t>
            </a:r>
          </a:p>
          <a:p>
            <a:pPr>
              <a:lnSpc>
                <a:spcPct val="90000"/>
              </a:lnSpc>
              <a:buFont typeface="Wingdings" pitchFamily="2" charset="2"/>
              <a:buNone/>
            </a:pPr>
            <a:r>
              <a:rPr lang="en-US" sz="1600" dirty="0" smtClean="0">
                <a:latin typeface="Courier" pitchFamily="49" charset="0"/>
              </a:rPr>
              <a:t>	</a:t>
            </a:r>
            <a:r>
              <a:rPr lang="en-US" sz="1600" dirty="0" smtClean="0">
                <a:latin typeface="Courier" pitchFamily="49" charset="0"/>
                <a:cs typeface="Times New Roman" pitchFamily="18" charset="0"/>
              </a:rPr>
              <a:t>private:</a:t>
            </a:r>
          </a:p>
          <a:p>
            <a:pPr>
              <a:lnSpc>
                <a:spcPct val="90000"/>
              </a:lnSpc>
              <a:buFont typeface="Wingdings" pitchFamily="2" charset="2"/>
              <a:buNone/>
            </a:pPr>
            <a:r>
              <a:rPr lang="en-US" sz="1600" dirty="0">
                <a:latin typeface="Courier" pitchFamily="49" charset="0"/>
                <a:cs typeface="Times New Roman" pitchFamily="18" charset="0"/>
              </a:rPr>
              <a:t>	</a:t>
            </a:r>
            <a:r>
              <a:rPr lang="en-US" sz="1600" dirty="0" smtClean="0">
                <a:latin typeface="Courier" pitchFamily="49" charset="0"/>
                <a:cs typeface="Times New Roman" pitchFamily="18" charset="0"/>
              </a:rPr>
              <a:t>	</a:t>
            </a:r>
            <a:r>
              <a:rPr lang="en-US" sz="1600" dirty="0" err="1" smtClean="0">
                <a:latin typeface="Courier" pitchFamily="49" charset="0"/>
                <a:cs typeface="Times New Roman" pitchFamily="18" charset="0"/>
              </a:rPr>
              <a:t>struct</a:t>
            </a:r>
            <a:r>
              <a:rPr lang="en-US" sz="1600" dirty="0" smtClean="0">
                <a:latin typeface="Courier" pitchFamily="49" charset="0"/>
                <a:cs typeface="Times New Roman" pitchFamily="18" charset="0"/>
              </a:rPr>
              <a:t> </a:t>
            </a:r>
            <a:r>
              <a:rPr lang="en-US" sz="1600" dirty="0" err="1" smtClean="0">
                <a:latin typeface="Courier" pitchFamily="49" charset="0"/>
                <a:cs typeface="Times New Roman" pitchFamily="18" charset="0"/>
              </a:rPr>
              <a:t>StackNode</a:t>
            </a:r>
            <a:r>
              <a:rPr lang="en-US" sz="1600" dirty="0" smtClean="0">
                <a:latin typeface="Courier" pitchFamily="49" charset="0"/>
                <a:cs typeface="Times New Roman" pitchFamily="18" charset="0"/>
              </a:rPr>
              <a:t>  {</a:t>
            </a:r>
          </a:p>
          <a:p>
            <a:pPr lvl="1">
              <a:lnSpc>
                <a:spcPct val="80000"/>
              </a:lnSpc>
              <a:buFont typeface="Wingdings" pitchFamily="2" charset="2"/>
              <a:buNone/>
            </a:pPr>
            <a:r>
              <a:rPr lang="en-US" sz="1600" dirty="0" smtClean="0">
                <a:latin typeface="Courier" pitchFamily="49" charset="0"/>
                <a:cs typeface="Times New Roman" pitchFamily="18" charset="0"/>
              </a:rPr>
              <a:t>		</a:t>
            </a:r>
            <a:r>
              <a:rPr lang="en-US" sz="1600" dirty="0">
                <a:latin typeface="Courier" pitchFamily="49" charset="0"/>
                <a:cs typeface="Times New Roman" pitchFamily="18" charset="0"/>
              </a:rPr>
              <a:t>	</a:t>
            </a:r>
            <a:r>
              <a:rPr lang="en-US" sz="1600" dirty="0" smtClean="0">
                <a:latin typeface="Courier" pitchFamily="49" charset="0"/>
                <a:cs typeface="Times New Roman" pitchFamily="18" charset="0"/>
              </a:rPr>
              <a:t>T</a:t>
            </a:r>
            <a:r>
              <a:rPr lang="en-US" sz="1600" dirty="0">
                <a:latin typeface="Courier" pitchFamily="49" charset="0"/>
                <a:cs typeface="Times New Roman" pitchFamily="18" charset="0"/>
              </a:rPr>
              <a:t>	</a:t>
            </a:r>
            <a:r>
              <a:rPr lang="en-US" sz="1600" dirty="0" smtClean="0">
                <a:latin typeface="Courier" pitchFamily="49" charset="0"/>
                <a:cs typeface="Times New Roman" pitchFamily="18" charset="0"/>
              </a:rPr>
              <a:t>	item;	// data of item on the stack</a:t>
            </a:r>
          </a:p>
          <a:p>
            <a:pPr lvl="1">
              <a:lnSpc>
                <a:spcPct val="80000"/>
              </a:lnSpc>
              <a:buFont typeface="Wingdings" pitchFamily="2" charset="2"/>
              <a:buNone/>
            </a:pPr>
            <a:r>
              <a:rPr lang="en-US" sz="1600" dirty="0">
                <a:latin typeface="Courier" pitchFamily="49" charset="0"/>
                <a:cs typeface="Times New Roman" pitchFamily="18" charset="0"/>
              </a:rPr>
              <a:t>	</a:t>
            </a:r>
            <a:r>
              <a:rPr lang="en-US" sz="1600" dirty="0" smtClean="0">
                <a:latin typeface="Courier" pitchFamily="49" charset="0"/>
                <a:cs typeface="Times New Roman" pitchFamily="18" charset="0"/>
              </a:rPr>
              <a:t>		</a:t>
            </a:r>
            <a:r>
              <a:rPr lang="en-US" sz="1600" dirty="0" err="1" smtClean="0">
                <a:latin typeface="Courier" pitchFamily="49" charset="0"/>
                <a:cs typeface="Times New Roman" pitchFamily="18" charset="0"/>
              </a:rPr>
              <a:t>StackNode</a:t>
            </a:r>
            <a:r>
              <a:rPr lang="en-US" sz="1600" dirty="0">
                <a:latin typeface="Courier" pitchFamily="49" charset="0"/>
                <a:cs typeface="Times New Roman" pitchFamily="18" charset="0"/>
              </a:rPr>
              <a:t>	</a:t>
            </a:r>
            <a:r>
              <a:rPr lang="en-US" sz="1600" dirty="0" smtClean="0">
                <a:latin typeface="Courier" pitchFamily="49" charset="0"/>
                <a:cs typeface="Times New Roman" pitchFamily="18" charset="0"/>
              </a:rPr>
              <a:t>*next;	// pointer to next node</a:t>
            </a:r>
          </a:p>
          <a:p>
            <a:pPr lvl="1">
              <a:lnSpc>
                <a:spcPct val="80000"/>
              </a:lnSpc>
              <a:buFont typeface="Wingdings" pitchFamily="2" charset="2"/>
              <a:buNone/>
            </a:pPr>
            <a:r>
              <a:rPr lang="en-US" sz="1600" dirty="0">
                <a:latin typeface="Courier" pitchFamily="49" charset="0"/>
                <a:cs typeface="Times New Roman" pitchFamily="18" charset="0"/>
              </a:rPr>
              <a:t>	</a:t>
            </a:r>
            <a:r>
              <a:rPr lang="en-US" sz="1600" dirty="0" smtClean="0">
                <a:latin typeface="Courier" pitchFamily="49" charset="0"/>
                <a:cs typeface="Times New Roman" pitchFamily="18" charset="0"/>
              </a:rPr>
              <a:t>	};</a:t>
            </a:r>
          </a:p>
          <a:p>
            <a:pPr lvl="1">
              <a:lnSpc>
                <a:spcPct val="80000"/>
              </a:lnSpc>
              <a:buFont typeface="Wingdings" pitchFamily="2" charset="2"/>
              <a:buNone/>
            </a:pPr>
            <a:r>
              <a:rPr lang="en-US" sz="1600" dirty="0">
                <a:latin typeface="Courier" pitchFamily="49" charset="0"/>
                <a:cs typeface="Times New Roman" pitchFamily="18" charset="0"/>
              </a:rPr>
              <a:t>	</a:t>
            </a:r>
            <a:r>
              <a:rPr lang="en-US" sz="1600" dirty="0" smtClean="0">
                <a:latin typeface="Courier" pitchFamily="49" charset="0"/>
                <a:cs typeface="Times New Roman" pitchFamily="18" charset="0"/>
              </a:rPr>
              <a:t>	</a:t>
            </a:r>
            <a:r>
              <a:rPr lang="en-US" sz="1600" dirty="0" err="1" smtClean="0">
                <a:latin typeface="Courier" pitchFamily="49" charset="0"/>
                <a:cs typeface="Times New Roman" pitchFamily="18" charset="0"/>
              </a:rPr>
              <a:t>StackNode</a:t>
            </a:r>
            <a:r>
              <a:rPr lang="en-US" sz="1600" dirty="0" smtClean="0">
                <a:latin typeface="Courier" pitchFamily="49" charset="0"/>
                <a:cs typeface="Times New Roman" pitchFamily="18" charset="0"/>
              </a:rPr>
              <a:t>	*top;		// pointer to top of stack</a:t>
            </a:r>
          </a:p>
          <a:p>
            <a:pPr lvl="1">
              <a:lnSpc>
                <a:spcPct val="80000"/>
              </a:lnSpc>
              <a:buNone/>
            </a:pPr>
            <a:endParaRPr lang="en-US" sz="1600" dirty="0" smtClean="0">
              <a:latin typeface="Courier" pitchFamily="49" charset="0"/>
              <a:cs typeface="Times New Roman" pitchFamily="18" charset="0"/>
            </a:endParaRPr>
          </a:p>
          <a:p>
            <a:pPr marL="285750" lvl="1">
              <a:lnSpc>
                <a:spcPct val="80000"/>
              </a:lnSpc>
              <a:buNone/>
            </a:pPr>
            <a:r>
              <a:rPr lang="en-US" sz="1600" dirty="0" smtClean="0">
                <a:latin typeface="Courier" pitchFamily="49" charset="0"/>
                <a:cs typeface="Times New Roman" pitchFamily="18" charset="0"/>
              </a:rPr>
              <a:t>	public:</a:t>
            </a:r>
          </a:p>
          <a:p>
            <a:pPr marL="285750" lvl="1">
              <a:lnSpc>
                <a:spcPct val="80000"/>
              </a:lnSpc>
              <a:buNone/>
            </a:pPr>
            <a:r>
              <a:rPr lang="en-US" sz="1600" dirty="0" smtClean="0">
                <a:latin typeface="Courier" pitchFamily="49" charset="0"/>
                <a:cs typeface="Times New Roman" pitchFamily="18" charset="0"/>
              </a:rPr>
              <a:t>		STACK();			// default constructor</a:t>
            </a:r>
          </a:p>
          <a:p>
            <a:pPr marL="285750" lvl="1">
              <a:lnSpc>
                <a:spcPct val="80000"/>
              </a:lnSpc>
              <a:buNone/>
            </a:pPr>
            <a:r>
              <a:rPr lang="en-US" sz="1600" dirty="0">
                <a:latin typeface="Courier" pitchFamily="49" charset="0"/>
                <a:cs typeface="Times New Roman" pitchFamily="18" charset="0"/>
              </a:rPr>
              <a:t>	</a:t>
            </a:r>
            <a:r>
              <a:rPr lang="en-US" sz="1600" dirty="0" smtClean="0">
                <a:latin typeface="Courier" pitchFamily="49" charset="0"/>
                <a:cs typeface="Times New Roman" pitchFamily="18" charset="0"/>
              </a:rPr>
              <a:t>	STACK(</a:t>
            </a:r>
            <a:r>
              <a:rPr lang="en-US" sz="1600" dirty="0" err="1" smtClean="0">
                <a:latin typeface="Courier" pitchFamily="49" charset="0"/>
                <a:cs typeface="Times New Roman" pitchFamily="18" charset="0"/>
              </a:rPr>
              <a:t>const</a:t>
            </a:r>
            <a:r>
              <a:rPr lang="en-US" sz="1600" dirty="0" smtClean="0">
                <a:latin typeface="Courier" pitchFamily="49" charset="0"/>
                <a:cs typeface="Times New Roman" pitchFamily="18" charset="0"/>
              </a:rPr>
              <a:t> </a:t>
            </a:r>
            <a:r>
              <a:rPr lang="en-US" sz="1600" dirty="0" smtClean="0">
                <a:latin typeface="Courier" pitchFamily="49" charset="0"/>
              </a:rPr>
              <a:t>STACK &amp;</a:t>
            </a:r>
            <a:r>
              <a:rPr lang="en-US" sz="1600" dirty="0" err="1" smtClean="0">
                <a:latin typeface="Courier" pitchFamily="49" charset="0"/>
              </a:rPr>
              <a:t>aStack</a:t>
            </a:r>
            <a:r>
              <a:rPr lang="en-US" sz="1600" dirty="0" smtClean="0">
                <a:latin typeface="Courier" pitchFamily="49" charset="0"/>
              </a:rPr>
              <a:t>);	// copy constructor</a:t>
            </a:r>
          </a:p>
          <a:p>
            <a:pPr marL="285750" lvl="1">
              <a:lnSpc>
                <a:spcPct val="80000"/>
              </a:lnSpc>
              <a:buNone/>
            </a:pPr>
            <a:r>
              <a:rPr lang="en-US" sz="1600" dirty="0">
                <a:latin typeface="Courier" pitchFamily="49" charset="0"/>
                <a:cs typeface="Times New Roman" pitchFamily="18" charset="0"/>
              </a:rPr>
              <a:t>	</a:t>
            </a:r>
            <a:r>
              <a:rPr lang="en-US" sz="1600" dirty="0" smtClean="0">
                <a:latin typeface="Courier" pitchFamily="49" charset="0"/>
                <a:cs typeface="Times New Roman" pitchFamily="18" charset="0"/>
              </a:rPr>
              <a:t>	~STACK</a:t>
            </a:r>
            <a:r>
              <a:rPr lang="en-US" sz="1600" dirty="0" smtClean="0">
                <a:latin typeface="Courier" pitchFamily="49" charset="0"/>
              </a:rPr>
              <a:t>();			// destructor</a:t>
            </a:r>
          </a:p>
          <a:p>
            <a:pPr marL="285750" lvl="1">
              <a:lnSpc>
                <a:spcPct val="80000"/>
              </a:lnSpc>
              <a:buNone/>
            </a:pPr>
            <a:endParaRPr lang="en-US" sz="1600" dirty="0">
              <a:latin typeface="Courier" pitchFamily="49" charset="0"/>
              <a:cs typeface="Times New Roman" pitchFamily="18" charset="0"/>
            </a:endParaRPr>
          </a:p>
          <a:p>
            <a:pPr marL="285750" lvl="1">
              <a:lnSpc>
                <a:spcPct val="80000"/>
              </a:lnSpc>
              <a:buNone/>
            </a:pPr>
            <a:r>
              <a:rPr lang="en-US" sz="1600" dirty="0" smtClean="0">
                <a:latin typeface="Courier" pitchFamily="49" charset="0"/>
                <a:cs typeface="Times New Roman" pitchFamily="18" charset="0"/>
              </a:rPr>
              <a:t>		// </a:t>
            </a:r>
            <a:r>
              <a:rPr lang="en-US" sz="1600" dirty="0">
                <a:latin typeface="Courier" pitchFamily="49" charset="0"/>
                <a:cs typeface="Times New Roman" pitchFamily="18" charset="0"/>
              </a:rPr>
              <a:t>operations</a:t>
            </a:r>
          </a:p>
          <a:p>
            <a:pPr marL="285750" lvl="1">
              <a:lnSpc>
                <a:spcPct val="80000"/>
              </a:lnSpc>
              <a:buNone/>
            </a:pPr>
            <a:r>
              <a:rPr lang="en-US" sz="1600" dirty="0">
                <a:latin typeface="Courier" pitchFamily="49" charset="0"/>
                <a:cs typeface="Times New Roman" pitchFamily="18" charset="0"/>
              </a:rPr>
              <a:t>		</a:t>
            </a:r>
            <a:r>
              <a:rPr lang="en-US" sz="1600" dirty="0" err="1">
                <a:latin typeface="Courier" pitchFamily="49" charset="0"/>
                <a:cs typeface="Times New Roman" pitchFamily="18" charset="0"/>
              </a:rPr>
              <a:t>bool</a:t>
            </a:r>
            <a:r>
              <a:rPr lang="en-US" sz="1600" dirty="0">
                <a:latin typeface="Courier" pitchFamily="49" charset="0"/>
                <a:cs typeface="Times New Roman" pitchFamily="18" charset="0"/>
              </a:rPr>
              <a:t>	</a:t>
            </a:r>
            <a:r>
              <a:rPr lang="en-US" sz="1600" dirty="0" err="1">
                <a:latin typeface="Courier" pitchFamily="49" charset="0"/>
                <a:cs typeface="Times New Roman" pitchFamily="18" charset="0"/>
              </a:rPr>
              <a:t>isEmpty</a:t>
            </a:r>
            <a:r>
              <a:rPr lang="en-US" sz="1600" dirty="0">
                <a:latin typeface="Courier" pitchFamily="49" charset="0"/>
                <a:cs typeface="Times New Roman" pitchFamily="18" charset="0"/>
              </a:rPr>
              <a:t>();</a:t>
            </a:r>
          </a:p>
          <a:p>
            <a:pPr marL="285750" lvl="1">
              <a:lnSpc>
                <a:spcPct val="80000"/>
              </a:lnSpc>
              <a:buNone/>
            </a:pPr>
            <a:r>
              <a:rPr lang="en-US" sz="1600" dirty="0">
                <a:latin typeface="Courier" pitchFamily="49" charset="0"/>
                <a:cs typeface="Times New Roman" pitchFamily="18" charset="0"/>
              </a:rPr>
              <a:t>		void	push(T </a:t>
            </a:r>
            <a:r>
              <a:rPr lang="en-US" sz="1600" dirty="0" err="1">
                <a:latin typeface="Courier" pitchFamily="49" charset="0"/>
                <a:cs typeface="Times New Roman" pitchFamily="18" charset="0"/>
              </a:rPr>
              <a:t>newItem</a:t>
            </a:r>
            <a:r>
              <a:rPr lang="en-US" sz="1600" dirty="0">
                <a:latin typeface="Courier" pitchFamily="49" charset="0"/>
                <a:cs typeface="Times New Roman" pitchFamily="18" charset="0"/>
              </a:rPr>
              <a:t>);</a:t>
            </a:r>
          </a:p>
          <a:p>
            <a:pPr marL="285750" lvl="1">
              <a:lnSpc>
                <a:spcPct val="80000"/>
              </a:lnSpc>
              <a:buNone/>
            </a:pPr>
            <a:r>
              <a:rPr lang="en-US" sz="1600" dirty="0">
                <a:latin typeface="Courier" pitchFamily="49" charset="0"/>
                <a:cs typeface="Times New Roman" pitchFamily="18" charset="0"/>
              </a:rPr>
              <a:t>		T	pop();</a:t>
            </a:r>
          </a:p>
          <a:p>
            <a:pPr marL="285750" lvl="1">
              <a:lnSpc>
                <a:spcPct val="80000"/>
              </a:lnSpc>
              <a:buNone/>
            </a:pPr>
            <a:r>
              <a:rPr lang="en-US" sz="1600" dirty="0">
                <a:latin typeface="Courier" pitchFamily="49" charset="0"/>
                <a:cs typeface="Times New Roman" pitchFamily="18" charset="0"/>
              </a:rPr>
              <a:t>		T	</a:t>
            </a:r>
            <a:r>
              <a:rPr lang="en-US" sz="1600" dirty="0" err="1">
                <a:latin typeface="Courier" pitchFamily="49" charset="0"/>
                <a:cs typeface="Times New Roman" pitchFamily="18" charset="0"/>
              </a:rPr>
              <a:t>topValue</a:t>
            </a:r>
            <a:r>
              <a:rPr lang="en-US" sz="1600" dirty="0">
                <a:latin typeface="Courier" pitchFamily="49" charset="0"/>
                <a:cs typeface="Times New Roman" pitchFamily="18" charset="0"/>
              </a:rPr>
              <a:t>();	</a:t>
            </a:r>
            <a:endParaRPr lang="en-US" sz="1600" dirty="0" smtClean="0">
              <a:latin typeface="Courier" pitchFamily="49" charset="0"/>
              <a:cs typeface="Times New Roman" pitchFamily="18" charset="0"/>
            </a:endParaRPr>
          </a:p>
          <a:p>
            <a:pPr marL="285750" lvl="1">
              <a:lnSpc>
                <a:spcPct val="80000"/>
              </a:lnSpc>
              <a:buNone/>
            </a:pPr>
            <a:r>
              <a:rPr lang="en-US" sz="1600" dirty="0" smtClean="0">
                <a:latin typeface="Courier" pitchFamily="49" charset="0"/>
              </a:rPr>
              <a:t>}; // end class</a:t>
            </a:r>
          </a:p>
          <a:p>
            <a:pPr marL="285750" lvl="1">
              <a:lnSpc>
                <a:spcPct val="80000"/>
              </a:lnSpc>
              <a:buNone/>
            </a:pPr>
            <a:endParaRPr lang="en-US" sz="1600" dirty="0" smtClean="0">
              <a:latin typeface="Courier" pitchFamily="49" charset="0"/>
            </a:endParaRPr>
          </a:p>
        </p:txBody>
      </p:sp>
    </p:spTree>
    <p:extLst>
      <p:ext uri="{BB962C8B-B14F-4D97-AF65-F5344CB8AC3E}">
        <p14:creationId xmlns:p14="http://schemas.microsoft.com/office/powerpoint/2010/main" val="768199442"/>
      </p:ext>
    </p:extLst>
  </p:cSld>
  <p:clrMapOvr>
    <a:masterClrMapping/>
  </p:clrMapOvr>
  <p:transition>
    <p:strips dir="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a:t>
            </a:r>
            <a:r>
              <a:rPr lang="en-US" dirty="0" err="1" smtClean="0"/>
              <a:t>sánh</a:t>
            </a:r>
            <a:r>
              <a:rPr lang="en-US" dirty="0" smtClean="0"/>
              <a:t> 2 </a:t>
            </a:r>
            <a:r>
              <a:rPr lang="en-US" dirty="0" err="1" smtClean="0"/>
              <a:t>cách</a:t>
            </a:r>
            <a:r>
              <a:rPr lang="en-US" dirty="0" smtClean="0"/>
              <a:t> </a:t>
            </a:r>
            <a:r>
              <a:rPr lang="en-US" dirty="0" err="1" smtClean="0"/>
              <a:t>cài</a:t>
            </a:r>
            <a:r>
              <a:rPr lang="en-US" dirty="0" smtClean="0"/>
              <a:t> </a:t>
            </a:r>
            <a:r>
              <a:rPr lang="en-US" dirty="0" err="1" smtClean="0"/>
              <a:t>đặt</a:t>
            </a:r>
            <a:r>
              <a:rPr lang="en-US" dirty="0" smtClean="0"/>
              <a:t> Stack</a:t>
            </a:r>
            <a:endParaRPr lang="en-US" dirty="0"/>
          </a:p>
        </p:txBody>
      </p:sp>
      <p:sp>
        <p:nvSpPr>
          <p:cNvPr id="3" name="Content Placeholder 2"/>
          <p:cNvSpPr>
            <a:spLocks noGrp="1"/>
          </p:cNvSpPr>
          <p:nvPr>
            <p:ph idx="1"/>
          </p:nvPr>
        </p:nvSpPr>
        <p:spPr/>
        <p:txBody>
          <a:bodyPr/>
          <a:lstStyle/>
          <a:p>
            <a:r>
              <a:rPr lang="en-US" dirty="0" smtClean="0"/>
              <a:t>So </a:t>
            </a:r>
            <a:r>
              <a:rPr lang="en-US" dirty="0" err="1" smtClean="0"/>
              <a:t>sánh</a:t>
            </a:r>
            <a:r>
              <a:rPr lang="en-US" dirty="0" smtClean="0"/>
              <a:t> </a:t>
            </a:r>
          </a:p>
          <a:p>
            <a:pPr lvl="1"/>
            <a:r>
              <a:rPr lang="en-US" dirty="0" err="1"/>
              <a:t>C</a:t>
            </a:r>
            <a:r>
              <a:rPr lang="en-US" dirty="0" err="1" smtClean="0"/>
              <a:t>ài</a:t>
            </a:r>
            <a:r>
              <a:rPr lang="en-US" dirty="0" smtClean="0"/>
              <a:t> </a:t>
            </a:r>
            <a:r>
              <a:rPr lang="en-US" dirty="0" err="1" smtClean="0"/>
              <a:t>đặt</a:t>
            </a:r>
            <a:r>
              <a:rPr lang="en-US" dirty="0" smtClean="0"/>
              <a:t> Stack </a:t>
            </a:r>
            <a:r>
              <a:rPr lang="en-US" dirty="0" err="1" smtClean="0"/>
              <a:t>bằng</a:t>
            </a:r>
            <a:r>
              <a:rPr lang="en-US" dirty="0" smtClean="0"/>
              <a:t> </a:t>
            </a:r>
            <a:r>
              <a:rPr lang="en-US" dirty="0" err="1" smtClean="0"/>
              <a:t>mảng</a:t>
            </a:r>
            <a:r>
              <a:rPr lang="en-US" dirty="0" smtClean="0"/>
              <a:t> (array-based stack)</a:t>
            </a:r>
          </a:p>
          <a:p>
            <a:pPr lvl="1"/>
            <a:r>
              <a:rPr lang="en-US" dirty="0" err="1" smtClean="0"/>
              <a:t>Cài</a:t>
            </a:r>
            <a:r>
              <a:rPr lang="en-US" dirty="0" smtClean="0"/>
              <a:t> </a:t>
            </a:r>
            <a:r>
              <a:rPr lang="en-US" dirty="0" err="1" smtClean="0"/>
              <a:t>đặt</a:t>
            </a:r>
            <a:r>
              <a:rPr lang="en-US" dirty="0" smtClean="0"/>
              <a:t> Stack </a:t>
            </a:r>
            <a:r>
              <a:rPr lang="en-US" dirty="0" err="1" smtClean="0"/>
              <a:t>bằng</a:t>
            </a:r>
            <a:r>
              <a:rPr lang="en-US" dirty="0" smtClean="0"/>
              <a:t> </a:t>
            </a:r>
            <a:r>
              <a:rPr lang="en-US" dirty="0" err="1" smtClean="0"/>
              <a:t>Danh</a:t>
            </a:r>
            <a:r>
              <a:rPr lang="en-US" dirty="0" smtClean="0"/>
              <a:t> </a:t>
            </a:r>
            <a:r>
              <a:rPr lang="en-US" dirty="0" err="1" smtClean="0"/>
              <a:t>sách</a:t>
            </a:r>
            <a:r>
              <a:rPr lang="en-US" dirty="0" smtClean="0"/>
              <a:t> </a:t>
            </a:r>
            <a:r>
              <a:rPr lang="en-US" dirty="0" err="1" smtClean="0"/>
              <a:t>liên</a:t>
            </a:r>
            <a:r>
              <a:rPr lang="en-US" dirty="0" smtClean="0"/>
              <a:t> </a:t>
            </a:r>
            <a:r>
              <a:rPr lang="en-US" dirty="0" err="1" smtClean="0"/>
              <a:t>kết</a:t>
            </a:r>
            <a:r>
              <a:rPr lang="en-US" dirty="0" smtClean="0"/>
              <a:t> </a:t>
            </a:r>
            <a:r>
              <a:rPr lang="en-US" dirty="0" err="1" smtClean="0"/>
              <a:t>đơn</a:t>
            </a:r>
            <a:r>
              <a:rPr lang="en-US" dirty="0" smtClean="0"/>
              <a:t> (pointer-based stack)</a:t>
            </a:r>
            <a:endParaRPr lang="en-US" dirty="0"/>
          </a:p>
        </p:txBody>
      </p:sp>
      <p:sp>
        <p:nvSpPr>
          <p:cNvPr id="4" name="Slide Number Placeholder 3"/>
          <p:cNvSpPr>
            <a:spLocks noGrp="1"/>
          </p:cNvSpPr>
          <p:nvPr>
            <p:ph type="sldNum" sz="quarter" idx="10"/>
          </p:nvPr>
        </p:nvSpPr>
        <p:spPr/>
        <p:txBody>
          <a:bodyPr/>
          <a:lstStyle/>
          <a:p>
            <a:pPr>
              <a:defRPr/>
            </a:pPr>
            <a:fld id="{9CEE71B8-37E4-43B1-A1AB-7166D8C040FC}" type="slidenum">
              <a:rPr lang="en-US" smtClean="0"/>
              <a:pPr>
                <a:defRPr/>
              </a:pPr>
              <a:t>32</a:t>
            </a:fld>
            <a:endParaRPr lang="en-US" dirty="0"/>
          </a:p>
        </p:txBody>
      </p:sp>
      <p:sp>
        <p:nvSpPr>
          <p:cNvPr id="5" name="Date Placeholder 4"/>
          <p:cNvSpPr>
            <a:spLocks noGrp="1"/>
          </p:cNvSpPr>
          <p:nvPr>
            <p:ph type="dt" sz="half" idx="11"/>
          </p:nvPr>
        </p:nvSpPr>
        <p:spPr/>
        <p:txBody>
          <a:bodyPr/>
          <a:lstStyle/>
          <a:p>
            <a:pPr>
              <a:defRPr/>
            </a:pPr>
            <a:r>
              <a:rPr lang="en-US" smtClean="0"/>
              <a:t>Winter 2012</a:t>
            </a:r>
            <a:endParaRPr lang="en-US"/>
          </a:p>
        </p:txBody>
      </p:sp>
      <p:sp>
        <p:nvSpPr>
          <p:cNvPr id="6" name="Footer Placeholder 5"/>
          <p:cNvSpPr>
            <a:spLocks noGrp="1"/>
          </p:cNvSpPr>
          <p:nvPr>
            <p:ph type="ftr" sz="quarter" idx="12"/>
          </p:nvPr>
        </p:nvSpPr>
        <p:spPr/>
        <p:txBody>
          <a:bodyPr/>
          <a:lstStyle/>
          <a:p>
            <a:pPr>
              <a:defRPr/>
            </a:pPr>
            <a:r>
              <a:rPr lang="en-US" smtClean="0"/>
              <a:t>(C) Nguyen Tri Tuan - DH.KHTN Tp.HCM</a:t>
            </a:r>
            <a:endParaRPr lang="en-US"/>
          </a:p>
        </p:txBody>
      </p:sp>
    </p:spTree>
    <p:extLst>
      <p:ext uri="{BB962C8B-B14F-4D97-AF65-F5344CB8AC3E}">
        <p14:creationId xmlns:p14="http://schemas.microsoft.com/office/powerpoint/2010/main" val="3317773217"/>
      </p:ext>
    </p:extLst>
  </p:cSld>
  <p:clrMapOvr>
    <a:masterClrMapping/>
  </p:clrMapOvr>
  <p:transition>
    <p:strips dir="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45FEBC6E-7DF6-408E-BD19-03A1F2F5B2EF}" type="slidenum">
              <a:rPr lang="en-US" sz="1000" smtClean="0">
                <a:latin typeface="Verdana" pitchFamily="34" charset="0"/>
              </a:rPr>
              <a:pPr eaLnBrk="1" hangingPunct="1"/>
              <a:t>33</a:t>
            </a:fld>
            <a:endParaRPr lang="en-US" sz="1000" dirty="0" smtClean="0">
              <a:latin typeface="Verdana" pitchFamily="34" charset="0"/>
            </a:endParaRPr>
          </a:p>
        </p:txBody>
      </p:sp>
      <p:sp>
        <p:nvSpPr>
          <p:cNvPr id="43011"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43012"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43013" name="Rectangle 2"/>
          <p:cNvSpPr>
            <a:spLocks noGrp="1" noChangeArrowheads="1"/>
          </p:cNvSpPr>
          <p:nvPr>
            <p:ph type="title"/>
          </p:nvPr>
        </p:nvSpPr>
        <p:spPr>
          <a:xfrm>
            <a:off x="1371600" y="233363"/>
            <a:ext cx="7391400" cy="563562"/>
          </a:xfrm>
        </p:spPr>
        <p:txBody>
          <a:bodyPr/>
          <a:lstStyle/>
          <a:p>
            <a:r>
              <a:rPr lang="en-US" dirty="0" err="1" smtClean="0"/>
              <a:t>Ứng</a:t>
            </a:r>
            <a:r>
              <a:rPr lang="en-US" dirty="0" smtClean="0"/>
              <a:t> </a:t>
            </a:r>
            <a:r>
              <a:rPr lang="en-US" dirty="0" err="1" smtClean="0"/>
              <a:t>dụng</a:t>
            </a:r>
            <a:r>
              <a:rPr lang="en-US" dirty="0" smtClean="0"/>
              <a:t> </a:t>
            </a:r>
            <a:r>
              <a:rPr lang="en-US" dirty="0" err="1" smtClean="0"/>
              <a:t>của</a:t>
            </a:r>
            <a:r>
              <a:rPr lang="en-US" dirty="0" smtClean="0"/>
              <a:t> Stack</a:t>
            </a:r>
          </a:p>
        </p:txBody>
      </p:sp>
      <p:sp>
        <p:nvSpPr>
          <p:cNvPr id="43014" name="Rectangle 3"/>
          <p:cNvSpPr>
            <a:spLocks noGrp="1" noChangeArrowheads="1"/>
          </p:cNvSpPr>
          <p:nvPr>
            <p:ph type="body" idx="1"/>
          </p:nvPr>
        </p:nvSpPr>
        <p:spPr/>
        <p:txBody>
          <a:bodyPr/>
          <a:lstStyle/>
          <a:p>
            <a:endParaRPr lang="en-US" dirty="0" smtClean="0"/>
          </a:p>
          <a:p>
            <a:r>
              <a:rPr lang="en-US" dirty="0" err="1" smtClean="0"/>
              <a:t>Tính</a:t>
            </a:r>
            <a:r>
              <a:rPr lang="en-US" dirty="0" smtClean="0"/>
              <a:t> </a:t>
            </a:r>
            <a:r>
              <a:rPr lang="en-US" dirty="0" err="1" smtClean="0"/>
              <a:t>giá</a:t>
            </a:r>
            <a:r>
              <a:rPr lang="en-US" dirty="0" smtClean="0"/>
              <a:t> </a:t>
            </a:r>
            <a:r>
              <a:rPr lang="en-US" dirty="0" err="1" smtClean="0"/>
              <a:t>trị</a:t>
            </a:r>
            <a:r>
              <a:rPr lang="en-US" dirty="0" smtClean="0"/>
              <a:t> </a:t>
            </a:r>
            <a:r>
              <a:rPr lang="en-US" dirty="0" err="1" smtClean="0"/>
              <a:t>biểu</a:t>
            </a:r>
            <a:r>
              <a:rPr lang="en-US" dirty="0" smtClean="0"/>
              <a:t> </a:t>
            </a:r>
            <a:r>
              <a:rPr lang="en-US" dirty="0" err="1" smtClean="0"/>
              <a:t>thức</a:t>
            </a:r>
            <a:r>
              <a:rPr lang="en-US" dirty="0" smtClean="0"/>
              <a:t> </a:t>
            </a:r>
            <a:r>
              <a:rPr lang="en-US" dirty="0" err="1" smtClean="0"/>
              <a:t>toán</a:t>
            </a:r>
            <a:r>
              <a:rPr lang="en-US" dirty="0" smtClean="0"/>
              <a:t> </a:t>
            </a:r>
            <a:r>
              <a:rPr lang="en-US" dirty="0" err="1" smtClean="0"/>
              <a:t>học</a:t>
            </a:r>
            <a:r>
              <a:rPr lang="en-US" dirty="0" smtClean="0"/>
              <a:t> (</a:t>
            </a:r>
            <a:r>
              <a:rPr lang="en-US" dirty="0" err="1" smtClean="0"/>
              <a:t>thuật</a:t>
            </a:r>
            <a:r>
              <a:rPr lang="en-US" dirty="0" smtClean="0"/>
              <a:t> </a:t>
            </a:r>
            <a:r>
              <a:rPr lang="en-US" dirty="0" err="1" smtClean="0"/>
              <a:t>toán</a:t>
            </a:r>
            <a:r>
              <a:rPr lang="en-US" dirty="0" smtClean="0"/>
              <a:t> </a:t>
            </a:r>
            <a:r>
              <a:rPr lang="en-US" dirty="0" err="1" smtClean="0"/>
              <a:t>Balan</a:t>
            </a:r>
            <a:r>
              <a:rPr lang="en-US" dirty="0" smtClean="0"/>
              <a:t> </a:t>
            </a:r>
            <a:r>
              <a:rPr lang="en-US" dirty="0" err="1" smtClean="0"/>
              <a:t>ngược</a:t>
            </a:r>
            <a:r>
              <a:rPr lang="en-US" dirty="0" smtClean="0"/>
              <a:t> – Reverse Polish notation)</a:t>
            </a:r>
          </a:p>
          <a:p>
            <a:endParaRPr lang="en-US" dirty="0" smtClean="0"/>
          </a:p>
          <a:p>
            <a:r>
              <a:rPr lang="en-US" dirty="0" err="1" smtClean="0"/>
              <a:t>Bài</a:t>
            </a:r>
            <a:r>
              <a:rPr lang="en-US" dirty="0" smtClean="0"/>
              <a:t> </a:t>
            </a:r>
            <a:r>
              <a:rPr lang="en-US" dirty="0" err="1" smtClean="0"/>
              <a:t>toán</a:t>
            </a:r>
            <a:r>
              <a:rPr lang="en-US" dirty="0" smtClean="0"/>
              <a:t> </a:t>
            </a:r>
            <a:r>
              <a:rPr lang="en-US" dirty="0" err="1" smtClean="0"/>
              <a:t>tìm</a:t>
            </a:r>
            <a:r>
              <a:rPr lang="en-US" dirty="0" smtClean="0"/>
              <a:t> </a:t>
            </a:r>
            <a:r>
              <a:rPr lang="en-US" dirty="0" err="1" smtClean="0"/>
              <a:t>đường</a:t>
            </a:r>
            <a:r>
              <a:rPr lang="en-US" dirty="0" smtClean="0"/>
              <a:t> </a:t>
            </a:r>
            <a:r>
              <a:rPr lang="en-US" dirty="0" err="1" smtClean="0"/>
              <a:t>đi</a:t>
            </a:r>
            <a:r>
              <a:rPr lang="en-US" dirty="0" smtClean="0"/>
              <a:t> </a:t>
            </a:r>
            <a:r>
              <a:rPr lang="en-US" dirty="0" err="1" smtClean="0"/>
              <a:t>trong</a:t>
            </a:r>
            <a:r>
              <a:rPr lang="en-US" dirty="0" smtClean="0"/>
              <a:t> </a:t>
            </a:r>
            <a:r>
              <a:rPr lang="en-US" dirty="0" err="1" smtClean="0"/>
              <a:t>mê</a:t>
            </a:r>
            <a:r>
              <a:rPr lang="en-US" dirty="0" smtClean="0"/>
              <a:t> </a:t>
            </a:r>
            <a:r>
              <a:rPr lang="en-US" dirty="0" err="1" smtClean="0"/>
              <a:t>cung</a:t>
            </a:r>
            <a:r>
              <a:rPr lang="en-US" dirty="0" smtClean="0"/>
              <a:t>, </a:t>
            </a:r>
            <a:r>
              <a:rPr lang="en-US" dirty="0" err="1" smtClean="0"/>
              <a:t>bài</a:t>
            </a:r>
            <a:r>
              <a:rPr lang="en-US" dirty="0" smtClean="0"/>
              <a:t> </a:t>
            </a:r>
            <a:r>
              <a:rPr lang="en-US" dirty="0" err="1" smtClean="0"/>
              <a:t>toán</a:t>
            </a:r>
            <a:r>
              <a:rPr lang="en-US" dirty="0" smtClean="0"/>
              <a:t> </a:t>
            </a:r>
            <a:r>
              <a:rPr lang="en-US" dirty="0" err="1" smtClean="0"/>
              <a:t>mã</a:t>
            </a:r>
            <a:r>
              <a:rPr lang="en-US" dirty="0" smtClean="0"/>
              <a:t> </a:t>
            </a:r>
            <a:r>
              <a:rPr lang="en-US" dirty="0" err="1" smtClean="0"/>
              <a:t>đi</a:t>
            </a:r>
            <a:r>
              <a:rPr lang="en-US" dirty="0" smtClean="0"/>
              <a:t> </a:t>
            </a:r>
            <a:r>
              <a:rPr lang="en-US" dirty="0" err="1" smtClean="0"/>
              <a:t>tuần</a:t>
            </a:r>
            <a:r>
              <a:rPr lang="en-US" dirty="0" smtClean="0"/>
              <a:t>, </a:t>
            </a:r>
            <a:r>
              <a:rPr lang="en-US" dirty="0" err="1" smtClean="0"/>
              <a:t>bài</a:t>
            </a:r>
            <a:r>
              <a:rPr lang="en-US" dirty="0" smtClean="0"/>
              <a:t> </a:t>
            </a:r>
            <a:r>
              <a:rPr lang="en-US" dirty="0" err="1" smtClean="0"/>
              <a:t>toán</a:t>
            </a:r>
            <a:r>
              <a:rPr lang="en-US" dirty="0" smtClean="0"/>
              <a:t> 8 </a:t>
            </a:r>
            <a:r>
              <a:rPr lang="en-US" dirty="0" err="1" smtClean="0"/>
              <a:t>quân</a:t>
            </a:r>
            <a:r>
              <a:rPr lang="en-US" dirty="0" smtClean="0"/>
              <a:t> </a:t>
            </a:r>
            <a:r>
              <a:rPr lang="en-US" dirty="0" err="1" smtClean="0"/>
              <a:t>hậu</a:t>
            </a:r>
            <a:r>
              <a:rPr lang="en-US" dirty="0" smtClean="0"/>
              <a:t>,…</a:t>
            </a:r>
          </a:p>
          <a:p>
            <a:endParaRPr lang="en-US" dirty="0" smtClean="0"/>
          </a:p>
          <a:p>
            <a:r>
              <a:rPr lang="en-US" dirty="0" err="1" smtClean="0"/>
              <a:t>Khử</a:t>
            </a:r>
            <a:r>
              <a:rPr lang="en-US" dirty="0" smtClean="0"/>
              <a:t> </a:t>
            </a:r>
            <a:r>
              <a:rPr lang="en-US" dirty="0" err="1" smtClean="0"/>
              <a:t>đệ</a:t>
            </a:r>
            <a:r>
              <a:rPr lang="en-US" dirty="0" smtClean="0"/>
              <a:t> qui</a:t>
            </a:r>
          </a:p>
          <a:p>
            <a:endParaRPr lang="en-US" dirty="0" smtClean="0"/>
          </a:p>
          <a:p>
            <a:r>
              <a:rPr lang="en-US" dirty="0" smtClean="0"/>
              <a:t>…</a:t>
            </a:r>
          </a:p>
        </p:txBody>
      </p:sp>
    </p:spTree>
  </p:cSld>
  <p:clrMapOvr>
    <a:masterClrMapping/>
  </p:clrMapOvr>
  <p:transition>
    <p:strips dir="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52B77BA6-9ED3-415E-BFEE-1F41B7B53AA9}" type="slidenum">
              <a:rPr lang="en-US" sz="1000" smtClean="0">
                <a:latin typeface="Verdana" pitchFamily="34" charset="0"/>
              </a:rPr>
              <a:pPr eaLnBrk="1" hangingPunct="1"/>
              <a:t>34</a:t>
            </a:fld>
            <a:endParaRPr lang="en-US" sz="1000" dirty="0" smtClean="0">
              <a:latin typeface="Verdana" pitchFamily="34" charset="0"/>
            </a:endParaRPr>
          </a:p>
        </p:txBody>
      </p:sp>
      <p:sp>
        <p:nvSpPr>
          <p:cNvPr id="44035"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44036"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44037" name="Rectangle 2"/>
          <p:cNvSpPr>
            <a:spLocks noGrp="1" noChangeArrowheads="1"/>
          </p:cNvSpPr>
          <p:nvPr>
            <p:ph type="title"/>
          </p:nvPr>
        </p:nvSpPr>
        <p:spPr/>
        <p:txBody>
          <a:bodyPr/>
          <a:lstStyle/>
          <a:p>
            <a:r>
              <a:rPr lang="en-US" smtClean="0"/>
              <a:t>Thuật toán Balan ngược</a:t>
            </a:r>
          </a:p>
        </p:txBody>
      </p:sp>
      <p:sp>
        <p:nvSpPr>
          <p:cNvPr id="44038" name="Rectangle 3"/>
          <p:cNvSpPr>
            <a:spLocks noGrp="1" noChangeArrowheads="1"/>
          </p:cNvSpPr>
          <p:nvPr>
            <p:ph type="body" idx="1"/>
          </p:nvPr>
        </p:nvSpPr>
        <p:spPr/>
        <p:txBody>
          <a:bodyPr/>
          <a:lstStyle/>
          <a:p>
            <a:r>
              <a:rPr lang="en-US" smtClean="0"/>
              <a:t>Cho 1  biểu thức ở dạng chuỗi:</a:t>
            </a:r>
          </a:p>
          <a:p>
            <a:pPr lvl="1"/>
            <a:r>
              <a:rPr lang="en-US" smtClean="0">
                <a:latin typeface="Arial" pitchFamily="34" charset="0"/>
              </a:rPr>
              <a:t>S = </a:t>
            </a:r>
            <a:r>
              <a:rPr lang="ja-JP" altLang="en-US" smtClean="0">
                <a:latin typeface="Arial" pitchFamily="34" charset="0"/>
              </a:rPr>
              <a:t>“</a:t>
            </a:r>
            <a:r>
              <a:rPr lang="en-US" altLang="ja-JP" smtClean="0">
                <a:latin typeface="Arial" pitchFamily="34" charset="0"/>
              </a:rPr>
              <a:t>5 + ((1 + 2) * 4) − 3</a:t>
            </a:r>
            <a:r>
              <a:rPr lang="ja-JP" altLang="en-US" smtClean="0">
                <a:latin typeface="Arial" pitchFamily="34" charset="0"/>
              </a:rPr>
              <a:t>”</a:t>
            </a:r>
            <a:endParaRPr lang="en-US" altLang="ja-JP" smtClean="0">
              <a:latin typeface="Arial" pitchFamily="34" charset="0"/>
            </a:endParaRPr>
          </a:p>
          <a:p>
            <a:pPr lvl="1"/>
            <a:r>
              <a:rPr lang="en-US" smtClean="0">
                <a:latin typeface="Arial" pitchFamily="34" charset="0"/>
              </a:rPr>
              <a:t>Biểu thức gồm các toán tử +,-,*,/ và dấu ngoặc ()</a:t>
            </a:r>
          </a:p>
          <a:p>
            <a:pPr lvl="1"/>
            <a:endParaRPr lang="en-US" smtClean="0">
              <a:latin typeface="Arial" pitchFamily="34" charset="0"/>
            </a:endParaRPr>
          </a:p>
          <a:p>
            <a:r>
              <a:rPr lang="en-US" smtClean="0"/>
              <a:t>Tính giá trị biểu thức trên</a:t>
            </a:r>
          </a:p>
        </p:txBody>
      </p:sp>
    </p:spTree>
  </p:cSld>
  <p:clrMapOvr>
    <a:masterClrMapping/>
  </p:clrMapOvr>
  <p:transition>
    <p:strips dir="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5CF3D888-3A47-4433-A3A7-B670665D6726}" type="slidenum">
              <a:rPr lang="en-US" sz="1000" smtClean="0">
                <a:latin typeface="Verdana" pitchFamily="34" charset="0"/>
              </a:rPr>
              <a:pPr eaLnBrk="1" hangingPunct="1"/>
              <a:t>35</a:t>
            </a:fld>
            <a:endParaRPr lang="en-US" sz="1000" dirty="0" smtClean="0">
              <a:latin typeface="Verdana" pitchFamily="34" charset="0"/>
            </a:endParaRPr>
          </a:p>
        </p:txBody>
      </p:sp>
      <p:sp>
        <p:nvSpPr>
          <p:cNvPr id="5123"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5124"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62" name="Hexagon 61"/>
          <p:cNvSpPr/>
          <p:nvPr/>
        </p:nvSpPr>
        <p:spPr bwMode="auto">
          <a:xfrm>
            <a:off x="560388" y="2057400"/>
            <a:ext cx="685800" cy="609600"/>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lIns="100584" bIns="54864" anchor="ctr"/>
          <a:lstStyle/>
          <a:p>
            <a:pPr algn="ctr">
              <a:spcBef>
                <a:spcPct val="0"/>
              </a:spcBef>
              <a:defRPr/>
            </a:pPr>
            <a:endParaRPr lang="en-US" sz="2400">
              <a:solidFill>
                <a:schemeClr val="tx1"/>
              </a:solidFill>
              <a:latin typeface="Tahoma" pitchFamily="34" charset="0"/>
              <a:cs typeface="Tahoma" pitchFamily="34" charset="0"/>
            </a:endParaRPr>
          </a:p>
        </p:txBody>
      </p:sp>
      <p:sp>
        <p:nvSpPr>
          <p:cNvPr id="5126" name="Rectangle 2"/>
          <p:cNvSpPr>
            <a:spLocks noGrp="1" noChangeArrowheads="1"/>
          </p:cNvSpPr>
          <p:nvPr>
            <p:ph type="title"/>
          </p:nvPr>
        </p:nvSpPr>
        <p:spPr bwMode="auto">
          <a:xfrm>
            <a:off x="1344613" y="233363"/>
            <a:ext cx="7418387" cy="563562"/>
          </a:xfrm>
          <a:noFill/>
        </p:spPr>
        <p:txBody>
          <a:bodyPr/>
          <a:lstStyle/>
          <a:p>
            <a:pPr eaLnBrk="1" hangingPunct="1"/>
            <a:r>
              <a:rPr lang="en-US" dirty="0" err="1" smtClean="0"/>
              <a:t>Các</a:t>
            </a:r>
            <a:r>
              <a:rPr lang="en-US" dirty="0" smtClean="0"/>
              <a:t> </a:t>
            </a:r>
            <a:r>
              <a:rPr lang="en-US" dirty="0" err="1" smtClean="0"/>
              <a:t>cấu</a:t>
            </a:r>
            <a:r>
              <a:rPr lang="en-US" dirty="0" smtClean="0"/>
              <a:t> </a:t>
            </a:r>
            <a:r>
              <a:rPr lang="en-US" dirty="0" err="1" smtClean="0"/>
              <a:t>trúc</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cơ</a:t>
            </a:r>
            <a:r>
              <a:rPr lang="en-US" dirty="0" smtClean="0"/>
              <a:t> </a:t>
            </a:r>
            <a:r>
              <a:rPr lang="en-US" dirty="0" err="1" smtClean="0"/>
              <a:t>bản</a:t>
            </a:r>
            <a:endParaRPr lang="en-US" dirty="0" smtClean="0"/>
          </a:p>
        </p:txBody>
      </p:sp>
      <p:sp>
        <p:nvSpPr>
          <p:cNvPr id="5127" name="Text Box 97"/>
          <p:cNvSpPr txBox="1">
            <a:spLocks noChangeArrowheads="1"/>
          </p:cNvSpPr>
          <p:nvPr/>
        </p:nvSpPr>
        <p:spPr bwMode="auto">
          <a:xfrm>
            <a:off x="1344613" y="2133600"/>
            <a:ext cx="5132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spcBef>
                <a:spcPct val="0"/>
              </a:spcBef>
            </a:pPr>
            <a:r>
              <a:rPr lang="en-US" sz="2400" dirty="0" err="1">
                <a:latin typeface="Tahoma" pitchFamily="34" charset="0"/>
              </a:rPr>
              <a:t>Các</a:t>
            </a:r>
            <a:r>
              <a:rPr lang="en-US" sz="2400" dirty="0">
                <a:latin typeface="Tahoma" pitchFamily="34" charset="0"/>
              </a:rPr>
              <a:t> </a:t>
            </a:r>
            <a:r>
              <a:rPr lang="en-US" sz="2400" dirty="0" err="1">
                <a:latin typeface="Tahoma" pitchFamily="34" charset="0"/>
              </a:rPr>
              <a:t>danh</a:t>
            </a:r>
            <a:r>
              <a:rPr lang="en-US" sz="2400" dirty="0">
                <a:latin typeface="Tahoma" pitchFamily="34" charset="0"/>
              </a:rPr>
              <a:t> </a:t>
            </a:r>
            <a:r>
              <a:rPr lang="en-US" sz="2400" dirty="0" err="1">
                <a:latin typeface="Tahoma" pitchFamily="34" charset="0"/>
              </a:rPr>
              <a:t>sách</a:t>
            </a:r>
            <a:r>
              <a:rPr lang="en-US" sz="2400" dirty="0">
                <a:latin typeface="Tahoma" pitchFamily="34" charset="0"/>
              </a:rPr>
              <a:t> </a:t>
            </a:r>
            <a:r>
              <a:rPr lang="en-US" sz="2400" dirty="0" err="1">
                <a:latin typeface="Tahoma" pitchFamily="34" charset="0"/>
              </a:rPr>
              <a:t>liên</a:t>
            </a:r>
            <a:r>
              <a:rPr lang="en-US" sz="2400" dirty="0">
                <a:latin typeface="Tahoma" pitchFamily="34" charset="0"/>
              </a:rPr>
              <a:t> </a:t>
            </a:r>
            <a:r>
              <a:rPr lang="en-US" sz="2400" dirty="0" err="1">
                <a:latin typeface="Tahoma" pitchFamily="34" charset="0"/>
              </a:rPr>
              <a:t>kết</a:t>
            </a:r>
            <a:r>
              <a:rPr lang="en-US" sz="2400" dirty="0">
                <a:latin typeface="Tahoma" pitchFamily="34" charset="0"/>
              </a:rPr>
              <a:t> – Linked Lists</a:t>
            </a:r>
          </a:p>
        </p:txBody>
      </p:sp>
      <p:sp>
        <p:nvSpPr>
          <p:cNvPr id="5128" name="Text Box 111"/>
          <p:cNvSpPr txBox="1">
            <a:spLocks noChangeArrowheads="1"/>
          </p:cNvSpPr>
          <p:nvPr/>
        </p:nvSpPr>
        <p:spPr bwMode="auto">
          <a:xfrm>
            <a:off x="1371600" y="3200400"/>
            <a:ext cx="2543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spcBef>
                <a:spcPct val="0"/>
              </a:spcBef>
            </a:pPr>
            <a:r>
              <a:rPr lang="en-US" sz="2400">
                <a:latin typeface="Tahoma" pitchFamily="34" charset="0"/>
              </a:rPr>
              <a:t>Ngăn xếp – Stack</a:t>
            </a:r>
          </a:p>
        </p:txBody>
      </p:sp>
      <p:sp>
        <p:nvSpPr>
          <p:cNvPr id="5129" name="Line 96"/>
          <p:cNvSpPr>
            <a:spLocks noChangeShapeType="1"/>
          </p:cNvSpPr>
          <p:nvPr/>
        </p:nvSpPr>
        <p:spPr bwMode="auto">
          <a:xfrm flipV="1">
            <a:off x="1143000" y="2660650"/>
            <a:ext cx="7543800" cy="635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5" name="Hexagon 54"/>
          <p:cNvSpPr/>
          <p:nvPr/>
        </p:nvSpPr>
        <p:spPr>
          <a:xfrm>
            <a:off x="565150" y="4197350"/>
            <a:ext cx="654050" cy="603250"/>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endParaRPr lang="en-US" sz="2400">
              <a:solidFill>
                <a:schemeClr val="tx1"/>
              </a:solidFill>
              <a:latin typeface="Tahoma" pitchFamily="34" charset="0"/>
              <a:cs typeface="Tahoma" pitchFamily="34" charset="0"/>
            </a:endParaRPr>
          </a:p>
        </p:txBody>
      </p:sp>
      <p:sp>
        <p:nvSpPr>
          <p:cNvPr id="5131" name="Line 99"/>
          <p:cNvSpPr>
            <a:spLocks noChangeShapeType="1"/>
          </p:cNvSpPr>
          <p:nvPr/>
        </p:nvSpPr>
        <p:spPr bwMode="auto">
          <a:xfrm flipV="1">
            <a:off x="1143000" y="3725863"/>
            <a:ext cx="7543800" cy="7937"/>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7" name="Hexagon 56"/>
          <p:cNvSpPr/>
          <p:nvPr/>
        </p:nvSpPr>
        <p:spPr bwMode="auto">
          <a:xfrm>
            <a:off x="533400" y="3124200"/>
            <a:ext cx="685800" cy="601663"/>
          </a:xfrm>
          <a:prstGeom prst="hexagon">
            <a:avLst/>
          </a:prstGeom>
        </p:spPr>
        <p:style>
          <a:lnRef idx="2">
            <a:schemeClr val="accent5">
              <a:shade val="50000"/>
            </a:schemeClr>
          </a:lnRef>
          <a:fillRef idx="1">
            <a:schemeClr val="accent5"/>
          </a:fillRef>
          <a:effectRef idx="0">
            <a:schemeClr val="accent5"/>
          </a:effectRef>
          <a:fontRef idx="minor">
            <a:schemeClr val="lt1"/>
          </a:fontRef>
        </p:style>
        <p:txBody>
          <a:bodyPr lIns="100584" bIns="54864" anchor="ctr"/>
          <a:lstStyle/>
          <a:p>
            <a:pPr algn="ctr">
              <a:spcBef>
                <a:spcPct val="0"/>
              </a:spcBef>
              <a:defRPr/>
            </a:pPr>
            <a:endParaRPr lang="en-US" sz="2400">
              <a:solidFill>
                <a:srgbClr val="FFFFFF"/>
              </a:solidFill>
              <a:latin typeface="Tahoma" pitchFamily="34" charset="0"/>
              <a:cs typeface="Tahoma" pitchFamily="34" charset="0"/>
            </a:endParaRPr>
          </a:p>
        </p:txBody>
      </p:sp>
      <p:sp>
        <p:nvSpPr>
          <p:cNvPr id="5133" name="Line 96"/>
          <p:cNvSpPr>
            <a:spLocks noChangeShapeType="1"/>
          </p:cNvSpPr>
          <p:nvPr/>
        </p:nvSpPr>
        <p:spPr bwMode="auto">
          <a:xfrm>
            <a:off x="1143000" y="4800600"/>
            <a:ext cx="75438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34" name="TextBox 35"/>
          <p:cNvSpPr txBox="1">
            <a:spLocks noChangeArrowheads="1"/>
          </p:cNvSpPr>
          <p:nvPr/>
        </p:nvSpPr>
        <p:spPr bwMode="auto">
          <a:xfrm>
            <a:off x="598488" y="2111375"/>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spcBef>
                <a:spcPct val="0"/>
              </a:spcBef>
            </a:pPr>
            <a:r>
              <a:rPr lang="en-US" sz="2400">
                <a:latin typeface="Tahoma" pitchFamily="34" charset="0"/>
                <a:cs typeface="Tahoma" pitchFamily="34" charset="0"/>
              </a:rPr>
              <a:t>1.1</a:t>
            </a:r>
          </a:p>
        </p:txBody>
      </p:sp>
      <p:sp>
        <p:nvSpPr>
          <p:cNvPr id="5135" name="Text Box 100"/>
          <p:cNvSpPr txBox="1">
            <a:spLocks noChangeArrowheads="1"/>
          </p:cNvSpPr>
          <p:nvPr/>
        </p:nvSpPr>
        <p:spPr bwMode="auto">
          <a:xfrm>
            <a:off x="1371600" y="4300538"/>
            <a:ext cx="2578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spcBef>
                <a:spcPct val="0"/>
              </a:spcBef>
            </a:pPr>
            <a:r>
              <a:rPr lang="en-US" sz="2400">
                <a:latin typeface="Tahoma" pitchFamily="34" charset="0"/>
              </a:rPr>
              <a:t>Hàng đợi - Queue</a:t>
            </a:r>
          </a:p>
        </p:txBody>
      </p:sp>
      <p:sp>
        <p:nvSpPr>
          <p:cNvPr id="5136" name="TextBox 35"/>
          <p:cNvSpPr txBox="1">
            <a:spLocks noChangeArrowheads="1"/>
          </p:cNvSpPr>
          <p:nvPr/>
        </p:nvSpPr>
        <p:spPr bwMode="auto">
          <a:xfrm>
            <a:off x="566738" y="4244975"/>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spcBef>
                <a:spcPct val="0"/>
              </a:spcBef>
            </a:pPr>
            <a:r>
              <a:rPr lang="en-US" sz="2400">
                <a:latin typeface="Tahoma" pitchFamily="34" charset="0"/>
                <a:cs typeface="Tahoma" pitchFamily="34" charset="0"/>
              </a:rPr>
              <a:t>1.3</a:t>
            </a:r>
          </a:p>
        </p:txBody>
      </p:sp>
      <p:sp>
        <p:nvSpPr>
          <p:cNvPr id="5137" name="TextBox 35"/>
          <p:cNvSpPr txBox="1">
            <a:spLocks noChangeArrowheads="1"/>
          </p:cNvSpPr>
          <p:nvPr/>
        </p:nvSpPr>
        <p:spPr bwMode="auto">
          <a:xfrm>
            <a:off x="576263" y="3189288"/>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spcBef>
                <a:spcPct val="0"/>
              </a:spcBef>
            </a:pPr>
            <a:r>
              <a:rPr lang="en-US" sz="2400">
                <a:solidFill>
                  <a:schemeClr val="bg1"/>
                </a:solidFill>
                <a:latin typeface="Tahoma" pitchFamily="34" charset="0"/>
                <a:cs typeface="Tahoma" pitchFamily="34" charset="0"/>
              </a:rPr>
              <a:t>1.2</a:t>
            </a:r>
          </a:p>
        </p:txBody>
      </p:sp>
      <p:sp>
        <p:nvSpPr>
          <p:cNvPr id="2" name="Rectangle 1"/>
          <p:cNvSpPr/>
          <p:nvPr/>
        </p:nvSpPr>
        <p:spPr>
          <a:xfrm>
            <a:off x="1371600" y="1054288"/>
            <a:ext cx="7391400" cy="461665"/>
          </a:xfrm>
          <a:prstGeom prst="rect">
            <a:avLst/>
          </a:prstGeom>
        </p:spPr>
        <p:txBody>
          <a:bodyPr wrap="square">
            <a:spAutoFit/>
          </a:bodyPr>
          <a:lstStyle/>
          <a:p>
            <a:pPr algn="ctr">
              <a:spcBef>
                <a:spcPct val="0"/>
              </a:spcBef>
            </a:pPr>
            <a:r>
              <a:rPr lang="en-US" sz="2400" dirty="0" smtClean="0">
                <a:latin typeface="Tahoma" pitchFamily="34" charset="0"/>
              </a:rPr>
              <a:t>(Fundamental </a:t>
            </a:r>
            <a:r>
              <a:rPr lang="en-US" sz="2400" dirty="0" smtClean="0">
                <a:latin typeface="Tahoma" pitchFamily="34" charset="0"/>
                <a:ea typeface="Tahoma" pitchFamily="34" charset="0"/>
                <a:cs typeface="Tahoma" pitchFamily="34" charset="0"/>
              </a:rPr>
              <a:t>Data Structures)</a:t>
            </a:r>
          </a:p>
        </p:txBody>
      </p:sp>
    </p:spTree>
    <p:extLst>
      <p:ext uri="{BB962C8B-B14F-4D97-AF65-F5344CB8AC3E}">
        <p14:creationId xmlns:p14="http://schemas.microsoft.com/office/powerpoint/2010/main" val="2795243463"/>
      </p:ext>
    </p:extLst>
  </p:cSld>
  <p:clrMapOvr>
    <a:masterClrMapping/>
  </p:clrMapOvr>
  <p:transition>
    <p:strips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mph" presetSubtype="0" repeatCount="indefinite" fill="hold" grpId="0" nodeType="afterEffect">
                                  <p:stCondLst>
                                    <p:cond delay="0"/>
                                  </p:stCondLst>
                                  <p:childTnLst>
                                    <p:animRot by="21600000">
                                      <p:cBhvr>
                                        <p:cTn id="6" dur="2000" fill="hold"/>
                                        <p:tgtEl>
                                          <p:spTgt spid="5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6F2D2C1E-0EE3-4BF1-BCD3-200A03979C94}" type="slidenum">
              <a:rPr lang="en-US" sz="1000" smtClean="0">
                <a:latin typeface="Verdana" pitchFamily="34" charset="0"/>
              </a:rPr>
              <a:pPr eaLnBrk="1" hangingPunct="1"/>
              <a:t>36</a:t>
            </a:fld>
            <a:endParaRPr lang="en-US" sz="1000" dirty="0" smtClean="0">
              <a:latin typeface="Verdana" pitchFamily="34" charset="0"/>
            </a:endParaRPr>
          </a:p>
        </p:txBody>
      </p:sp>
      <p:sp>
        <p:nvSpPr>
          <p:cNvPr id="46083"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46084"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46085" name="Rectangle 2"/>
          <p:cNvSpPr>
            <a:spLocks noGrp="1" noChangeArrowheads="1"/>
          </p:cNvSpPr>
          <p:nvPr>
            <p:ph type="title"/>
          </p:nvPr>
        </p:nvSpPr>
        <p:spPr>
          <a:xfrm>
            <a:off x="1371600" y="233363"/>
            <a:ext cx="7391400" cy="563562"/>
          </a:xfrm>
        </p:spPr>
        <p:txBody>
          <a:bodyPr/>
          <a:lstStyle/>
          <a:p>
            <a:r>
              <a:rPr lang="en-US" dirty="0" err="1" smtClean="0"/>
              <a:t>Hàng</a:t>
            </a:r>
            <a:r>
              <a:rPr lang="en-US" dirty="0" smtClean="0"/>
              <a:t> </a:t>
            </a:r>
            <a:r>
              <a:rPr lang="en-US" dirty="0" err="1" smtClean="0"/>
              <a:t>đợi</a:t>
            </a:r>
            <a:r>
              <a:rPr lang="en-US" dirty="0" smtClean="0"/>
              <a:t> - Queue</a:t>
            </a:r>
          </a:p>
        </p:txBody>
      </p:sp>
      <p:sp>
        <p:nvSpPr>
          <p:cNvPr id="46086" name="Rectangle 3"/>
          <p:cNvSpPr>
            <a:spLocks noGrp="1" noChangeArrowheads="1"/>
          </p:cNvSpPr>
          <p:nvPr>
            <p:ph type="body" idx="1"/>
          </p:nvPr>
        </p:nvSpPr>
        <p:spPr/>
        <p:txBody>
          <a:bodyPr/>
          <a:lstStyle/>
          <a:p>
            <a:endParaRPr lang="en-US" sz="2400" dirty="0" smtClean="0"/>
          </a:p>
          <a:p>
            <a:r>
              <a:rPr lang="en-US" sz="2400" dirty="0" err="1" smtClean="0"/>
              <a:t>Định</a:t>
            </a:r>
            <a:r>
              <a:rPr lang="en-US" sz="2400" dirty="0" smtClean="0"/>
              <a:t> </a:t>
            </a:r>
            <a:r>
              <a:rPr lang="en-US" sz="2400" dirty="0" err="1" smtClean="0"/>
              <a:t>nghĩa</a:t>
            </a:r>
            <a:endParaRPr lang="en-US" sz="2400" dirty="0" smtClean="0"/>
          </a:p>
          <a:p>
            <a:endParaRPr lang="en-US" sz="2400" dirty="0" smtClean="0"/>
          </a:p>
          <a:p>
            <a:r>
              <a:rPr lang="en-US" sz="2400" dirty="0" err="1" smtClean="0"/>
              <a:t>Các</a:t>
            </a:r>
            <a:r>
              <a:rPr lang="en-US" sz="2400" dirty="0" smtClean="0"/>
              <a:t> </a:t>
            </a:r>
            <a:r>
              <a:rPr lang="en-US" sz="2400" dirty="0" err="1" smtClean="0"/>
              <a:t>thao</a:t>
            </a:r>
            <a:r>
              <a:rPr lang="en-US" sz="2400" dirty="0" smtClean="0"/>
              <a:t> </a:t>
            </a:r>
            <a:r>
              <a:rPr lang="en-US" sz="2400" dirty="0" err="1" smtClean="0"/>
              <a:t>tác</a:t>
            </a:r>
            <a:r>
              <a:rPr lang="en-US" sz="2400" dirty="0" smtClean="0"/>
              <a:t> </a:t>
            </a:r>
            <a:r>
              <a:rPr lang="en-US" sz="2400" dirty="0" err="1" smtClean="0"/>
              <a:t>cơ</a:t>
            </a:r>
            <a:r>
              <a:rPr lang="en-US" sz="2400" dirty="0" smtClean="0"/>
              <a:t> </a:t>
            </a:r>
            <a:r>
              <a:rPr lang="en-US" sz="2400" dirty="0" err="1" smtClean="0"/>
              <a:t>bản</a:t>
            </a:r>
            <a:endParaRPr lang="en-US" sz="2400" dirty="0" smtClean="0"/>
          </a:p>
          <a:p>
            <a:endParaRPr lang="en-US" sz="2400" dirty="0" smtClean="0"/>
          </a:p>
          <a:p>
            <a:r>
              <a:rPr lang="en-US" sz="2400" dirty="0" err="1" smtClean="0"/>
              <a:t>Cài</a:t>
            </a:r>
            <a:r>
              <a:rPr lang="en-US" sz="2400" dirty="0" smtClean="0"/>
              <a:t> </a:t>
            </a:r>
            <a:r>
              <a:rPr lang="en-US" sz="2400" dirty="0" err="1" smtClean="0"/>
              <a:t>đặt</a:t>
            </a:r>
            <a:r>
              <a:rPr lang="en-US" sz="2400" dirty="0" smtClean="0"/>
              <a:t> Queue </a:t>
            </a:r>
            <a:r>
              <a:rPr lang="en-US" sz="2400" dirty="0" err="1" smtClean="0"/>
              <a:t>bằng</a:t>
            </a:r>
            <a:r>
              <a:rPr lang="en-US" sz="2400" dirty="0" smtClean="0"/>
              <a:t> </a:t>
            </a:r>
            <a:r>
              <a:rPr lang="en-US" sz="2400" dirty="0" err="1" smtClean="0"/>
              <a:t>mảng</a:t>
            </a:r>
            <a:endParaRPr lang="en-US" sz="2400" dirty="0" smtClean="0"/>
          </a:p>
          <a:p>
            <a:endParaRPr lang="en-US" sz="2400" dirty="0" smtClean="0"/>
          </a:p>
          <a:p>
            <a:r>
              <a:rPr lang="en-US" sz="2400" dirty="0" err="1" smtClean="0"/>
              <a:t>Cài</a:t>
            </a:r>
            <a:r>
              <a:rPr lang="en-US" sz="2400" dirty="0" smtClean="0"/>
              <a:t> </a:t>
            </a:r>
            <a:r>
              <a:rPr lang="en-US" sz="2400" dirty="0" err="1" smtClean="0"/>
              <a:t>đặt</a:t>
            </a:r>
            <a:r>
              <a:rPr lang="en-US" sz="2400" dirty="0" smtClean="0"/>
              <a:t> Queue </a:t>
            </a:r>
            <a:r>
              <a:rPr lang="en-US" sz="2400" dirty="0" err="1" smtClean="0"/>
              <a:t>bằng</a:t>
            </a:r>
            <a:r>
              <a:rPr lang="en-US" sz="2400" dirty="0" smtClean="0"/>
              <a:t> DSLK </a:t>
            </a:r>
            <a:r>
              <a:rPr lang="en-US" sz="2400" dirty="0" err="1" smtClean="0"/>
              <a:t>đơn</a:t>
            </a:r>
            <a:endParaRPr lang="en-US" sz="2400" dirty="0" smtClean="0"/>
          </a:p>
          <a:p>
            <a:endParaRPr lang="en-US" sz="2400" dirty="0" smtClean="0"/>
          </a:p>
          <a:p>
            <a:r>
              <a:rPr lang="en-US" sz="2400" dirty="0" err="1" smtClean="0"/>
              <a:t>Ứng</a:t>
            </a:r>
            <a:r>
              <a:rPr lang="en-US" sz="2400" dirty="0" smtClean="0"/>
              <a:t> </a:t>
            </a:r>
            <a:r>
              <a:rPr lang="en-US" sz="2400" dirty="0" err="1" smtClean="0"/>
              <a:t>dụng</a:t>
            </a:r>
            <a:r>
              <a:rPr lang="en-US" sz="2400" dirty="0" smtClean="0"/>
              <a:t> Queue</a:t>
            </a:r>
          </a:p>
          <a:p>
            <a:endParaRPr lang="en-US" sz="2400" dirty="0" smtClean="0"/>
          </a:p>
        </p:txBody>
      </p:sp>
      <p:pic>
        <p:nvPicPr>
          <p:cNvPr id="46087" name="Picture 4" descr="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2243138"/>
            <a:ext cx="3181350" cy="309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0C85079F-4918-4C29-888F-1BA74A79CC96}" type="slidenum">
              <a:rPr lang="en-US" sz="1000" smtClean="0">
                <a:latin typeface="Verdana" pitchFamily="34" charset="0"/>
              </a:rPr>
              <a:pPr eaLnBrk="1" hangingPunct="1"/>
              <a:t>37</a:t>
            </a:fld>
            <a:endParaRPr lang="en-US" sz="1000" dirty="0" smtClean="0">
              <a:latin typeface="Verdana" pitchFamily="34" charset="0"/>
            </a:endParaRPr>
          </a:p>
        </p:txBody>
      </p:sp>
      <p:sp>
        <p:nvSpPr>
          <p:cNvPr id="47107"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47108"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47109" name="Rectangle 2"/>
          <p:cNvSpPr>
            <a:spLocks noGrp="1" noChangeArrowheads="1"/>
          </p:cNvSpPr>
          <p:nvPr>
            <p:ph type="title"/>
          </p:nvPr>
        </p:nvSpPr>
        <p:spPr>
          <a:xfrm>
            <a:off x="1371600" y="233363"/>
            <a:ext cx="7391400" cy="563562"/>
          </a:xfrm>
        </p:spPr>
        <p:txBody>
          <a:bodyPr/>
          <a:lstStyle/>
          <a:p>
            <a:r>
              <a:rPr lang="en-US" dirty="0" err="1" smtClean="0"/>
              <a:t>Định</a:t>
            </a:r>
            <a:r>
              <a:rPr lang="en-US" dirty="0" smtClean="0"/>
              <a:t> </a:t>
            </a:r>
            <a:r>
              <a:rPr lang="en-US" dirty="0" err="1" smtClean="0"/>
              <a:t>nghĩa</a:t>
            </a:r>
            <a:endParaRPr lang="en-US" dirty="0" smtClean="0"/>
          </a:p>
        </p:txBody>
      </p:sp>
      <p:sp>
        <p:nvSpPr>
          <p:cNvPr id="47110" name="Rectangle 3"/>
          <p:cNvSpPr>
            <a:spLocks noGrp="1" noChangeArrowheads="1"/>
          </p:cNvSpPr>
          <p:nvPr>
            <p:ph type="body" idx="1"/>
          </p:nvPr>
        </p:nvSpPr>
        <p:spPr/>
        <p:txBody>
          <a:bodyPr/>
          <a:lstStyle/>
          <a:p>
            <a:r>
              <a:rPr lang="en-US" smtClean="0"/>
              <a:t>Queue là một cấu trúc dữ liệu:</a:t>
            </a:r>
          </a:p>
          <a:p>
            <a:pPr lvl="1"/>
            <a:r>
              <a:rPr lang="en-US" smtClean="0">
                <a:latin typeface="Arial" pitchFamily="34" charset="0"/>
              </a:rPr>
              <a:t>Dùng để lưu trữ nhiều phần tử dữ liệu</a:t>
            </a:r>
          </a:p>
          <a:p>
            <a:pPr lvl="1"/>
            <a:r>
              <a:rPr lang="en-US" smtClean="0">
                <a:latin typeface="Arial" pitchFamily="34" charset="0"/>
              </a:rPr>
              <a:t>Hoạt động theo cơ chế </a:t>
            </a:r>
            <a:r>
              <a:rPr lang="ja-JP" altLang="en-US" smtClean="0">
                <a:latin typeface="Arial" pitchFamily="34" charset="0"/>
              </a:rPr>
              <a:t>“</a:t>
            </a:r>
            <a:r>
              <a:rPr lang="en-US" altLang="ja-JP" smtClean="0">
                <a:latin typeface="Arial" pitchFamily="34" charset="0"/>
              </a:rPr>
              <a:t>Vào trước – Ra trước</a:t>
            </a:r>
            <a:r>
              <a:rPr lang="ja-JP" altLang="en-US" smtClean="0">
                <a:latin typeface="Arial" pitchFamily="34" charset="0"/>
              </a:rPr>
              <a:t>”</a:t>
            </a:r>
            <a:r>
              <a:rPr lang="en-US" altLang="ja-JP" smtClean="0">
                <a:latin typeface="Arial" pitchFamily="34" charset="0"/>
              </a:rPr>
              <a:t> </a:t>
            </a:r>
          </a:p>
          <a:p>
            <a:pPr lvl="1">
              <a:buFont typeface="Wingdings" pitchFamily="2" charset="2"/>
              <a:buNone/>
            </a:pPr>
            <a:r>
              <a:rPr lang="en-US" smtClean="0">
                <a:latin typeface="Arial" pitchFamily="34" charset="0"/>
              </a:rPr>
              <a:t>	(First In/First Out – FIFO)</a:t>
            </a:r>
          </a:p>
          <a:p>
            <a:pPr lvl="1">
              <a:buFont typeface="Wingdings" pitchFamily="2" charset="2"/>
              <a:buNone/>
            </a:pPr>
            <a:endParaRPr lang="en-US" sz="2000" i="1" smtClean="0">
              <a:latin typeface="Arial" pitchFamily="34" charset="0"/>
            </a:endParaRPr>
          </a:p>
          <a:p>
            <a:endParaRPr lang="en-US" smtClean="0"/>
          </a:p>
        </p:txBody>
      </p:sp>
      <p:pic>
        <p:nvPicPr>
          <p:cNvPr id="47111" name="Picture 4" descr="300px-Data_Queue_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3733800"/>
            <a:ext cx="28575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42917E9F-9875-4751-9567-9E6B65BC9837}" type="slidenum">
              <a:rPr lang="en-US" sz="1000" smtClean="0">
                <a:latin typeface="Verdana" pitchFamily="34" charset="0"/>
              </a:rPr>
              <a:pPr eaLnBrk="1" hangingPunct="1"/>
              <a:t>38</a:t>
            </a:fld>
            <a:endParaRPr lang="en-US" sz="1000" dirty="0" smtClean="0">
              <a:latin typeface="Verdana" pitchFamily="34" charset="0"/>
            </a:endParaRPr>
          </a:p>
        </p:txBody>
      </p:sp>
      <p:sp>
        <p:nvSpPr>
          <p:cNvPr id="51203"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51204"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51205" name="Rectangle 2"/>
          <p:cNvSpPr>
            <a:spLocks noGrp="1" noChangeArrowheads="1"/>
          </p:cNvSpPr>
          <p:nvPr>
            <p:ph type="title"/>
          </p:nvPr>
        </p:nvSpPr>
        <p:spPr>
          <a:xfrm>
            <a:off x="1371600" y="233363"/>
            <a:ext cx="7391400" cy="563562"/>
          </a:xfrm>
        </p:spPr>
        <p:txBody>
          <a:bodyPr/>
          <a:lstStyle/>
          <a:p>
            <a:r>
              <a:rPr lang="en-US" dirty="0" err="1" smtClean="0"/>
              <a:t>Các</a:t>
            </a:r>
            <a:r>
              <a:rPr lang="en-US" dirty="0" smtClean="0"/>
              <a:t> </a:t>
            </a:r>
            <a:r>
              <a:rPr lang="en-US" dirty="0" err="1" smtClean="0"/>
              <a:t>thao</a:t>
            </a:r>
            <a:r>
              <a:rPr lang="en-US" dirty="0" smtClean="0"/>
              <a:t> </a:t>
            </a:r>
            <a:r>
              <a:rPr lang="en-US" dirty="0" err="1" smtClean="0"/>
              <a:t>tác</a:t>
            </a:r>
            <a:r>
              <a:rPr lang="en-US" dirty="0" smtClean="0"/>
              <a:t> </a:t>
            </a:r>
            <a:r>
              <a:rPr lang="en-US" dirty="0" err="1" smtClean="0"/>
              <a:t>cơ</a:t>
            </a:r>
            <a:r>
              <a:rPr lang="en-US" dirty="0" smtClean="0"/>
              <a:t> </a:t>
            </a:r>
            <a:r>
              <a:rPr lang="en-US" dirty="0" err="1" smtClean="0"/>
              <a:t>bản</a:t>
            </a:r>
            <a:r>
              <a:rPr lang="en-US" dirty="0" smtClean="0"/>
              <a:t> (1)</a:t>
            </a:r>
          </a:p>
        </p:txBody>
      </p:sp>
      <p:sp>
        <p:nvSpPr>
          <p:cNvPr id="51206" name="Rectangle 3"/>
          <p:cNvSpPr>
            <a:spLocks noGrp="1" noChangeArrowheads="1"/>
          </p:cNvSpPr>
          <p:nvPr>
            <p:ph type="body" idx="1"/>
          </p:nvPr>
        </p:nvSpPr>
        <p:spPr>
          <a:xfrm>
            <a:off x="457200" y="1295400"/>
            <a:ext cx="8382000" cy="5248275"/>
          </a:xfrm>
        </p:spPr>
        <p:txBody>
          <a:bodyPr/>
          <a:lstStyle/>
          <a:p>
            <a:r>
              <a:rPr lang="en-US" dirty="0" err="1">
                <a:latin typeface="Verdana" pitchFamily="34" charset="0"/>
              </a:rPr>
              <a:t>K</a:t>
            </a:r>
            <a:r>
              <a:rPr lang="en-US" dirty="0" err="1" smtClean="0">
                <a:latin typeface="Verdana" pitchFamily="34" charset="0"/>
              </a:rPr>
              <a:t>hởi</a:t>
            </a:r>
            <a:r>
              <a:rPr lang="en-US" dirty="0" smtClean="0">
                <a:latin typeface="Verdana" pitchFamily="34" charset="0"/>
              </a:rPr>
              <a:t> </a:t>
            </a:r>
            <a:r>
              <a:rPr lang="en-US" dirty="0" err="1" smtClean="0">
                <a:latin typeface="Verdana" pitchFamily="34" charset="0"/>
              </a:rPr>
              <a:t>tạo</a:t>
            </a:r>
            <a:r>
              <a:rPr lang="en-US" dirty="0" smtClean="0">
                <a:latin typeface="Verdana" pitchFamily="34" charset="0"/>
              </a:rPr>
              <a:t> Queue </a:t>
            </a:r>
            <a:r>
              <a:rPr lang="en-US" dirty="0" err="1" smtClean="0">
                <a:latin typeface="Verdana" pitchFamily="34" charset="0"/>
              </a:rPr>
              <a:t>rỗng</a:t>
            </a:r>
            <a:endParaRPr lang="en-US" dirty="0" smtClean="0">
              <a:latin typeface="Verdana" pitchFamily="34" charset="0"/>
            </a:endParaRPr>
          </a:p>
          <a:p>
            <a:r>
              <a:rPr lang="en-US" dirty="0" err="1" smtClean="0">
                <a:latin typeface="Verdana" pitchFamily="34" charset="0"/>
              </a:rPr>
              <a:t>Xóa</a:t>
            </a:r>
            <a:r>
              <a:rPr lang="en-US" dirty="0" smtClean="0">
                <a:latin typeface="Verdana" pitchFamily="34" charset="0"/>
              </a:rPr>
              <a:t> Queue</a:t>
            </a:r>
          </a:p>
          <a:p>
            <a:r>
              <a:rPr lang="en-US" dirty="0" err="1" smtClean="0">
                <a:latin typeface="Verdana" pitchFamily="34" charset="0"/>
              </a:rPr>
              <a:t>Kiểm</a:t>
            </a:r>
            <a:r>
              <a:rPr lang="en-US" dirty="0" smtClean="0">
                <a:latin typeface="Verdana" pitchFamily="34" charset="0"/>
              </a:rPr>
              <a:t> </a:t>
            </a:r>
            <a:r>
              <a:rPr lang="en-US" dirty="0" err="1" smtClean="0">
                <a:latin typeface="Verdana" pitchFamily="34" charset="0"/>
              </a:rPr>
              <a:t>tra</a:t>
            </a:r>
            <a:r>
              <a:rPr lang="en-US" dirty="0" smtClean="0">
                <a:latin typeface="Verdana" pitchFamily="34" charset="0"/>
              </a:rPr>
              <a:t> Queue </a:t>
            </a:r>
            <a:r>
              <a:rPr lang="en-US" dirty="0" err="1" smtClean="0">
                <a:latin typeface="Verdana" pitchFamily="34" charset="0"/>
              </a:rPr>
              <a:t>rỗng</a:t>
            </a:r>
            <a:r>
              <a:rPr lang="en-US" dirty="0" smtClean="0">
                <a:latin typeface="Verdana" pitchFamily="34" charset="0"/>
              </a:rPr>
              <a:t> ?</a:t>
            </a:r>
          </a:p>
          <a:p>
            <a:r>
              <a:rPr lang="en-US" dirty="0" err="1" smtClean="0">
                <a:latin typeface="Verdana" pitchFamily="34" charset="0"/>
              </a:rPr>
              <a:t>Thêm</a:t>
            </a:r>
            <a:r>
              <a:rPr lang="en-US" dirty="0" smtClean="0">
                <a:latin typeface="Verdana" pitchFamily="34" charset="0"/>
              </a:rPr>
              <a:t> </a:t>
            </a:r>
            <a:r>
              <a:rPr lang="en-US" dirty="0">
                <a:latin typeface="Verdana" pitchFamily="34" charset="0"/>
              </a:rPr>
              <a:t>1 </a:t>
            </a:r>
            <a:r>
              <a:rPr lang="en-US" dirty="0" err="1">
                <a:latin typeface="Verdana" pitchFamily="34" charset="0"/>
              </a:rPr>
              <a:t>phần</a:t>
            </a:r>
            <a:r>
              <a:rPr lang="en-US" dirty="0">
                <a:latin typeface="Verdana" pitchFamily="34" charset="0"/>
              </a:rPr>
              <a:t> </a:t>
            </a:r>
            <a:r>
              <a:rPr lang="en-US" dirty="0" err="1">
                <a:latin typeface="Verdana" pitchFamily="34" charset="0"/>
              </a:rPr>
              <a:t>tử</a:t>
            </a:r>
            <a:r>
              <a:rPr lang="en-US" dirty="0">
                <a:latin typeface="Verdana" pitchFamily="34" charset="0"/>
              </a:rPr>
              <a:t> </a:t>
            </a:r>
            <a:r>
              <a:rPr lang="en-US" dirty="0" err="1">
                <a:latin typeface="Verdana" pitchFamily="34" charset="0"/>
              </a:rPr>
              <a:t>vào</a:t>
            </a:r>
            <a:r>
              <a:rPr lang="en-US" dirty="0">
                <a:latin typeface="Verdana" pitchFamily="34" charset="0"/>
              </a:rPr>
              <a:t> </a:t>
            </a:r>
            <a:r>
              <a:rPr lang="en-US" dirty="0" err="1">
                <a:latin typeface="Verdana" pitchFamily="34" charset="0"/>
              </a:rPr>
              <a:t>cuối</a:t>
            </a:r>
            <a:r>
              <a:rPr lang="en-US" dirty="0">
                <a:latin typeface="Verdana" pitchFamily="34" charset="0"/>
              </a:rPr>
              <a:t> Queue </a:t>
            </a:r>
            <a:r>
              <a:rPr lang="en-US" dirty="0" smtClean="0">
                <a:latin typeface="Verdana" pitchFamily="34" charset="0"/>
              </a:rPr>
              <a:t>(</a:t>
            </a:r>
            <a:r>
              <a:rPr lang="en-US" dirty="0" err="1" smtClean="0">
                <a:latin typeface="Verdana" pitchFamily="34" charset="0"/>
              </a:rPr>
              <a:t>EnQueue</a:t>
            </a:r>
            <a:r>
              <a:rPr lang="en-US" dirty="0" smtClean="0">
                <a:latin typeface="Verdana" pitchFamily="34" charset="0"/>
              </a:rPr>
              <a:t>)</a:t>
            </a:r>
          </a:p>
          <a:p>
            <a:r>
              <a:rPr lang="en-US" dirty="0" err="1" smtClean="0">
                <a:latin typeface="Verdana" pitchFamily="34" charset="0"/>
              </a:rPr>
              <a:t>Lấy</a:t>
            </a:r>
            <a:r>
              <a:rPr lang="en-US" dirty="0" smtClean="0">
                <a:latin typeface="Verdana" pitchFamily="34" charset="0"/>
              </a:rPr>
              <a:t> </a:t>
            </a:r>
            <a:r>
              <a:rPr lang="en-US" dirty="0" err="1">
                <a:latin typeface="Verdana" pitchFamily="34" charset="0"/>
              </a:rPr>
              <a:t>ra</a:t>
            </a:r>
            <a:r>
              <a:rPr lang="en-US" dirty="0">
                <a:latin typeface="Verdana" pitchFamily="34" charset="0"/>
              </a:rPr>
              <a:t> 1 </a:t>
            </a:r>
            <a:r>
              <a:rPr lang="en-US" dirty="0" err="1">
                <a:latin typeface="Verdana" pitchFamily="34" charset="0"/>
              </a:rPr>
              <a:t>phần</a:t>
            </a:r>
            <a:r>
              <a:rPr lang="en-US" dirty="0">
                <a:latin typeface="Verdana" pitchFamily="34" charset="0"/>
              </a:rPr>
              <a:t> </a:t>
            </a:r>
            <a:r>
              <a:rPr lang="en-US" dirty="0" err="1">
                <a:latin typeface="Verdana" pitchFamily="34" charset="0"/>
              </a:rPr>
              <a:t>tử</a:t>
            </a:r>
            <a:r>
              <a:rPr lang="en-US" dirty="0">
                <a:latin typeface="Verdana" pitchFamily="34" charset="0"/>
              </a:rPr>
              <a:t> ở </a:t>
            </a:r>
            <a:r>
              <a:rPr lang="en-US" dirty="0" err="1">
                <a:latin typeface="Verdana" pitchFamily="34" charset="0"/>
              </a:rPr>
              <a:t>đầu</a:t>
            </a:r>
            <a:r>
              <a:rPr lang="en-US" dirty="0">
                <a:latin typeface="Verdana" pitchFamily="34" charset="0"/>
              </a:rPr>
              <a:t> Queue </a:t>
            </a:r>
            <a:r>
              <a:rPr lang="en-US" dirty="0" smtClean="0">
                <a:latin typeface="Verdana" pitchFamily="34" charset="0"/>
              </a:rPr>
              <a:t>(</a:t>
            </a:r>
            <a:r>
              <a:rPr lang="en-US" dirty="0" err="1" smtClean="0">
                <a:latin typeface="Verdana" pitchFamily="34" charset="0"/>
              </a:rPr>
              <a:t>DeQueue</a:t>
            </a:r>
            <a:r>
              <a:rPr lang="en-US" dirty="0" smtClean="0">
                <a:latin typeface="Verdana" pitchFamily="34" charset="0"/>
              </a:rPr>
              <a:t>)</a:t>
            </a:r>
          </a:p>
          <a:p>
            <a:r>
              <a:rPr lang="en-US" dirty="0" err="1" smtClean="0">
                <a:latin typeface="Verdana" pitchFamily="34" charset="0"/>
              </a:rPr>
              <a:t>Lấy</a:t>
            </a:r>
            <a:r>
              <a:rPr lang="en-US" dirty="0" smtClean="0">
                <a:latin typeface="Verdana" pitchFamily="34" charset="0"/>
              </a:rPr>
              <a:t> </a:t>
            </a:r>
            <a:r>
              <a:rPr lang="en-US" dirty="0" err="1" smtClean="0">
                <a:latin typeface="Verdana" pitchFamily="34" charset="0"/>
              </a:rPr>
              <a:t>phần</a:t>
            </a:r>
            <a:r>
              <a:rPr lang="en-US" dirty="0" smtClean="0">
                <a:latin typeface="Verdana" pitchFamily="34" charset="0"/>
              </a:rPr>
              <a:t> </a:t>
            </a:r>
            <a:r>
              <a:rPr lang="en-US" dirty="0" err="1" smtClean="0">
                <a:latin typeface="Verdana" pitchFamily="34" charset="0"/>
              </a:rPr>
              <a:t>tử</a:t>
            </a:r>
            <a:r>
              <a:rPr lang="en-US" dirty="0" smtClean="0">
                <a:latin typeface="Verdana" pitchFamily="34" charset="0"/>
              </a:rPr>
              <a:t> ở </a:t>
            </a:r>
            <a:r>
              <a:rPr lang="en-US" dirty="0" err="1" smtClean="0">
                <a:latin typeface="Verdana" pitchFamily="34" charset="0"/>
              </a:rPr>
              <a:t>đầu</a:t>
            </a:r>
            <a:r>
              <a:rPr lang="en-US" dirty="0" smtClean="0">
                <a:latin typeface="Verdana" pitchFamily="34" charset="0"/>
              </a:rPr>
              <a:t> Queue </a:t>
            </a:r>
            <a:r>
              <a:rPr lang="en-US" dirty="0" err="1" smtClean="0">
                <a:latin typeface="Verdana" pitchFamily="34" charset="0"/>
              </a:rPr>
              <a:t>mà</a:t>
            </a:r>
            <a:r>
              <a:rPr lang="en-US" dirty="0" smtClean="0">
                <a:latin typeface="Verdana" pitchFamily="34" charset="0"/>
              </a:rPr>
              <a:t> </a:t>
            </a:r>
            <a:r>
              <a:rPr lang="en-US" dirty="0" err="1" smtClean="0">
                <a:latin typeface="Verdana" pitchFamily="34" charset="0"/>
              </a:rPr>
              <a:t>không</a:t>
            </a:r>
            <a:r>
              <a:rPr lang="en-US" dirty="0" smtClean="0">
                <a:latin typeface="Verdana" pitchFamily="34" charset="0"/>
              </a:rPr>
              <a:t> </a:t>
            </a:r>
            <a:r>
              <a:rPr lang="en-US" dirty="0" err="1" smtClean="0">
                <a:latin typeface="Verdana" pitchFamily="34" charset="0"/>
              </a:rPr>
              <a:t>loại</a:t>
            </a:r>
            <a:r>
              <a:rPr lang="en-US" dirty="0" smtClean="0">
                <a:latin typeface="Verdana" pitchFamily="34" charset="0"/>
              </a:rPr>
              <a:t> </a:t>
            </a:r>
            <a:r>
              <a:rPr lang="en-US" dirty="0" err="1" smtClean="0">
                <a:latin typeface="Verdana" pitchFamily="34" charset="0"/>
              </a:rPr>
              <a:t>bỏ</a:t>
            </a:r>
            <a:r>
              <a:rPr lang="en-US" dirty="0" smtClean="0">
                <a:latin typeface="Verdana" pitchFamily="34" charset="0"/>
              </a:rPr>
              <a:t> </a:t>
            </a:r>
            <a:r>
              <a:rPr lang="en-US" dirty="0" err="1" smtClean="0">
                <a:latin typeface="Verdana" pitchFamily="34" charset="0"/>
              </a:rPr>
              <a:t>nó</a:t>
            </a:r>
            <a:endParaRPr lang="en-US" dirty="0" smtClean="0">
              <a:latin typeface="Verdana" pitchFamily="34" charset="0"/>
            </a:endParaRPr>
          </a:p>
        </p:txBody>
      </p:sp>
    </p:spTree>
  </p:cSld>
  <p:clrMapOvr>
    <a:masterClrMapping/>
  </p:clrMapOvr>
  <p:transition>
    <p:strips dir="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5204FDCA-F1C1-4A83-8DF3-81DF6892F68D}" type="slidenum">
              <a:rPr lang="en-US" sz="1000" smtClean="0">
                <a:latin typeface="Verdana" pitchFamily="34" charset="0"/>
              </a:rPr>
              <a:pPr eaLnBrk="1" hangingPunct="1"/>
              <a:t>39</a:t>
            </a:fld>
            <a:r>
              <a:rPr lang="en-US" sz="1000" smtClean="0">
                <a:latin typeface="Verdana" pitchFamily="34" charset="0"/>
              </a:rPr>
              <a:t>/203</a:t>
            </a:r>
          </a:p>
        </p:txBody>
      </p:sp>
      <p:sp>
        <p:nvSpPr>
          <p:cNvPr id="48131"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48132"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48133" name="Rectangle 2"/>
          <p:cNvSpPr>
            <a:spLocks noGrp="1" noChangeArrowheads="1"/>
          </p:cNvSpPr>
          <p:nvPr>
            <p:ph type="title"/>
          </p:nvPr>
        </p:nvSpPr>
        <p:spPr>
          <a:xfrm>
            <a:off x="1371600" y="233363"/>
            <a:ext cx="7391400" cy="563562"/>
          </a:xfrm>
        </p:spPr>
        <p:txBody>
          <a:bodyPr/>
          <a:lstStyle/>
          <a:p>
            <a:r>
              <a:rPr lang="en-US" dirty="0" err="1" smtClean="0"/>
              <a:t>Các</a:t>
            </a:r>
            <a:r>
              <a:rPr lang="en-US" dirty="0" smtClean="0"/>
              <a:t> </a:t>
            </a:r>
            <a:r>
              <a:rPr lang="en-US" dirty="0" err="1" smtClean="0"/>
              <a:t>thao</a:t>
            </a:r>
            <a:r>
              <a:rPr lang="en-US" dirty="0" smtClean="0"/>
              <a:t> </a:t>
            </a:r>
            <a:r>
              <a:rPr lang="en-US" dirty="0" err="1" smtClean="0"/>
              <a:t>tác</a:t>
            </a:r>
            <a:r>
              <a:rPr lang="en-US" dirty="0" smtClean="0"/>
              <a:t> </a:t>
            </a:r>
            <a:r>
              <a:rPr lang="en-US" dirty="0" err="1" smtClean="0"/>
              <a:t>cơ</a:t>
            </a:r>
            <a:r>
              <a:rPr lang="en-US" dirty="0" smtClean="0"/>
              <a:t> </a:t>
            </a:r>
            <a:r>
              <a:rPr lang="en-US" dirty="0" err="1" smtClean="0"/>
              <a:t>bản</a:t>
            </a:r>
            <a:r>
              <a:rPr lang="en-US" dirty="0" smtClean="0"/>
              <a:t> (2)</a:t>
            </a:r>
          </a:p>
        </p:txBody>
      </p:sp>
      <p:sp>
        <p:nvSpPr>
          <p:cNvPr id="48134" name="Rectangle 3"/>
          <p:cNvSpPr>
            <a:spLocks noGrp="1" noChangeArrowheads="1"/>
          </p:cNvSpPr>
          <p:nvPr>
            <p:ph type="body" idx="1"/>
          </p:nvPr>
        </p:nvSpPr>
        <p:spPr/>
        <p:txBody>
          <a:bodyPr/>
          <a:lstStyle/>
          <a:p>
            <a:r>
              <a:rPr lang="en-US" dirty="0" err="1" smtClean="0">
                <a:latin typeface="Verdana" pitchFamily="34" charset="0"/>
              </a:rPr>
              <a:t>EnQueue</a:t>
            </a:r>
            <a:r>
              <a:rPr lang="en-US" dirty="0" smtClean="0">
                <a:latin typeface="Verdana" pitchFamily="34" charset="0"/>
              </a:rPr>
              <a:t>: </a:t>
            </a:r>
            <a:r>
              <a:rPr lang="en-US" dirty="0" err="1" smtClean="0">
                <a:latin typeface="Verdana" pitchFamily="34" charset="0"/>
              </a:rPr>
              <a:t>thêm</a:t>
            </a:r>
            <a:r>
              <a:rPr lang="en-US" dirty="0" smtClean="0">
                <a:latin typeface="Verdana" pitchFamily="34" charset="0"/>
              </a:rPr>
              <a:t> 1 </a:t>
            </a:r>
            <a:r>
              <a:rPr lang="en-US" dirty="0" err="1" smtClean="0">
                <a:latin typeface="Verdana" pitchFamily="34" charset="0"/>
              </a:rPr>
              <a:t>phần</a:t>
            </a:r>
            <a:r>
              <a:rPr lang="en-US" dirty="0" smtClean="0">
                <a:latin typeface="Verdana" pitchFamily="34" charset="0"/>
              </a:rPr>
              <a:t> </a:t>
            </a:r>
            <a:r>
              <a:rPr lang="en-US" dirty="0" err="1" smtClean="0">
                <a:latin typeface="Verdana" pitchFamily="34" charset="0"/>
              </a:rPr>
              <a:t>tử</a:t>
            </a:r>
            <a:r>
              <a:rPr lang="en-US" dirty="0" smtClean="0">
                <a:latin typeface="Verdana" pitchFamily="34" charset="0"/>
              </a:rPr>
              <a:t> </a:t>
            </a:r>
            <a:r>
              <a:rPr lang="en-US" dirty="0" err="1" smtClean="0">
                <a:latin typeface="Verdana" pitchFamily="34" charset="0"/>
              </a:rPr>
              <a:t>vào</a:t>
            </a:r>
            <a:r>
              <a:rPr lang="en-US" dirty="0" smtClean="0">
                <a:latin typeface="Verdana" pitchFamily="34" charset="0"/>
              </a:rPr>
              <a:t> </a:t>
            </a:r>
            <a:r>
              <a:rPr lang="en-US" dirty="0" err="1" smtClean="0">
                <a:latin typeface="Verdana" pitchFamily="34" charset="0"/>
              </a:rPr>
              <a:t>cuối</a:t>
            </a:r>
            <a:r>
              <a:rPr lang="en-US" dirty="0" smtClean="0">
                <a:latin typeface="Verdana" pitchFamily="34" charset="0"/>
              </a:rPr>
              <a:t> Queue</a:t>
            </a:r>
          </a:p>
          <a:p>
            <a:r>
              <a:rPr lang="en-US" dirty="0" err="1" smtClean="0">
                <a:latin typeface="Verdana" pitchFamily="34" charset="0"/>
              </a:rPr>
              <a:t>DeQueue</a:t>
            </a:r>
            <a:r>
              <a:rPr lang="en-US" dirty="0" smtClean="0">
                <a:latin typeface="Verdana" pitchFamily="34" charset="0"/>
              </a:rPr>
              <a:t>: </a:t>
            </a:r>
            <a:r>
              <a:rPr lang="en-US" dirty="0" err="1" smtClean="0">
                <a:latin typeface="Verdana" pitchFamily="34" charset="0"/>
              </a:rPr>
              <a:t>lấy</a:t>
            </a:r>
            <a:r>
              <a:rPr lang="en-US" dirty="0" smtClean="0">
                <a:latin typeface="Verdana" pitchFamily="34" charset="0"/>
              </a:rPr>
              <a:t> </a:t>
            </a:r>
            <a:r>
              <a:rPr lang="en-US" dirty="0" err="1" smtClean="0">
                <a:latin typeface="Verdana" pitchFamily="34" charset="0"/>
              </a:rPr>
              <a:t>ra</a:t>
            </a:r>
            <a:r>
              <a:rPr lang="en-US" dirty="0" smtClean="0">
                <a:latin typeface="Verdana" pitchFamily="34" charset="0"/>
              </a:rPr>
              <a:t> 1 </a:t>
            </a:r>
            <a:r>
              <a:rPr lang="en-US" dirty="0" err="1" smtClean="0">
                <a:latin typeface="Verdana" pitchFamily="34" charset="0"/>
              </a:rPr>
              <a:t>phần</a:t>
            </a:r>
            <a:r>
              <a:rPr lang="en-US" dirty="0" smtClean="0">
                <a:latin typeface="Verdana" pitchFamily="34" charset="0"/>
              </a:rPr>
              <a:t> </a:t>
            </a:r>
            <a:r>
              <a:rPr lang="en-US" dirty="0" err="1" smtClean="0">
                <a:latin typeface="Verdana" pitchFamily="34" charset="0"/>
              </a:rPr>
              <a:t>tử</a:t>
            </a:r>
            <a:r>
              <a:rPr lang="en-US" dirty="0" smtClean="0">
                <a:latin typeface="Verdana" pitchFamily="34" charset="0"/>
              </a:rPr>
              <a:t> ở </a:t>
            </a:r>
            <a:r>
              <a:rPr lang="en-US" dirty="0" err="1" smtClean="0">
                <a:latin typeface="Verdana" pitchFamily="34" charset="0"/>
              </a:rPr>
              <a:t>đầu</a:t>
            </a:r>
            <a:r>
              <a:rPr lang="en-US" dirty="0" smtClean="0">
                <a:latin typeface="Verdana" pitchFamily="34" charset="0"/>
              </a:rPr>
              <a:t> Queue</a:t>
            </a:r>
          </a:p>
        </p:txBody>
      </p:sp>
      <p:pic>
        <p:nvPicPr>
          <p:cNvPr id="4813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3041650"/>
            <a:ext cx="6019800" cy="267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87E0B832-9B43-42BB-9A42-53622810B09A}" type="slidenum">
              <a:rPr lang="en-US" sz="1000" smtClean="0">
                <a:latin typeface="Verdana" pitchFamily="34" charset="0"/>
              </a:rPr>
              <a:pPr eaLnBrk="1" hangingPunct="1"/>
              <a:t>4</a:t>
            </a:fld>
            <a:endParaRPr lang="en-US" sz="1000" dirty="0" smtClean="0">
              <a:latin typeface="Verdana" pitchFamily="34" charset="0"/>
            </a:endParaRPr>
          </a:p>
        </p:txBody>
      </p:sp>
      <p:sp>
        <p:nvSpPr>
          <p:cNvPr id="6147"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6148"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6149" name="Rectangle 2"/>
          <p:cNvSpPr>
            <a:spLocks noGrp="1" noChangeArrowheads="1"/>
          </p:cNvSpPr>
          <p:nvPr>
            <p:ph type="title"/>
          </p:nvPr>
        </p:nvSpPr>
        <p:spPr bwMode="auto">
          <a:xfrm>
            <a:off x="1371600" y="233363"/>
            <a:ext cx="7391400" cy="563562"/>
          </a:xfrm>
          <a:noFill/>
        </p:spPr>
        <p:txBody>
          <a:bodyPr/>
          <a:lstStyle/>
          <a:p>
            <a:pPr eaLnBrk="1" hangingPunct="1"/>
            <a:r>
              <a:rPr lang="en-US" dirty="0" err="1" smtClean="0"/>
              <a:t>Danh</a:t>
            </a:r>
            <a:r>
              <a:rPr lang="en-US" dirty="0" smtClean="0"/>
              <a:t> </a:t>
            </a:r>
            <a:r>
              <a:rPr lang="en-US" dirty="0" err="1" smtClean="0"/>
              <a:t>sách</a:t>
            </a:r>
            <a:r>
              <a:rPr lang="en-US" dirty="0" smtClean="0"/>
              <a:t> </a:t>
            </a:r>
            <a:r>
              <a:rPr lang="en-US" dirty="0" err="1" smtClean="0"/>
              <a:t>liên</a:t>
            </a:r>
            <a:r>
              <a:rPr lang="en-US" dirty="0" smtClean="0"/>
              <a:t> </a:t>
            </a:r>
            <a:r>
              <a:rPr lang="en-US" dirty="0" err="1" smtClean="0"/>
              <a:t>kết</a:t>
            </a:r>
            <a:r>
              <a:rPr lang="en-US" dirty="0" smtClean="0"/>
              <a:t> – Linked Lists</a:t>
            </a:r>
          </a:p>
        </p:txBody>
      </p:sp>
      <p:sp>
        <p:nvSpPr>
          <p:cNvPr id="6150" name="Rectangle 3"/>
          <p:cNvSpPr>
            <a:spLocks noGrp="1" noChangeArrowheads="1"/>
          </p:cNvSpPr>
          <p:nvPr>
            <p:ph type="body" idx="1"/>
          </p:nvPr>
        </p:nvSpPr>
        <p:spPr/>
        <p:txBody>
          <a:bodyPr/>
          <a:lstStyle/>
          <a:p>
            <a:endParaRPr lang="en-US" sz="2400" dirty="0" smtClean="0"/>
          </a:p>
          <a:p>
            <a:r>
              <a:rPr lang="en-US" sz="2400" dirty="0" err="1" smtClean="0"/>
              <a:t>Đặt</a:t>
            </a:r>
            <a:r>
              <a:rPr lang="en-US" sz="2400" dirty="0" smtClean="0"/>
              <a:t> </a:t>
            </a:r>
            <a:r>
              <a:rPr lang="en-US" sz="2400" dirty="0" err="1" smtClean="0"/>
              <a:t>vấn</a:t>
            </a:r>
            <a:r>
              <a:rPr lang="en-US" sz="2400" dirty="0" smtClean="0"/>
              <a:t> </a:t>
            </a:r>
            <a:r>
              <a:rPr lang="en-US" sz="2400" dirty="0" err="1" smtClean="0"/>
              <a:t>đề</a:t>
            </a:r>
            <a:endParaRPr lang="en-US" sz="2400" dirty="0" smtClean="0"/>
          </a:p>
          <a:p>
            <a:endParaRPr lang="en-US" sz="2400" dirty="0" smtClean="0"/>
          </a:p>
          <a:p>
            <a:r>
              <a:rPr lang="en-US" sz="2400" dirty="0" err="1" smtClean="0"/>
              <a:t>Danh</a:t>
            </a:r>
            <a:r>
              <a:rPr lang="en-US" sz="2400" dirty="0" smtClean="0"/>
              <a:t> </a:t>
            </a:r>
            <a:r>
              <a:rPr lang="en-US" sz="2400" dirty="0" err="1" smtClean="0"/>
              <a:t>sách</a:t>
            </a:r>
            <a:r>
              <a:rPr lang="en-US" sz="2400" dirty="0" smtClean="0"/>
              <a:t> </a:t>
            </a:r>
            <a:r>
              <a:rPr lang="en-US" sz="2400" dirty="0" err="1" smtClean="0"/>
              <a:t>liên</a:t>
            </a:r>
            <a:r>
              <a:rPr lang="en-US" sz="2400" dirty="0" smtClean="0"/>
              <a:t> </a:t>
            </a:r>
            <a:r>
              <a:rPr lang="en-US" sz="2400" dirty="0" err="1" smtClean="0"/>
              <a:t>kết</a:t>
            </a:r>
            <a:r>
              <a:rPr lang="en-US" sz="2400" dirty="0" smtClean="0"/>
              <a:t> </a:t>
            </a:r>
            <a:r>
              <a:rPr lang="en-US" sz="2400" dirty="0" err="1" smtClean="0"/>
              <a:t>là</a:t>
            </a:r>
            <a:r>
              <a:rPr lang="en-US" sz="2400" dirty="0" smtClean="0"/>
              <a:t> </a:t>
            </a:r>
            <a:r>
              <a:rPr lang="en-US" sz="2400" dirty="0" err="1" smtClean="0"/>
              <a:t>gì</a:t>
            </a:r>
            <a:r>
              <a:rPr lang="en-US" sz="2400" dirty="0" smtClean="0"/>
              <a:t> ?</a:t>
            </a:r>
          </a:p>
          <a:p>
            <a:endParaRPr lang="en-US" sz="2400" dirty="0" smtClean="0"/>
          </a:p>
          <a:p>
            <a:r>
              <a:rPr lang="en-US" sz="2400" dirty="0" smtClean="0"/>
              <a:t>So </a:t>
            </a:r>
            <a:r>
              <a:rPr lang="en-US" sz="2400" dirty="0" err="1" smtClean="0"/>
              <a:t>sánh</a:t>
            </a:r>
            <a:r>
              <a:rPr lang="en-US" sz="2400" dirty="0" smtClean="0"/>
              <a:t> </a:t>
            </a:r>
            <a:r>
              <a:rPr lang="en-US" sz="2400" dirty="0" err="1" smtClean="0"/>
              <a:t>Mảng</a:t>
            </a:r>
            <a:r>
              <a:rPr lang="en-US" sz="2400" dirty="0" smtClean="0"/>
              <a:t> </a:t>
            </a:r>
            <a:r>
              <a:rPr lang="en-US" sz="2400" dirty="0" err="1" smtClean="0"/>
              <a:t>và</a:t>
            </a:r>
            <a:r>
              <a:rPr lang="en-US" sz="2400" dirty="0" smtClean="0"/>
              <a:t> </a:t>
            </a:r>
            <a:r>
              <a:rPr lang="en-US" sz="2400" dirty="0" err="1" smtClean="0"/>
              <a:t>Danh</a:t>
            </a:r>
            <a:r>
              <a:rPr lang="en-US" sz="2400" dirty="0" smtClean="0"/>
              <a:t> </a:t>
            </a:r>
            <a:r>
              <a:rPr lang="en-US" sz="2400" dirty="0" err="1" smtClean="0"/>
              <a:t>sách</a:t>
            </a:r>
            <a:r>
              <a:rPr lang="en-US" sz="2400" dirty="0" smtClean="0"/>
              <a:t> </a:t>
            </a:r>
            <a:r>
              <a:rPr lang="en-US" sz="2400" dirty="0" err="1" smtClean="0"/>
              <a:t>liên</a:t>
            </a:r>
            <a:r>
              <a:rPr lang="en-US" sz="2400" dirty="0" smtClean="0"/>
              <a:t> </a:t>
            </a:r>
            <a:r>
              <a:rPr lang="en-US" sz="2400" dirty="0" err="1" smtClean="0"/>
              <a:t>kết</a:t>
            </a:r>
            <a:endParaRPr lang="en-US" sz="2400" dirty="0" smtClean="0"/>
          </a:p>
          <a:p>
            <a:endParaRPr lang="en-US" sz="2400" dirty="0" smtClean="0"/>
          </a:p>
          <a:p>
            <a:r>
              <a:rPr lang="en-US" sz="2400" dirty="0" err="1" smtClean="0"/>
              <a:t>Danh</a:t>
            </a:r>
            <a:r>
              <a:rPr lang="en-US" sz="2400" dirty="0" smtClean="0"/>
              <a:t> </a:t>
            </a:r>
            <a:r>
              <a:rPr lang="en-US" sz="2400" dirty="0" err="1" smtClean="0"/>
              <a:t>sách</a:t>
            </a:r>
            <a:r>
              <a:rPr lang="en-US" sz="2400" dirty="0" smtClean="0"/>
              <a:t> </a:t>
            </a:r>
            <a:r>
              <a:rPr lang="en-US" sz="2400" dirty="0" err="1" smtClean="0"/>
              <a:t>liên</a:t>
            </a:r>
            <a:r>
              <a:rPr lang="en-US" sz="2400" dirty="0" smtClean="0"/>
              <a:t> </a:t>
            </a:r>
            <a:r>
              <a:rPr lang="en-US" sz="2400" dirty="0" err="1" smtClean="0"/>
              <a:t>kết</a:t>
            </a:r>
            <a:r>
              <a:rPr lang="en-US" sz="2400" dirty="0" smtClean="0"/>
              <a:t> </a:t>
            </a:r>
            <a:r>
              <a:rPr lang="en-US" sz="2400" dirty="0" err="1" smtClean="0"/>
              <a:t>đơn</a:t>
            </a:r>
            <a:r>
              <a:rPr lang="en-US" sz="2400" dirty="0" smtClean="0"/>
              <a:t> (Singly Linked List)</a:t>
            </a:r>
          </a:p>
          <a:p>
            <a:endParaRPr lang="en-US" sz="2400" dirty="0" smtClean="0"/>
          </a:p>
          <a:p>
            <a:r>
              <a:rPr lang="en-US" sz="2400" dirty="0" err="1" smtClean="0"/>
              <a:t>Danh</a:t>
            </a:r>
            <a:r>
              <a:rPr lang="en-US" sz="2400" dirty="0" smtClean="0"/>
              <a:t> </a:t>
            </a:r>
            <a:r>
              <a:rPr lang="en-US" sz="2400" dirty="0" err="1" smtClean="0"/>
              <a:t>sách</a:t>
            </a:r>
            <a:r>
              <a:rPr lang="en-US" sz="2400" dirty="0" smtClean="0"/>
              <a:t> </a:t>
            </a:r>
            <a:r>
              <a:rPr lang="en-US" sz="2400" dirty="0" err="1" smtClean="0"/>
              <a:t>liên</a:t>
            </a:r>
            <a:r>
              <a:rPr lang="en-US" sz="2400" dirty="0" smtClean="0"/>
              <a:t> </a:t>
            </a:r>
            <a:r>
              <a:rPr lang="en-US" sz="2400" dirty="0" err="1" smtClean="0"/>
              <a:t>kết</a:t>
            </a:r>
            <a:r>
              <a:rPr lang="en-US" sz="2400" dirty="0" smtClean="0"/>
              <a:t> </a:t>
            </a:r>
            <a:r>
              <a:rPr lang="en-US" sz="2400" dirty="0" err="1" smtClean="0"/>
              <a:t>đôi</a:t>
            </a:r>
            <a:r>
              <a:rPr lang="en-US" sz="2400" dirty="0" smtClean="0"/>
              <a:t> (Doubly </a:t>
            </a:r>
            <a:r>
              <a:rPr lang="en-US" sz="2400" dirty="0"/>
              <a:t>Linked </a:t>
            </a:r>
            <a:r>
              <a:rPr lang="en-US" sz="2400" dirty="0" smtClean="0"/>
              <a:t>List)</a:t>
            </a:r>
          </a:p>
        </p:txBody>
      </p:sp>
      <p:grpSp>
        <p:nvGrpSpPr>
          <p:cNvPr id="6151" name="Group 4"/>
          <p:cNvGrpSpPr>
            <a:grpSpLocks/>
          </p:cNvGrpSpPr>
          <p:nvPr/>
        </p:nvGrpSpPr>
        <p:grpSpPr bwMode="auto">
          <a:xfrm>
            <a:off x="6858000" y="1371600"/>
            <a:ext cx="1905000" cy="1905000"/>
            <a:chOff x="4354" y="160"/>
            <a:chExt cx="1161" cy="1174"/>
          </a:xfrm>
        </p:grpSpPr>
        <p:sp>
          <p:nvSpPr>
            <p:cNvPr id="6152" name="Freeform 5"/>
            <p:cNvSpPr>
              <a:spLocks/>
            </p:cNvSpPr>
            <p:nvPr/>
          </p:nvSpPr>
          <p:spPr bwMode="auto">
            <a:xfrm>
              <a:off x="5111" y="905"/>
              <a:ext cx="404" cy="429"/>
            </a:xfrm>
            <a:custGeom>
              <a:avLst/>
              <a:gdLst>
                <a:gd name="T0" fmla="*/ 239 w 404"/>
                <a:gd name="T1" fmla="*/ 30 h 429"/>
                <a:gd name="T2" fmla="*/ 216 w 404"/>
                <a:gd name="T3" fmla="*/ 16 h 429"/>
                <a:gd name="T4" fmla="*/ 191 w 404"/>
                <a:gd name="T5" fmla="*/ 6 h 429"/>
                <a:gd name="T6" fmla="*/ 165 w 404"/>
                <a:gd name="T7" fmla="*/ 0 h 429"/>
                <a:gd name="T8" fmla="*/ 138 w 404"/>
                <a:gd name="T9" fmla="*/ 1 h 429"/>
                <a:gd name="T10" fmla="*/ 112 w 404"/>
                <a:gd name="T11" fmla="*/ 6 h 429"/>
                <a:gd name="T12" fmla="*/ 87 w 404"/>
                <a:gd name="T13" fmla="*/ 16 h 429"/>
                <a:gd name="T14" fmla="*/ 64 w 404"/>
                <a:gd name="T15" fmla="*/ 31 h 429"/>
                <a:gd name="T16" fmla="*/ 115 w 404"/>
                <a:gd name="T17" fmla="*/ 102 h 429"/>
                <a:gd name="T18" fmla="*/ 128 w 404"/>
                <a:gd name="T19" fmla="*/ 96 h 429"/>
                <a:gd name="T20" fmla="*/ 145 w 404"/>
                <a:gd name="T21" fmla="*/ 92 h 429"/>
                <a:gd name="T22" fmla="*/ 164 w 404"/>
                <a:gd name="T23" fmla="*/ 93 h 429"/>
                <a:gd name="T24" fmla="*/ 179 w 404"/>
                <a:gd name="T25" fmla="*/ 99 h 429"/>
                <a:gd name="T26" fmla="*/ 195 w 404"/>
                <a:gd name="T27" fmla="*/ 109 h 429"/>
                <a:gd name="T28" fmla="*/ 303 w 404"/>
                <a:gd name="T29" fmla="*/ 217 h 429"/>
                <a:gd name="T30" fmla="*/ 312 w 404"/>
                <a:gd name="T31" fmla="*/ 234 h 429"/>
                <a:gd name="T32" fmla="*/ 318 w 404"/>
                <a:gd name="T33" fmla="*/ 253 h 429"/>
                <a:gd name="T34" fmla="*/ 318 w 404"/>
                <a:gd name="T35" fmla="*/ 271 h 429"/>
                <a:gd name="T36" fmla="*/ 313 w 404"/>
                <a:gd name="T37" fmla="*/ 291 h 429"/>
                <a:gd name="T38" fmla="*/ 305 w 404"/>
                <a:gd name="T39" fmla="*/ 307 h 429"/>
                <a:gd name="T40" fmla="*/ 292 w 404"/>
                <a:gd name="T41" fmla="*/ 321 h 429"/>
                <a:gd name="T42" fmla="*/ 276 w 404"/>
                <a:gd name="T43" fmla="*/ 330 h 429"/>
                <a:gd name="T44" fmla="*/ 260 w 404"/>
                <a:gd name="T45" fmla="*/ 336 h 429"/>
                <a:gd name="T46" fmla="*/ 241 w 404"/>
                <a:gd name="T47" fmla="*/ 335 h 429"/>
                <a:gd name="T48" fmla="*/ 224 w 404"/>
                <a:gd name="T49" fmla="*/ 331 h 429"/>
                <a:gd name="T50" fmla="*/ 209 w 404"/>
                <a:gd name="T51" fmla="*/ 321 h 429"/>
                <a:gd name="T52" fmla="*/ 99 w 404"/>
                <a:gd name="T53" fmla="*/ 212 h 429"/>
                <a:gd name="T54" fmla="*/ 90 w 404"/>
                <a:gd name="T55" fmla="*/ 194 h 429"/>
                <a:gd name="T56" fmla="*/ 84 w 404"/>
                <a:gd name="T57" fmla="*/ 176 h 429"/>
                <a:gd name="T58" fmla="*/ 84 w 404"/>
                <a:gd name="T59" fmla="*/ 157 h 429"/>
                <a:gd name="T60" fmla="*/ 89 w 404"/>
                <a:gd name="T61" fmla="*/ 137 h 429"/>
                <a:gd name="T62" fmla="*/ 27 w 404"/>
                <a:gd name="T63" fmla="*/ 71 h 429"/>
                <a:gd name="T64" fmla="*/ 13 w 404"/>
                <a:gd name="T65" fmla="*/ 97 h 429"/>
                <a:gd name="T66" fmla="*/ 5 w 404"/>
                <a:gd name="T67" fmla="*/ 124 h 429"/>
                <a:gd name="T68" fmla="*/ 0 w 404"/>
                <a:gd name="T69" fmla="*/ 153 h 429"/>
                <a:gd name="T70" fmla="*/ 1 w 404"/>
                <a:gd name="T71" fmla="*/ 182 h 429"/>
                <a:gd name="T72" fmla="*/ 6 w 404"/>
                <a:gd name="T73" fmla="*/ 211 h 429"/>
                <a:gd name="T74" fmla="*/ 15 w 404"/>
                <a:gd name="T75" fmla="*/ 237 h 429"/>
                <a:gd name="T76" fmla="*/ 29 w 404"/>
                <a:gd name="T77" fmla="*/ 262 h 429"/>
                <a:gd name="T78" fmla="*/ 48 w 404"/>
                <a:gd name="T79" fmla="*/ 284 h 429"/>
                <a:gd name="T80" fmla="*/ 162 w 404"/>
                <a:gd name="T81" fmla="*/ 396 h 429"/>
                <a:gd name="T82" fmla="*/ 185 w 404"/>
                <a:gd name="T83" fmla="*/ 413 h 429"/>
                <a:gd name="T84" fmla="*/ 210 w 404"/>
                <a:gd name="T85" fmla="*/ 422 h 429"/>
                <a:gd name="T86" fmla="*/ 236 w 404"/>
                <a:gd name="T87" fmla="*/ 427 h 429"/>
                <a:gd name="T88" fmla="*/ 263 w 404"/>
                <a:gd name="T89" fmla="*/ 427 h 429"/>
                <a:gd name="T90" fmla="*/ 289 w 404"/>
                <a:gd name="T91" fmla="*/ 423 h 429"/>
                <a:gd name="T92" fmla="*/ 314 w 404"/>
                <a:gd name="T93" fmla="*/ 412 h 429"/>
                <a:gd name="T94" fmla="*/ 337 w 404"/>
                <a:gd name="T95" fmla="*/ 397 h 429"/>
                <a:gd name="T96" fmla="*/ 358 w 404"/>
                <a:gd name="T97" fmla="*/ 379 h 429"/>
                <a:gd name="T98" fmla="*/ 375 w 404"/>
                <a:gd name="T99" fmla="*/ 356 h 429"/>
                <a:gd name="T100" fmla="*/ 388 w 404"/>
                <a:gd name="T101" fmla="*/ 332 h 429"/>
                <a:gd name="T102" fmla="*/ 397 w 404"/>
                <a:gd name="T103" fmla="*/ 304 h 429"/>
                <a:gd name="T104" fmla="*/ 403 w 404"/>
                <a:gd name="T105" fmla="*/ 274 h 429"/>
                <a:gd name="T106" fmla="*/ 401 w 404"/>
                <a:gd name="T107" fmla="*/ 245 h 429"/>
                <a:gd name="T108" fmla="*/ 396 w 404"/>
                <a:gd name="T109" fmla="*/ 217 h 429"/>
                <a:gd name="T110" fmla="*/ 386 w 404"/>
                <a:gd name="T111" fmla="*/ 190 h 429"/>
                <a:gd name="T112" fmla="*/ 373 w 404"/>
                <a:gd name="T113" fmla="*/ 164 h 429"/>
                <a:gd name="T114" fmla="*/ 355 w 404"/>
                <a:gd name="T115" fmla="*/ 143 h 42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04"/>
                <a:gd name="T175" fmla="*/ 0 h 429"/>
                <a:gd name="T176" fmla="*/ 404 w 404"/>
                <a:gd name="T177" fmla="*/ 429 h 42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04" h="429">
                  <a:moveTo>
                    <a:pt x="250" y="40"/>
                  </a:moveTo>
                  <a:lnTo>
                    <a:pt x="239" y="30"/>
                  </a:lnTo>
                  <a:lnTo>
                    <a:pt x="228" y="22"/>
                  </a:lnTo>
                  <a:lnTo>
                    <a:pt x="216" y="16"/>
                  </a:lnTo>
                  <a:lnTo>
                    <a:pt x="203" y="10"/>
                  </a:lnTo>
                  <a:lnTo>
                    <a:pt x="191" y="6"/>
                  </a:lnTo>
                  <a:lnTo>
                    <a:pt x="178" y="2"/>
                  </a:lnTo>
                  <a:lnTo>
                    <a:pt x="165" y="0"/>
                  </a:lnTo>
                  <a:lnTo>
                    <a:pt x="151" y="0"/>
                  </a:lnTo>
                  <a:lnTo>
                    <a:pt x="138" y="1"/>
                  </a:lnTo>
                  <a:lnTo>
                    <a:pt x="125" y="2"/>
                  </a:lnTo>
                  <a:lnTo>
                    <a:pt x="112" y="6"/>
                  </a:lnTo>
                  <a:lnTo>
                    <a:pt x="99" y="10"/>
                  </a:lnTo>
                  <a:lnTo>
                    <a:pt x="87" y="16"/>
                  </a:lnTo>
                  <a:lnTo>
                    <a:pt x="74" y="23"/>
                  </a:lnTo>
                  <a:lnTo>
                    <a:pt x="64" y="31"/>
                  </a:lnTo>
                  <a:lnTo>
                    <a:pt x="53" y="40"/>
                  </a:lnTo>
                  <a:lnTo>
                    <a:pt x="115" y="102"/>
                  </a:lnTo>
                  <a:lnTo>
                    <a:pt x="119" y="100"/>
                  </a:lnTo>
                  <a:lnTo>
                    <a:pt x="128" y="96"/>
                  </a:lnTo>
                  <a:lnTo>
                    <a:pt x="137" y="93"/>
                  </a:lnTo>
                  <a:lnTo>
                    <a:pt x="145" y="92"/>
                  </a:lnTo>
                  <a:lnTo>
                    <a:pt x="154" y="92"/>
                  </a:lnTo>
                  <a:lnTo>
                    <a:pt x="164" y="93"/>
                  </a:lnTo>
                  <a:lnTo>
                    <a:pt x="172" y="95"/>
                  </a:lnTo>
                  <a:lnTo>
                    <a:pt x="179" y="99"/>
                  </a:lnTo>
                  <a:lnTo>
                    <a:pt x="188" y="103"/>
                  </a:lnTo>
                  <a:lnTo>
                    <a:pt x="195" y="109"/>
                  </a:lnTo>
                  <a:lnTo>
                    <a:pt x="297" y="210"/>
                  </a:lnTo>
                  <a:lnTo>
                    <a:pt x="303" y="217"/>
                  </a:lnTo>
                  <a:lnTo>
                    <a:pt x="309" y="225"/>
                  </a:lnTo>
                  <a:lnTo>
                    <a:pt x="312" y="234"/>
                  </a:lnTo>
                  <a:lnTo>
                    <a:pt x="315" y="243"/>
                  </a:lnTo>
                  <a:lnTo>
                    <a:pt x="318" y="253"/>
                  </a:lnTo>
                  <a:lnTo>
                    <a:pt x="318" y="262"/>
                  </a:lnTo>
                  <a:lnTo>
                    <a:pt x="318" y="271"/>
                  </a:lnTo>
                  <a:lnTo>
                    <a:pt x="316" y="281"/>
                  </a:lnTo>
                  <a:lnTo>
                    <a:pt x="313" y="291"/>
                  </a:lnTo>
                  <a:lnTo>
                    <a:pt x="309" y="299"/>
                  </a:lnTo>
                  <a:lnTo>
                    <a:pt x="305" y="307"/>
                  </a:lnTo>
                  <a:lnTo>
                    <a:pt x="299" y="314"/>
                  </a:lnTo>
                  <a:lnTo>
                    <a:pt x="292" y="321"/>
                  </a:lnTo>
                  <a:lnTo>
                    <a:pt x="285" y="326"/>
                  </a:lnTo>
                  <a:lnTo>
                    <a:pt x="276" y="330"/>
                  </a:lnTo>
                  <a:lnTo>
                    <a:pt x="268" y="334"/>
                  </a:lnTo>
                  <a:lnTo>
                    <a:pt x="260" y="336"/>
                  </a:lnTo>
                  <a:lnTo>
                    <a:pt x="251" y="336"/>
                  </a:lnTo>
                  <a:lnTo>
                    <a:pt x="241" y="335"/>
                  </a:lnTo>
                  <a:lnTo>
                    <a:pt x="233" y="334"/>
                  </a:lnTo>
                  <a:lnTo>
                    <a:pt x="224" y="331"/>
                  </a:lnTo>
                  <a:lnTo>
                    <a:pt x="216" y="326"/>
                  </a:lnTo>
                  <a:lnTo>
                    <a:pt x="209" y="321"/>
                  </a:lnTo>
                  <a:lnTo>
                    <a:pt x="107" y="221"/>
                  </a:lnTo>
                  <a:lnTo>
                    <a:pt x="99" y="212"/>
                  </a:lnTo>
                  <a:lnTo>
                    <a:pt x="94" y="202"/>
                  </a:lnTo>
                  <a:lnTo>
                    <a:pt x="90" y="194"/>
                  </a:lnTo>
                  <a:lnTo>
                    <a:pt x="87" y="185"/>
                  </a:lnTo>
                  <a:lnTo>
                    <a:pt x="84" y="176"/>
                  </a:lnTo>
                  <a:lnTo>
                    <a:pt x="84" y="166"/>
                  </a:lnTo>
                  <a:lnTo>
                    <a:pt x="84" y="157"/>
                  </a:lnTo>
                  <a:lnTo>
                    <a:pt x="86" y="147"/>
                  </a:lnTo>
                  <a:lnTo>
                    <a:pt x="89" y="137"/>
                  </a:lnTo>
                  <a:lnTo>
                    <a:pt x="90" y="133"/>
                  </a:lnTo>
                  <a:lnTo>
                    <a:pt x="27" y="71"/>
                  </a:lnTo>
                  <a:lnTo>
                    <a:pt x="20" y="84"/>
                  </a:lnTo>
                  <a:lnTo>
                    <a:pt x="13" y="97"/>
                  </a:lnTo>
                  <a:lnTo>
                    <a:pt x="9" y="110"/>
                  </a:lnTo>
                  <a:lnTo>
                    <a:pt x="5" y="124"/>
                  </a:lnTo>
                  <a:lnTo>
                    <a:pt x="2" y="139"/>
                  </a:lnTo>
                  <a:lnTo>
                    <a:pt x="0" y="153"/>
                  </a:lnTo>
                  <a:lnTo>
                    <a:pt x="0" y="168"/>
                  </a:lnTo>
                  <a:lnTo>
                    <a:pt x="1" y="182"/>
                  </a:lnTo>
                  <a:lnTo>
                    <a:pt x="3" y="197"/>
                  </a:lnTo>
                  <a:lnTo>
                    <a:pt x="6" y="211"/>
                  </a:lnTo>
                  <a:lnTo>
                    <a:pt x="10" y="225"/>
                  </a:lnTo>
                  <a:lnTo>
                    <a:pt x="15" y="237"/>
                  </a:lnTo>
                  <a:lnTo>
                    <a:pt x="22" y="251"/>
                  </a:lnTo>
                  <a:lnTo>
                    <a:pt x="29" y="262"/>
                  </a:lnTo>
                  <a:lnTo>
                    <a:pt x="38" y="274"/>
                  </a:lnTo>
                  <a:lnTo>
                    <a:pt x="48" y="284"/>
                  </a:lnTo>
                  <a:lnTo>
                    <a:pt x="152" y="388"/>
                  </a:lnTo>
                  <a:lnTo>
                    <a:pt x="162" y="396"/>
                  </a:lnTo>
                  <a:lnTo>
                    <a:pt x="173" y="404"/>
                  </a:lnTo>
                  <a:lnTo>
                    <a:pt x="185" y="413"/>
                  </a:lnTo>
                  <a:lnTo>
                    <a:pt x="197" y="417"/>
                  </a:lnTo>
                  <a:lnTo>
                    <a:pt x="210" y="422"/>
                  </a:lnTo>
                  <a:lnTo>
                    <a:pt x="222" y="425"/>
                  </a:lnTo>
                  <a:lnTo>
                    <a:pt x="236" y="427"/>
                  </a:lnTo>
                  <a:lnTo>
                    <a:pt x="249" y="428"/>
                  </a:lnTo>
                  <a:lnTo>
                    <a:pt x="263" y="427"/>
                  </a:lnTo>
                  <a:lnTo>
                    <a:pt x="276" y="425"/>
                  </a:lnTo>
                  <a:lnTo>
                    <a:pt x="289" y="423"/>
                  </a:lnTo>
                  <a:lnTo>
                    <a:pt x="302" y="418"/>
                  </a:lnTo>
                  <a:lnTo>
                    <a:pt x="314" y="412"/>
                  </a:lnTo>
                  <a:lnTo>
                    <a:pt x="327" y="406"/>
                  </a:lnTo>
                  <a:lnTo>
                    <a:pt x="337" y="397"/>
                  </a:lnTo>
                  <a:lnTo>
                    <a:pt x="348" y="388"/>
                  </a:lnTo>
                  <a:lnTo>
                    <a:pt x="358" y="379"/>
                  </a:lnTo>
                  <a:lnTo>
                    <a:pt x="368" y="368"/>
                  </a:lnTo>
                  <a:lnTo>
                    <a:pt x="375" y="356"/>
                  </a:lnTo>
                  <a:lnTo>
                    <a:pt x="382" y="343"/>
                  </a:lnTo>
                  <a:lnTo>
                    <a:pt x="388" y="332"/>
                  </a:lnTo>
                  <a:lnTo>
                    <a:pt x="393" y="317"/>
                  </a:lnTo>
                  <a:lnTo>
                    <a:pt x="397" y="304"/>
                  </a:lnTo>
                  <a:lnTo>
                    <a:pt x="400" y="290"/>
                  </a:lnTo>
                  <a:lnTo>
                    <a:pt x="403" y="274"/>
                  </a:lnTo>
                  <a:lnTo>
                    <a:pt x="403" y="261"/>
                  </a:lnTo>
                  <a:lnTo>
                    <a:pt x="401" y="245"/>
                  </a:lnTo>
                  <a:lnTo>
                    <a:pt x="399" y="232"/>
                  </a:lnTo>
                  <a:lnTo>
                    <a:pt x="396" y="217"/>
                  </a:lnTo>
                  <a:lnTo>
                    <a:pt x="392" y="203"/>
                  </a:lnTo>
                  <a:lnTo>
                    <a:pt x="386" y="190"/>
                  </a:lnTo>
                  <a:lnTo>
                    <a:pt x="380" y="177"/>
                  </a:lnTo>
                  <a:lnTo>
                    <a:pt x="373" y="164"/>
                  </a:lnTo>
                  <a:lnTo>
                    <a:pt x="364" y="154"/>
                  </a:lnTo>
                  <a:lnTo>
                    <a:pt x="355" y="143"/>
                  </a:lnTo>
                  <a:lnTo>
                    <a:pt x="250" y="40"/>
                  </a:lnTo>
                </a:path>
              </a:pathLst>
            </a:custGeom>
            <a:solidFill>
              <a:srgbClr val="B5B5B5"/>
            </a:solidFill>
            <a:ln w="12700" cap="rnd" cmpd="sng">
              <a:solidFill>
                <a:srgbClr val="B5B5B5"/>
              </a:solidFill>
              <a:prstDash val="solid"/>
              <a:round/>
              <a:headEnd type="none" w="med" len="med"/>
              <a:tailEnd type="none" w="med" len="med"/>
            </a:ln>
          </p:spPr>
          <p:txBody>
            <a:bodyPr/>
            <a:lstStyle/>
            <a:p>
              <a:endParaRPr lang="en-US"/>
            </a:p>
          </p:txBody>
        </p:sp>
        <p:sp>
          <p:nvSpPr>
            <p:cNvPr id="6153" name="Freeform 6"/>
            <p:cNvSpPr>
              <a:spLocks/>
            </p:cNvSpPr>
            <p:nvPr/>
          </p:nvSpPr>
          <p:spPr bwMode="auto">
            <a:xfrm>
              <a:off x="4733" y="533"/>
              <a:ext cx="403" cy="429"/>
            </a:xfrm>
            <a:custGeom>
              <a:avLst/>
              <a:gdLst>
                <a:gd name="T0" fmla="*/ 239 w 403"/>
                <a:gd name="T1" fmla="*/ 30 h 429"/>
                <a:gd name="T2" fmla="*/ 216 w 403"/>
                <a:gd name="T3" fmla="*/ 16 h 429"/>
                <a:gd name="T4" fmla="*/ 191 w 403"/>
                <a:gd name="T5" fmla="*/ 5 h 429"/>
                <a:gd name="T6" fmla="*/ 165 w 403"/>
                <a:gd name="T7" fmla="*/ 0 h 429"/>
                <a:gd name="T8" fmla="*/ 138 w 403"/>
                <a:gd name="T9" fmla="*/ 1 h 429"/>
                <a:gd name="T10" fmla="*/ 111 w 403"/>
                <a:gd name="T11" fmla="*/ 5 h 429"/>
                <a:gd name="T12" fmla="*/ 87 w 403"/>
                <a:gd name="T13" fmla="*/ 15 h 429"/>
                <a:gd name="T14" fmla="*/ 63 w 403"/>
                <a:gd name="T15" fmla="*/ 30 h 429"/>
                <a:gd name="T16" fmla="*/ 115 w 403"/>
                <a:gd name="T17" fmla="*/ 102 h 429"/>
                <a:gd name="T18" fmla="*/ 128 w 403"/>
                <a:gd name="T19" fmla="*/ 96 h 429"/>
                <a:gd name="T20" fmla="*/ 145 w 403"/>
                <a:gd name="T21" fmla="*/ 92 h 429"/>
                <a:gd name="T22" fmla="*/ 163 w 403"/>
                <a:gd name="T23" fmla="*/ 92 h 429"/>
                <a:gd name="T24" fmla="*/ 180 w 403"/>
                <a:gd name="T25" fmla="*/ 99 h 429"/>
                <a:gd name="T26" fmla="*/ 195 w 403"/>
                <a:gd name="T27" fmla="*/ 109 h 429"/>
                <a:gd name="T28" fmla="*/ 303 w 403"/>
                <a:gd name="T29" fmla="*/ 218 h 429"/>
                <a:gd name="T30" fmla="*/ 312 w 403"/>
                <a:gd name="T31" fmla="*/ 234 h 429"/>
                <a:gd name="T32" fmla="*/ 317 w 403"/>
                <a:gd name="T33" fmla="*/ 253 h 429"/>
                <a:gd name="T34" fmla="*/ 317 w 403"/>
                <a:gd name="T35" fmla="*/ 271 h 429"/>
                <a:gd name="T36" fmla="*/ 313 w 403"/>
                <a:gd name="T37" fmla="*/ 290 h 429"/>
                <a:gd name="T38" fmla="*/ 305 w 403"/>
                <a:gd name="T39" fmla="*/ 307 h 429"/>
                <a:gd name="T40" fmla="*/ 292 w 403"/>
                <a:gd name="T41" fmla="*/ 321 h 429"/>
                <a:gd name="T42" fmla="*/ 276 w 403"/>
                <a:gd name="T43" fmla="*/ 331 h 429"/>
                <a:gd name="T44" fmla="*/ 260 w 403"/>
                <a:gd name="T45" fmla="*/ 336 h 429"/>
                <a:gd name="T46" fmla="*/ 241 w 403"/>
                <a:gd name="T47" fmla="*/ 335 h 429"/>
                <a:gd name="T48" fmla="*/ 224 w 403"/>
                <a:gd name="T49" fmla="*/ 331 h 429"/>
                <a:gd name="T50" fmla="*/ 209 w 403"/>
                <a:gd name="T51" fmla="*/ 321 h 429"/>
                <a:gd name="T52" fmla="*/ 99 w 403"/>
                <a:gd name="T53" fmla="*/ 211 h 429"/>
                <a:gd name="T54" fmla="*/ 90 w 403"/>
                <a:gd name="T55" fmla="*/ 194 h 429"/>
                <a:gd name="T56" fmla="*/ 84 w 403"/>
                <a:gd name="T57" fmla="*/ 176 h 429"/>
                <a:gd name="T58" fmla="*/ 84 w 403"/>
                <a:gd name="T59" fmla="*/ 156 h 429"/>
                <a:gd name="T60" fmla="*/ 89 w 403"/>
                <a:gd name="T61" fmla="*/ 137 h 429"/>
                <a:gd name="T62" fmla="*/ 27 w 403"/>
                <a:gd name="T63" fmla="*/ 71 h 429"/>
                <a:gd name="T64" fmla="*/ 14 w 403"/>
                <a:gd name="T65" fmla="*/ 97 h 429"/>
                <a:gd name="T66" fmla="*/ 5 w 403"/>
                <a:gd name="T67" fmla="*/ 125 h 429"/>
                <a:gd name="T68" fmla="*/ 0 w 403"/>
                <a:gd name="T69" fmla="*/ 153 h 429"/>
                <a:gd name="T70" fmla="*/ 1 w 403"/>
                <a:gd name="T71" fmla="*/ 182 h 429"/>
                <a:gd name="T72" fmla="*/ 6 w 403"/>
                <a:gd name="T73" fmla="*/ 211 h 429"/>
                <a:gd name="T74" fmla="*/ 15 w 403"/>
                <a:gd name="T75" fmla="*/ 237 h 429"/>
                <a:gd name="T76" fmla="*/ 30 w 403"/>
                <a:gd name="T77" fmla="*/ 262 h 429"/>
                <a:gd name="T78" fmla="*/ 48 w 403"/>
                <a:gd name="T79" fmla="*/ 284 h 429"/>
                <a:gd name="T80" fmla="*/ 162 w 403"/>
                <a:gd name="T81" fmla="*/ 397 h 429"/>
                <a:gd name="T82" fmla="*/ 185 w 403"/>
                <a:gd name="T83" fmla="*/ 412 h 429"/>
                <a:gd name="T84" fmla="*/ 210 w 403"/>
                <a:gd name="T85" fmla="*/ 422 h 429"/>
                <a:gd name="T86" fmla="*/ 236 w 403"/>
                <a:gd name="T87" fmla="*/ 428 h 429"/>
                <a:gd name="T88" fmla="*/ 262 w 403"/>
                <a:gd name="T89" fmla="*/ 427 h 429"/>
                <a:gd name="T90" fmla="*/ 289 w 403"/>
                <a:gd name="T91" fmla="*/ 423 h 429"/>
                <a:gd name="T92" fmla="*/ 314 w 403"/>
                <a:gd name="T93" fmla="*/ 413 h 429"/>
                <a:gd name="T94" fmla="*/ 337 w 403"/>
                <a:gd name="T95" fmla="*/ 398 h 429"/>
                <a:gd name="T96" fmla="*/ 358 w 403"/>
                <a:gd name="T97" fmla="*/ 379 h 429"/>
                <a:gd name="T98" fmla="*/ 374 w 403"/>
                <a:gd name="T99" fmla="*/ 356 h 429"/>
                <a:gd name="T100" fmla="*/ 388 w 403"/>
                <a:gd name="T101" fmla="*/ 332 h 429"/>
                <a:gd name="T102" fmla="*/ 397 w 403"/>
                <a:gd name="T103" fmla="*/ 304 h 429"/>
                <a:gd name="T104" fmla="*/ 402 w 403"/>
                <a:gd name="T105" fmla="*/ 274 h 429"/>
                <a:gd name="T106" fmla="*/ 401 w 403"/>
                <a:gd name="T107" fmla="*/ 245 h 429"/>
                <a:gd name="T108" fmla="*/ 395 w 403"/>
                <a:gd name="T109" fmla="*/ 218 h 429"/>
                <a:gd name="T110" fmla="*/ 386 w 403"/>
                <a:gd name="T111" fmla="*/ 189 h 429"/>
                <a:gd name="T112" fmla="*/ 373 w 403"/>
                <a:gd name="T113" fmla="*/ 165 h 429"/>
                <a:gd name="T114" fmla="*/ 355 w 403"/>
                <a:gd name="T115" fmla="*/ 143 h 42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03"/>
                <a:gd name="T175" fmla="*/ 0 h 429"/>
                <a:gd name="T176" fmla="*/ 403 w 403"/>
                <a:gd name="T177" fmla="*/ 429 h 42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03" h="429">
                  <a:moveTo>
                    <a:pt x="249" y="39"/>
                  </a:moveTo>
                  <a:lnTo>
                    <a:pt x="239" y="30"/>
                  </a:lnTo>
                  <a:lnTo>
                    <a:pt x="228" y="22"/>
                  </a:lnTo>
                  <a:lnTo>
                    <a:pt x="216" y="16"/>
                  </a:lnTo>
                  <a:lnTo>
                    <a:pt x="203" y="10"/>
                  </a:lnTo>
                  <a:lnTo>
                    <a:pt x="191" y="5"/>
                  </a:lnTo>
                  <a:lnTo>
                    <a:pt x="178" y="2"/>
                  </a:lnTo>
                  <a:lnTo>
                    <a:pt x="165" y="0"/>
                  </a:lnTo>
                  <a:lnTo>
                    <a:pt x="151" y="0"/>
                  </a:lnTo>
                  <a:lnTo>
                    <a:pt x="138" y="1"/>
                  </a:lnTo>
                  <a:lnTo>
                    <a:pt x="125" y="2"/>
                  </a:lnTo>
                  <a:lnTo>
                    <a:pt x="111" y="5"/>
                  </a:lnTo>
                  <a:lnTo>
                    <a:pt x="99" y="10"/>
                  </a:lnTo>
                  <a:lnTo>
                    <a:pt x="87" y="15"/>
                  </a:lnTo>
                  <a:lnTo>
                    <a:pt x="75" y="23"/>
                  </a:lnTo>
                  <a:lnTo>
                    <a:pt x="63" y="30"/>
                  </a:lnTo>
                  <a:lnTo>
                    <a:pt x="53" y="39"/>
                  </a:lnTo>
                  <a:lnTo>
                    <a:pt x="115" y="102"/>
                  </a:lnTo>
                  <a:lnTo>
                    <a:pt x="119" y="100"/>
                  </a:lnTo>
                  <a:lnTo>
                    <a:pt x="128" y="96"/>
                  </a:lnTo>
                  <a:lnTo>
                    <a:pt x="136" y="92"/>
                  </a:lnTo>
                  <a:lnTo>
                    <a:pt x="145" y="92"/>
                  </a:lnTo>
                  <a:lnTo>
                    <a:pt x="154" y="91"/>
                  </a:lnTo>
                  <a:lnTo>
                    <a:pt x="163" y="92"/>
                  </a:lnTo>
                  <a:lnTo>
                    <a:pt x="171" y="94"/>
                  </a:lnTo>
                  <a:lnTo>
                    <a:pt x="180" y="99"/>
                  </a:lnTo>
                  <a:lnTo>
                    <a:pt x="188" y="102"/>
                  </a:lnTo>
                  <a:lnTo>
                    <a:pt x="195" y="109"/>
                  </a:lnTo>
                  <a:lnTo>
                    <a:pt x="297" y="210"/>
                  </a:lnTo>
                  <a:lnTo>
                    <a:pt x="303" y="218"/>
                  </a:lnTo>
                  <a:lnTo>
                    <a:pt x="309" y="225"/>
                  </a:lnTo>
                  <a:lnTo>
                    <a:pt x="312" y="234"/>
                  </a:lnTo>
                  <a:lnTo>
                    <a:pt x="315" y="243"/>
                  </a:lnTo>
                  <a:lnTo>
                    <a:pt x="317" y="253"/>
                  </a:lnTo>
                  <a:lnTo>
                    <a:pt x="318" y="261"/>
                  </a:lnTo>
                  <a:lnTo>
                    <a:pt x="317" y="271"/>
                  </a:lnTo>
                  <a:lnTo>
                    <a:pt x="315" y="281"/>
                  </a:lnTo>
                  <a:lnTo>
                    <a:pt x="313" y="290"/>
                  </a:lnTo>
                  <a:lnTo>
                    <a:pt x="309" y="299"/>
                  </a:lnTo>
                  <a:lnTo>
                    <a:pt x="305" y="307"/>
                  </a:lnTo>
                  <a:lnTo>
                    <a:pt x="299" y="314"/>
                  </a:lnTo>
                  <a:lnTo>
                    <a:pt x="292" y="321"/>
                  </a:lnTo>
                  <a:lnTo>
                    <a:pt x="284" y="326"/>
                  </a:lnTo>
                  <a:lnTo>
                    <a:pt x="276" y="331"/>
                  </a:lnTo>
                  <a:lnTo>
                    <a:pt x="268" y="334"/>
                  </a:lnTo>
                  <a:lnTo>
                    <a:pt x="260" y="336"/>
                  </a:lnTo>
                  <a:lnTo>
                    <a:pt x="250" y="337"/>
                  </a:lnTo>
                  <a:lnTo>
                    <a:pt x="241" y="335"/>
                  </a:lnTo>
                  <a:lnTo>
                    <a:pt x="232" y="334"/>
                  </a:lnTo>
                  <a:lnTo>
                    <a:pt x="224" y="331"/>
                  </a:lnTo>
                  <a:lnTo>
                    <a:pt x="216" y="326"/>
                  </a:lnTo>
                  <a:lnTo>
                    <a:pt x="209" y="321"/>
                  </a:lnTo>
                  <a:lnTo>
                    <a:pt x="108" y="221"/>
                  </a:lnTo>
                  <a:lnTo>
                    <a:pt x="99" y="211"/>
                  </a:lnTo>
                  <a:lnTo>
                    <a:pt x="94" y="203"/>
                  </a:lnTo>
                  <a:lnTo>
                    <a:pt x="90" y="194"/>
                  </a:lnTo>
                  <a:lnTo>
                    <a:pt x="87" y="185"/>
                  </a:lnTo>
                  <a:lnTo>
                    <a:pt x="84" y="176"/>
                  </a:lnTo>
                  <a:lnTo>
                    <a:pt x="84" y="166"/>
                  </a:lnTo>
                  <a:lnTo>
                    <a:pt x="84" y="156"/>
                  </a:lnTo>
                  <a:lnTo>
                    <a:pt x="87" y="147"/>
                  </a:lnTo>
                  <a:lnTo>
                    <a:pt x="89" y="137"/>
                  </a:lnTo>
                  <a:lnTo>
                    <a:pt x="90" y="133"/>
                  </a:lnTo>
                  <a:lnTo>
                    <a:pt x="27" y="71"/>
                  </a:lnTo>
                  <a:lnTo>
                    <a:pt x="19" y="83"/>
                  </a:lnTo>
                  <a:lnTo>
                    <a:pt x="14" y="97"/>
                  </a:lnTo>
                  <a:lnTo>
                    <a:pt x="9" y="110"/>
                  </a:lnTo>
                  <a:lnTo>
                    <a:pt x="5" y="125"/>
                  </a:lnTo>
                  <a:lnTo>
                    <a:pt x="2" y="138"/>
                  </a:lnTo>
                  <a:lnTo>
                    <a:pt x="0" y="153"/>
                  </a:lnTo>
                  <a:lnTo>
                    <a:pt x="0" y="168"/>
                  </a:lnTo>
                  <a:lnTo>
                    <a:pt x="1" y="182"/>
                  </a:lnTo>
                  <a:lnTo>
                    <a:pt x="3" y="197"/>
                  </a:lnTo>
                  <a:lnTo>
                    <a:pt x="6" y="211"/>
                  </a:lnTo>
                  <a:lnTo>
                    <a:pt x="10" y="225"/>
                  </a:lnTo>
                  <a:lnTo>
                    <a:pt x="15" y="237"/>
                  </a:lnTo>
                  <a:lnTo>
                    <a:pt x="22" y="251"/>
                  </a:lnTo>
                  <a:lnTo>
                    <a:pt x="30" y="262"/>
                  </a:lnTo>
                  <a:lnTo>
                    <a:pt x="38" y="274"/>
                  </a:lnTo>
                  <a:lnTo>
                    <a:pt x="48" y="284"/>
                  </a:lnTo>
                  <a:lnTo>
                    <a:pt x="152" y="388"/>
                  </a:lnTo>
                  <a:lnTo>
                    <a:pt x="162" y="397"/>
                  </a:lnTo>
                  <a:lnTo>
                    <a:pt x="173" y="404"/>
                  </a:lnTo>
                  <a:lnTo>
                    <a:pt x="185" y="412"/>
                  </a:lnTo>
                  <a:lnTo>
                    <a:pt x="197" y="417"/>
                  </a:lnTo>
                  <a:lnTo>
                    <a:pt x="210" y="422"/>
                  </a:lnTo>
                  <a:lnTo>
                    <a:pt x="222" y="426"/>
                  </a:lnTo>
                  <a:lnTo>
                    <a:pt x="236" y="428"/>
                  </a:lnTo>
                  <a:lnTo>
                    <a:pt x="249" y="428"/>
                  </a:lnTo>
                  <a:lnTo>
                    <a:pt x="262" y="427"/>
                  </a:lnTo>
                  <a:lnTo>
                    <a:pt x="276" y="426"/>
                  </a:lnTo>
                  <a:lnTo>
                    <a:pt x="289" y="423"/>
                  </a:lnTo>
                  <a:lnTo>
                    <a:pt x="301" y="418"/>
                  </a:lnTo>
                  <a:lnTo>
                    <a:pt x="314" y="413"/>
                  </a:lnTo>
                  <a:lnTo>
                    <a:pt x="327" y="406"/>
                  </a:lnTo>
                  <a:lnTo>
                    <a:pt x="337" y="398"/>
                  </a:lnTo>
                  <a:lnTo>
                    <a:pt x="348" y="388"/>
                  </a:lnTo>
                  <a:lnTo>
                    <a:pt x="358" y="379"/>
                  </a:lnTo>
                  <a:lnTo>
                    <a:pt x="367" y="368"/>
                  </a:lnTo>
                  <a:lnTo>
                    <a:pt x="374" y="356"/>
                  </a:lnTo>
                  <a:lnTo>
                    <a:pt x="381" y="344"/>
                  </a:lnTo>
                  <a:lnTo>
                    <a:pt x="388" y="332"/>
                  </a:lnTo>
                  <a:lnTo>
                    <a:pt x="393" y="318"/>
                  </a:lnTo>
                  <a:lnTo>
                    <a:pt x="397" y="304"/>
                  </a:lnTo>
                  <a:lnTo>
                    <a:pt x="400" y="290"/>
                  </a:lnTo>
                  <a:lnTo>
                    <a:pt x="402" y="274"/>
                  </a:lnTo>
                  <a:lnTo>
                    <a:pt x="402" y="260"/>
                  </a:lnTo>
                  <a:lnTo>
                    <a:pt x="401" y="245"/>
                  </a:lnTo>
                  <a:lnTo>
                    <a:pt x="398" y="232"/>
                  </a:lnTo>
                  <a:lnTo>
                    <a:pt x="395" y="218"/>
                  </a:lnTo>
                  <a:lnTo>
                    <a:pt x="392" y="203"/>
                  </a:lnTo>
                  <a:lnTo>
                    <a:pt x="386" y="189"/>
                  </a:lnTo>
                  <a:lnTo>
                    <a:pt x="380" y="177"/>
                  </a:lnTo>
                  <a:lnTo>
                    <a:pt x="373" y="165"/>
                  </a:lnTo>
                  <a:lnTo>
                    <a:pt x="364" y="154"/>
                  </a:lnTo>
                  <a:lnTo>
                    <a:pt x="355" y="143"/>
                  </a:lnTo>
                  <a:lnTo>
                    <a:pt x="249" y="39"/>
                  </a:lnTo>
                </a:path>
              </a:pathLst>
            </a:custGeom>
            <a:solidFill>
              <a:srgbClr val="B5B5B5"/>
            </a:solidFill>
            <a:ln w="12700" cap="rnd" cmpd="sng">
              <a:solidFill>
                <a:srgbClr val="B5B5B5"/>
              </a:solidFill>
              <a:prstDash val="solid"/>
              <a:round/>
              <a:headEnd type="none" w="med" len="med"/>
              <a:tailEnd type="none" w="med" len="med"/>
            </a:ln>
          </p:spPr>
          <p:txBody>
            <a:bodyPr/>
            <a:lstStyle/>
            <a:p>
              <a:endParaRPr lang="en-US"/>
            </a:p>
          </p:txBody>
        </p:sp>
        <p:sp>
          <p:nvSpPr>
            <p:cNvPr id="6154" name="Freeform 7"/>
            <p:cNvSpPr>
              <a:spLocks/>
            </p:cNvSpPr>
            <p:nvPr/>
          </p:nvSpPr>
          <p:spPr bwMode="auto">
            <a:xfrm>
              <a:off x="4354" y="161"/>
              <a:ext cx="403" cy="428"/>
            </a:xfrm>
            <a:custGeom>
              <a:avLst/>
              <a:gdLst>
                <a:gd name="T0" fmla="*/ 364 w 403"/>
                <a:gd name="T1" fmla="*/ 153 h 428"/>
                <a:gd name="T2" fmla="*/ 380 w 403"/>
                <a:gd name="T3" fmla="*/ 177 h 428"/>
                <a:gd name="T4" fmla="*/ 391 w 403"/>
                <a:gd name="T5" fmla="*/ 202 h 428"/>
                <a:gd name="T6" fmla="*/ 399 w 403"/>
                <a:gd name="T7" fmla="*/ 231 h 428"/>
                <a:gd name="T8" fmla="*/ 402 w 403"/>
                <a:gd name="T9" fmla="*/ 260 h 428"/>
                <a:gd name="T10" fmla="*/ 400 w 403"/>
                <a:gd name="T11" fmla="*/ 289 h 428"/>
                <a:gd name="T12" fmla="*/ 394 w 403"/>
                <a:gd name="T13" fmla="*/ 317 h 428"/>
                <a:gd name="T14" fmla="*/ 383 w 403"/>
                <a:gd name="T15" fmla="*/ 344 h 428"/>
                <a:gd name="T16" fmla="*/ 312 w 403"/>
                <a:gd name="T17" fmla="*/ 295 h 428"/>
                <a:gd name="T18" fmla="*/ 316 w 403"/>
                <a:gd name="T19" fmla="*/ 281 h 428"/>
                <a:gd name="T20" fmla="*/ 318 w 403"/>
                <a:gd name="T21" fmla="*/ 261 h 428"/>
                <a:gd name="T22" fmla="*/ 316 w 403"/>
                <a:gd name="T23" fmla="*/ 242 h 428"/>
                <a:gd name="T24" fmla="*/ 308 w 403"/>
                <a:gd name="T25" fmla="*/ 225 h 428"/>
                <a:gd name="T26" fmla="*/ 297 w 403"/>
                <a:gd name="T27" fmla="*/ 209 h 428"/>
                <a:gd name="T28" fmla="*/ 186 w 403"/>
                <a:gd name="T29" fmla="*/ 103 h 428"/>
                <a:gd name="T30" fmla="*/ 171 w 403"/>
                <a:gd name="T31" fmla="*/ 95 h 428"/>
                <a:gd name="T32" fmla="*/ 153 w 403"/>
                <a:gd name="T33" fmla="*/ 92 h 428"/>
                <a:gd name="T34" fmla="*/ 136 w 403"/>
                <a:gd name="T35" fmla="*/ 94 h 428"/>
                <a:gd name="T36" fmla="*/ 119 w 403"/>
                <a:gd name="T37" fmla="*/ 101 h 428"/>
                <a:gd name="T38" fmla="*/ 105 w 403"/>
                <a:gd name="T39" fmla="*/ 111 h 428"/>
                <a:gd name="T40" fmla="*/ 94 w 403"/>
                <a:gd name="T41" fmla="*/ 127 h 428"/>
                <a:gd name="T42" fmla="*/ 86 w 403"/>
                <a:gd name="T43" fmla="*/ 144 h 428"/>
                <a:gd name="T44" fmla="*/ 84 w 403"/>
                <a:gd name="T45" fmla="*/ 163 h 428"/>
                <a:gd name="T46" fmla="*/ 86 w 403"/>
                <a:gd name="T47" fmla="*/ 183 h 428"/>
                <a:gd name="T48" fmla="*/ 92 w 403"/>
                <a:gd name="T49" fmla="*/ 201 h 428"/>
                <a:gd name="T50" fmla="*/ 102 w 403"/>
                <a:gd name="T51" fmla="*/ 216 h 428"/>
                <a:gd name="T52" fmla="*/ 214 w 403"/>
                <a:gd name="T53" fmla="*/ 325 h 428"/>
                <a:gd name="T54" fmla="*/ 231 w 403"/>
                <a:gd name="T55" fmla="*/ 332 h 428"/>
                <a:gd name="T56" fmla="*/ 247 w 403"/>
                <a:gd name="T57" fmla="*/ 336 h 428"/>
                <a:gd name="T58" fmla="*/ 266 w 403"/>
                <a:gd name="T59" fmla="*/ 335 h 428"/>
                <a:gd name="T60" fmla="*/ 283 w 403"/>
                <a:gd name="T61" fmla="*/ 327 h 428"/>
                <a:gd name="T62" fmla="*/ 349 w 403"/>
                <a:gd name="T63" fmla="*/ 387 h 428"/>
                <a:gd name="T64" fmla="*/ 327 w 403"/>
                <a:gd name="T65" fmla="*/ 405 h 428"/>
                <a:gd name="T66" fmla="*/ 303 w 403"/>
                <a:gd name="T67" fmla="*/ 417 h 428"/>
                <a:gd name="T68" fmla="*/ 277 w 403"/>
                <a:gd name="T69" fmla="*/ 425 h 428"/>
                <a:gd name="T70" fmla="*/ 250 w 403"/>
                <a:gd name="T71" fmla="*/ 427 h 428"/>
                <a:gd name="T72" fmla="*/ 224 w 403"/>
                <a:gd name="T73" fmla="*/ 426 h 428"/>
                <a:gd name="T74" fmla="*/ 198 w 403"/>
                <a:gd name="T75" fmla="*/ 417 h 428"/>
                <a:gd name="T76" fmla="*/ 175 w 403"/>
                <a:gd name="T77" fmla="*/ 405 h 428"/>
                <a:gd name="T78" fmla="*/ 153 w 403"/>
                <a:gd name="T79" fmla="*/ 387 h 428"/>
                <a:gd name="T80" fmla="*/ 39 w 403"/>
                <a:gd name="T81" fmla="*/ 275 h 428"/>
                <a:gd name="T82" fmla="*/ 21 w 403"/>
                <a:gd name="T83" fmla="*/ 252 h 428"/>
                <a:gd name="T84" fmla="*/ 11 w 403"/>
                <a:gd name="T85" fmla="*/ 226 h 428"/>
                <a:gd name="T86" fmla="*/ 3 w 403"/>
                <a:gd name="T87" fmla="*/ 198 h 428"/>
                <a:gd name="T88" fmla="*/ 0 w 403"/>
                <a:gd name="T89" fmla="*/ 169 h 428"/>
                <a:gd name="T90" fmla="*/ 1 w 403"/>
                <a:gd name="T91" fmla="*/ 140 h 428"/>
                <a:gd name="T92" fmla="*/ 8 w 403"/>
                <a:gd name="T93" fmla="*/ 112 h 428"/>
                <a:gd name="T94" fmla="*/ 19 w 403"/>
                <a:gd name="T95" fmla="*/ 85 h 428"/>
                <a:gd name="T96" fmla="*/ 34 w 403"/>
                <a:gd name="T97" fmla="*/ 61 h 428"/>
                <a:gd name="T98" fmla="*/ 53 w 403"/>
                <a:gd name="T99" fmla="*/ 40 h 428"/>
                <a:gd name="T100" fmla="*/ 75 w 403"/>
                <a:gd name="T101" fmla="*/ 24 h 428"/>
                <a:gd name="T102" fmla="*/ 99 w 403"/>
                <a:gd name="T103" fmla="*/ 11 h 428"/>
                <a:gd name="T104" fmla="*/ 125 w 403"/>
                <a:gd name="T105" fmla="*/ 1 h 428"/>
                <a:gd name="T106" fmla="*/ 151 w 403"/>
                <a:gd name="T107" fmla="*/ 0 h 428"/>
                <a:gd name="T108" fmla="*/ 177 w 403"/>
                <a:gd name="T109" fmla="*/ 3 h 428"/>
                <a:gd name="T110" fmla="*/ 203 w 403"/>
                <a:gd name="T111" fmla="*/ 10 h 428"/>
                <a:gd name="T112" fmla="*/ 228 w 403"/>
                <a:gd name="T113" fmla="*/ 22 h 428"/>
                <a:gd name="T114" fmla="*/ 250 w 403"/>
                <a:gd name="T115" fmla="*/ 40 h 42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03"/>
                <a:gd name="T175" fmla="*/ 0 h 428"/>
                <a:gd name="T176" fmla="*/ 403 w 403"/>
                <a:gd name="T177" fmla="*/ 428 h 42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03" h="428">
                  <a:moveTo>
                    <a:pt x="355" y="143"/>
                  </a:moveTo>
                  <a:lnTo>
                    <a:pt x="364" y="153"/>
                  </a:lnTo>
                  <a:lnTo>
                    <a:pt x="373" y="165"/>
                  </a:lnTo>
                  <a:lnTo>
                    <a:pt x="380" y="177"/>
                  </a:lnTo>
                  <a:lnTo>
                    <a:pt x="386" y="189"/>
                  </a:lnTo>
                  <a:lnTo>
                    <a:pt x="391" y="202"/>
                  </a:lnTo>
                  <a:lnTo>
                    <a:pt x="396" y="217"/>
                  </a:lnTo>
                  <a:lnTo>
                    <a:pt x="399" y="231"/>
                  </a:lnTo>
                  <a:lnTo>
                    <a:pt x="400" y="245"/>
                  </a:lnTo>
                  <a:lnTo>
                    <a:pt x="402" y="260"/>
                  </a:lnTo>
                  <a:lnTo>
                    <a:pt x="402" y="274"/>
                  </a:lnTo>
                  <a:lnTo>
                    <a:pt x="400" y="289"/>
                  </a:lnTo>
                  <a:lnTo>
                    <a:pt x="397" y="303"/>
                  </a:lnTo>
                  <a:lnTo>
                    <a:pt x="394" y="317"/>
                  </a:lnTo>
                  <a:lnTo>
                    <a:pt x="388" y="331"/>
                  </a:lnTo>
                  <a:lnTo>
                    <a:pt x="383" y="344"/>
                  </a:lnTo>
                  <a:lnTo>
                    <a:pt x="375" y="356"/>
                  </a:lnTo>
                  <a:lnTo>
                    <a:pt x="312" y="295"/>
                  </a:lnTo>
                  <a:lnTo>
                    <a:pt x="313" y="291"/>
                  </a:lnTo>
                  <a:lnTo>
                    <a:pt x="316" y="281"/>
                  </a:lnTo>
                  <a:lnTo>
                    <a:pt x="318" y="271"/>
                  </a:lnTo>
                  <a:lnTo>
                    <a:pt x="318" y="261"/>
                  </a:lnTo>
                  <a:lnTo>
                    <a:pt x="317" y="252"/>
                  </a:lnTo>
                  <a:lnTo>
                    <a:pt x="316" y="242"/>
                  </a:lnTo>
                  <a:lnTo>
                    <a:pt x="312" y="233"/>
                  </a:lnTo>
                  <a:lnTo>
                    <a:pt x="308" y="225"/>
                  </a:lnTo>
                  <a:lnTo>
                    <a:pt x="303" y="217"/>
                  </a:lnTo>
                  <a:lnTo>
                    <a:pt x="297" y="209"/>
                  </a:lnTo>
                  <a:lnTo>
                    <a:pt x="195" y="109"/>
                  </a:lnTo>
                  <a:lnTo>
                    <a:pt x="186" y="103"/>
                  </a:lnTo>
                  <a:lnTo>
                    <a:pt x="179" y="98"/>
                  </a:lnTo>
                  <a:lnTo>
                    <a:pt x="171" y="95"/>
                  </a:lnTo>
                  <a:lnTo>
                    <a:pt x="162" y="93"/>
                  </a:lnTo>
                  <a:lnTo>
                    <a:pt x="153" y="92"/>
                  </a:lnTo>
                  <a:lnTo>
                    <a:pt x="145" y="92"/>
                  </a:lnTo>
                  <a:lnTo>
                    <a:pt x="136" y="94"/>
                  </a:lnTo>
                  <a:lnTo>
                    <a:pt x="127" y="95"/>
                  </a:lnTo>
                  <a:lnTo>
                    <a:pt x="119" y="101"/>
                  </a:lnTo>
                  <a:lnTo>
                    <a:pt x="112" y="105"/>
                  </a:lnTo>
                  <a:lnTo>
                    <a:pt x="105" y="111"/>
                  </a:lnTo>
                  <a:lnTo>
                    <a:pt x="99" y="118"/>
                  </a:lnTo>
                  <a:lnTo>
                    <a:pt x="94" y="127"/>
                  </a:lnTo>
                  <a:lnTo>
                    <a:pt x="90" y="135"/>
                  </a:lnTo>
                  <a:lnTo>
                    <a:pt x="86" y="144"/>
                  </a:lnTo>
                  <a:lnTo>
                    <a:pt x="84" y="153"/>
                  </a:lnTo>
                  <a:lnTo>
                    <a:pt x="84" y="163"/>
                  </a:lnTo>
                  <a:lnTo>
                    <a:pt x="84" y="173"/>
                  </a:lnTo>
                  <a:lnTo>
                    <a:pt x="86" y="183"/>
                  </a:lnTo>
                  <a:lnTo>
                    <a:pt x="88" y="193"/>
                  </a:lnTo>
                  <a:lnTo>
                    <a:pt x="92" y="201"/>
                  </a:lnTo>
                  <a:lnTo>
                    <a:pt x="96" y="209"/>
                  </a:lnTo>
                  <a:lnTo>
                    <a:pt x="102" y="216"/>
                  </a:lnTo>
                  <a:lnTo>
                    <a:pt x="204" y="316"/>
                  </a:lnTo>
                  <a:lnTo>
                    <a:pt x="214" y="325"/>
                  </a:lnTo>
                  <a:lnTo>
                    <a:pt x="222" y="329"/>
                  </a:lnTo>
                  <a:lnTo>
                    <a:pt x="231" y="332"/>
                  </a:lnTo>
                  <a:lnTo>
                    <a:pt x="239" y="335"/>
                  </a:lnTo>
                  <a:lnTo>
                    <a:pt x="247" y="336"/>
                  </a:lnTo>
                  <a:lnTo>
                    <a:pt x="257" y="335"/>
                  </a:lnTo>
                  <a:lnTo>
                    <a:pt x="266" y="335"/>
                  </a:lnTo>
                  <a:lnTo>
                    <a:pt x="274" y="331"/>
                  </a:lnTo>
                  <a:lnTo>
                    <a:pt x="283" y="327"/>
                  </a:lnTo>
                  <a:lnTo>
                    <a:pt x="287" y="326"/>
                  </a:lnTo>
                  <a:lnTo>
                    <a:pt x="349" y="387"/>
                  </a:lnTo>
                  <a:lnTo>
                    <a:pt x="339" y="397"/>
                  </a:lnTo>
                  <a:lnTo>
                    <a:pt x="327" y="405"/>
                  </a:lnTo>
                  <a:lnTo>
                    <a:pt x="316" y="411"/>
                  </a:lnTo>
                  <a:lnTo>
                    <a:pt x="303" y="417"/>
                  </a:lnTo>
                  <a:lnTo>
                    <a:pt x="290" y="422"/>
                  </a:lnTo>
                  <a:lnTo>
                    <a:pt x="277" y="425"/>
                  </a:lnTo>
                  <a:lnTo>
                    <a:pt x="264" y="427"/>
                  </a:lnTo>
                  <a:lnTo>
                    <a:pt x="250" y="427"/>
                  </a:lnTo>
                  <a:lnTo>
                    <a:pt x="237" y="427"/>
                  </a:lnTo>
                  <a:lnTo>
                    <a:pt x="224" y="426"/>
                  </a:lnTo>
                  <a:lnTo>
                    <a:pt x="210" y="421"/>
                  </a:lnTo>
                  <a:lnTo>
                    <a:pt x="198" y="417"/>
                  </a:lnTo>
                  <a:lnTo>
                    <a:pt x="186" y="412"/>
                  </a:lnTo>
                  <a:lnTo>
                    <a:pt x="175" y="405"/>
                  </a:lnTo>
                  <a:lnTo>
                    <a:pt x="163" y="397"/>
                  </a:lnTo>
                  <a:lnTo>
                    <a:pt x="153" y="387"/>
                  </a:lnTo>
                  <a:lnTo>
                    <a:pt x="47" y="285"/>
                  </a:lnTo>
                  <a:lnTo>
                    <a:pt x="39" y="275"/>
                  </a:lnTo>
                  <a:lnTo>
                    <a:pt x="30" y="264"/>
                  </a:lnTo>
                  <a:lnTo>
                    <a:pt x="21" y="252"/>
                  </a:lnTo>
                  <a:lnTo>
                    <a:pt x="16" y="239"/>
                  </a:lnTo>
                  <a:lnTo>
                    <a:pt x="11" y="226"/>
                  </a:lnTo>
                  <a:lnTo>
                    <a:pt x="6" y="213"/>
                  </a:lnTo>
                  <a:lnTo>
                    <a:pt x="3" y="198"/>
                  </a:lnTo>
                  <a:lnTo>
                    <a:pt x="1" y="184"/>
                  </a:lnTo>
                  <a:lnTo>
                    <a:pt x="0" y="169"/>
                  </a:lnTo>
                  <a:lnTo>
                    <a:pt x="0" y="154"/>
                  </a:lnTo>
                  <a:lnTo>
                    <a:pt x="1" y="140"/>
                  </a:lnTo>
                  <a:lnTo>
                    <a:pt x="4" y="126"/>
                  </a:lnTo>
                  <a:lnTo>
                    <a:pt x="8" y="112"/>
                  </a:lnTo>
                  <a:lnTo>
                    <a:pt x="13" y="98"/>
                  </a:lnTo>
                  <a:lnTo>
                    <a:pt x="19" y="85"/>
                  </a:lnTo>
                  <a:lnTo>
                    <a:pt x="26" y="72"/>
                  </a:lnTo>
                  <a:lnTo>
                    <a:pt x="34" y="61"/>
                  </a:lnTo>
                  <a:lnTo>
                    <a:pt x="43" y="50"/>
                  </a:lnTo>
                  <a:lnTo>
                    <a:pt x="53" y="40"/>
                  </a:lnTo>
                  <a:lnTo>
                    <a:pt x="63" y="31"/>
                  </a:lnTo>
                  <a:lnTo>
                    <a:pt x="75" y="24"/>
                  </a:lnTo>
                  <a:lnTo>
                    <a:pt x="87" y="16"/>
                  </a:lnTo>
                  <a:lnTo>
                    <a:pt x="99" y="11"/>
                  </a:lnTo>
                  <a:lnTo>
                    <a:pt x="111" y="6"/>
                  </a:lnTo>
                  <a:lnTo>
                    <a:pt x="125" y="1"/>
                  </a:lnTo>
                  <a:lnTo>
                    <a:pt x="138" y="0"/>
                  </a:lnTo>
                  <a:lnTo>
                    <a:pt x="151" y="0"/>
                  </a:lnTo>
                  <a:lnTo>
                    <a:pt x="164" y="1"/>
                  </a:lnTo>
                  <a:lnTo>
                    <a:pt x="177" y="3"/>
                  </a:lnTo>
                  <a:lnTo>
                    <a:pt x="191" y="5"/>
                  </a:lnTo>
                  <a:lnTo>
                    <a:pt x="203" y="10"/>
                  </a:lnTo>
                  <a:lnTo>
                    <a:pt x="216" y="15"/>
                  </a:lnTo>
                  <a:lnTo>
                    <a:pt x="228" y="22"/>
                  </a:lnTo>
                  <a:lnTo>
                    <a:pt x="239" y="31"/>
                  </a:lnTo>
                  <a:lnTo>
                    <a:pt x="250" y="40"/>
                  </a:lnTo>
                  <a:lnTo>
                    <a:pt x="355" y="143"/>
                  </a:lnTo>
                </a:path>
              </a:pathLst>
            </a:custGeom>
            <a:solidFill>
              <a:srgbClr val="B5B5B5"/>
            </a:solidFill>
            <a:ln w="12700" cap="rnd" cmpd="sng">
              <a:solidFill>
                <a:srgbClr val="B5B5B5"/>
              </a:solidFill>
              <a:prstDash val="solid"/>
              <a:round/>
              <a:headEnd type="none" w="med" len="med"/>
              <a:tailEnd type="none" w="med" len="med"/>
            </a:ln>
          </p:spPr>
          <p:txBody>
            <a:bodyPr/>
            <a:lstStyle/>
            <a:p>
              <a:endParaRPr lang="en-US"/>
            </a:p>
          </p:txBody>
        </p:sp>
        <p:sp>
          <p:nvSpPr>
            <p:cNvPr id="6155" name="Freeform 8"/>
            <p:cNvSpPr>
              <a:spLocks/>
            </p:cNvSpPr>
            <p:nvPr/>
          </p:nvSpPr>
          <p:spPr bwMode="auto">
            <a:xfrm>
              <a:off x="4949" y="758"/>
              <a:ext cx="345" cy="349"/>
            </a:xfrm>
            <a:custGeom>
              <a:avLst/>
              <a:gdLst>
                <a:gd name="T0" fmla="*/ 14 w 345"/>
                <a:gd name="T1" fmla="*/ 80 h 349"/>
                <a:gd name="T2" fmla="*/ 12 w 345"/>
                <a:gd name="T3" fmla="*/ 79 h 349"/>
                <a:gd name="T4" fmla="*/ 7 w 345"/>
                <a:gd name="T5" fmla="*/ 73 h 349"/>
                <a:gd name="T6" fmla="*/ 4 w 345"/>
                <a:gd name="T7" fmla="*/ 66 h 349"/>
                <a:gd name="T8" fmla="*/ 2 w 345"/>
                <a:gd name="T9" fmla="*/ 58 h 349"/>
                <a:gd name="T10" fmla="*/ 0 w 345"/>
                <a:gd name="T11" fmla="*/ 52 h 349"/>
                <a:gd name="T12" fmla="*/ 0 w 345"/>
                <a:gd name="T13" fmla="*/ 44 h 349"/>
                <a:gd name="T14" fmla="*/ 1 w 345"/>
                <a:gd name="T15" fmla="*/ 36 h 349"/>
                <a:gd name="T16" fmla="*/ 3 w 345"/>
                <a:gd name="T17" fmla="*/ 28 h 349"/>
                <a:gd name="T18" fmla="*/ 6 w 345"/>
                <a:gd name="T19" fmla="*/ 22 h 349"/>
                <a:gd name="T20" fmla="*/ 11 w 345"/>
                <a:gd name="T21" fmla="*/ 16 h 349"/>
                <a:gd name="T22" fmla="*/ 16 w 345"/>
                <a:gd name="T23" fmla="*/ 11 h 349"/>
                <a:gd name="T24" fmla="*/ 21 w 345"/>
                <a:gd name="T25" fmla="*/ 7 h 349"/>
                <a:gd name="T26" fmla="*/ 27 w 345"/>
                <a:gd name="T27" fmla="*/ 3 h 349"/>
                <a:gd name="T28" fmla="*/ 35 w 345"/>
                <a:gd name="T29" fmla="*/ 1 h 349"/>
                <a:gd name="T30" fmla="*/ 42 w 345"/>
                <a:gd name="T31" fmla="*/ 0 h 349"/>
                <a:gd name="T32" fmla="*/ 48 w 345"/>
                <a:gd name="T33" fmla="*/ 1 h 349"/>
                <a:gd name="T34" fmla="*/ 56 w 345"/>
                <a:gd name="T35" fmla="*/ 4 h 349"/>
                <a:gd name="T36" fmla="*/ 61 w 345"/>
                <a:gd name="T37" fmla="*/ 6 h 349"/>
                <a:gd name="T38" fmla="*/ 68 w 345"/>
                <a:gd name="T39" fmla="*/ 10 h 349"/>
                <a:gd name="T40" fmla="*/ 331 w 345"/>
                <a:gd name="T41" fmla="*/ 268 h 349"/>
                <a:gd name="T42" fmla="*/ 333 w 345"/>
                <a:gd name="T43" fmla="*/ 269 h 349"/>
                <a:gd name="T44" fmla="*/ 338 w 345"/>
                <a:gd name="T45" fmla="*/ 275 h 349"/>
                <a:gd name="T46" fmla="*/ 341 w 345"/>
                <a:gd name="T47" fmla="*/ 281 h 349"/>
                <a:gd name="T48" fmla="*/ 344 w 345"/>
                <a:gd name="T49" fmla="*/ 291 h 349"/>
                <a:gd name="T50" fmla="*/ 344 w 345"/>
                <a:gd name="T51" fmla="*/ 296 h 349"/>
                <a:gd name="T52" fmla="*/ 344 w 345"/>
                <a:gd name="T53" fmla="*/ 304 h 349"/>
                <a:gd name="T54" fmla="*/ 344 w 345"/>
                <a:gd name="T55" fmla="*/ 312 h 349"/>
                <a:gd name="T56" fmla="*/ 341 w 345"/>
                <a:gd name="T57" fmla="*/ 319 h 349"/>
                <a:gd name="T58" fmla="*/ 338 w 345"/>
                <a:gd name="T59" fmla="*/ 325 h 349"/>
                <a:gd name="T60" fmla="*/ 334 w 345"/>
                <a:gd name="T61" fmla="*/ 332 h 349"/>
                <a:gd name="T62" fmla="*/ 328 w 345"/>
                <a:gd name="T63" fmla="*/ 337 h 349"/>
                <a:gd name="T64" fmla="*/ 323 w 345"/>
                <a:gd name="T65" fmla="*/ 341 h 349"/>
                <a:gd name="T66" fmla="*/ 317 w 345"/>
                <a:gd name="T67" fmla="*/ 345 h 349"/>
                <a:gd name="T68" fmla="*/ 310 w 345"/>
                <a:gd name="T69" fmla="*/ 346 h 349"/>
                <a:gd name="T70" fmla="*/ 303 w 345"/>
                <a:gd name="T71" fmla="*/ 348 h 349"/>
                <a:gd name="T72" fmla="*/ 297 w 345"/>
                <a:gd name="T73" fmla="*/ 347 h 349"/>
                <a:gd name="T74" fmla="*/ 289 w 345"/>
                <a:gd name="T75" fmla="*/ 345 h 349"/>
                <a:gd name="T76" fmla="*/ 283 w 345"/>
                <a:gd name="T77" fmla="*/ 342 h 349"/>
                <a:gd name="T78" fmla="*/ 277 w 345"/>
                <a:gd name="T79" fmla="*/ 338 h 349"/>
                <a:gd name="T80" fmla="*/ 14 w 345"/>
                <a:gd name="T81" fmla="*/ 80 h 34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45"/>
                <a:gd name="T124" fmla="*/ 0 h 349"/>
                <a:gd name="T125" fmla="*/ 345 w 345"/>
                <a:gd name="T126" fmla="*/ 349 h 34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45" h="349">
                  <a:moveTo>
                    <a:pt x="14" y="80"/>
                  </a:moveTo>
                  <a:lnTo>
                    <a:pt x="12" y="79"/>
                  </a:lnTo>
                  <a:lnTo>
                    <a:pt x="7" y="73"/>
                  </a:lnTo>
                  <a:lnTo>
                    <a:pt x="4" y="66"/>
                  </a:lnTo>
                  <a:lnTo>
                    <a:pt x="2" y="58"/>
                  </a:lnTo>
                  <a:lnTo>
                    <a:pt x="0" y="52"/>
                  </a:lnTo>
                  <a:lnTo>
                    <a:pt x="0" y="44"/>
                  </a:lnTo>
                  <a:lnTo>
                    <a:pt x="1" y="36"/>
                  </a:lnTo>
                  <a:lnTo>
                    <a:pt x="3" y="28"/>
                  </a:lnTo>
                  <a:lnTo>
                    <a:pt x="6" y="22"/>
                  </a:lnTo>
                  <a:lnTo>
                    <a:pt x="11" y="16"/>
                  </a:lnTo>
                  <a:lnTo>
                    <a:pt x="16" y="11"/>
                  </a:lnTo>
                  <a:lnTo>
                    <a:pt x="21" y="7"/>
                  </a:lnTo>
                  <a:lnTo>
                    <a:pt x="27" y="3"/>
                  </a:lnTo>
                  <a:lnTo>
                    <a:pt x="35" y="1"/>
                  </a:lnTo>
                  <a:lnTo>
                    <a:pt x="42" y="0"/>
                  </a:lnTo>
                  <a:lnTo>
                    <a:pt x="48" y="1"/>
                  </a:lnTo>
                  <a:lnTo>
                    <a:pt x="56" y="4"/>
                  </a:lnTo>
                  <a:lnTo>
                    <a:pt x="61" y="6"/>
                  </a:lnTo>
                  <a:lnTo>
                    <a:pt x="68" y="10"/>
                  </a:lnTo>
                  <a:lnTo>
                    <a:pt x="331" y="268"/>
                  </a:lnTo>
                  <a:lnTo>
                    <a:pt x="333" y="269"/>
                  </a:lnTo>
                  <a:lnTo>
                    <a:pt x="338" y="275"/>
                  </a:lnTo>
                  <a:lnTo>
                    <a:pt x="341" y="281"/>
                  </a:lnTo>
                  <a:lnTo>
                    <a:pt x="344" y="291"/>
                  </a:lnTo>
                  <a:lnTo>
                    <a:pt x="344" y="296"/>
                  </a:lnTo>
                  <a:lnTo>
                    <a:pt x="344" y="304"/>
                  </a:lnTo>
                  <a:lnTo>
                    <a:pt x="344" y="312"/>
                  </a:lnTo>
                  <a:lnTo>
                    <a:pt x="341" y="319"/>
                  </a:lnTo>
                  <a:lnTo>
                    <a:pt x="338" y="325"/>
                  </a:lnTo>
                  <a:lnTo>
                    <a:pt x="334" y="332"/>
                  </a:lnTo>
                  <a:lnTo>
                    <a:pt x="328" y="337"/>
                  </a:lnTo>
                  <a:lnTo>
                    <a:pt x="323" y="341"/>
                  </a:lnTo>
                  <a:lnTo>
                    <a:pt x="317" y="345"/>
                  </a:lnTo>
                  <a:lnTo>
                    <a:pt x="310" y="346"/>
                  </a:lnTo>
                  <a:lnTo>
                    <a:pt x="303" y="348"/>
                  </a:lnTo>
                  <a:lnTo>
                    <a:pt x="297" y="347"/>
                  </a:lnTo>
                  <a:lnTo>
                    <a:pt x="289" y="345"/>
                  </a:lnTo>
                  <a:lnTo>
                    <a:pt x="283" y="342"/>
                  </a:lnTo>
                  <a:lnTo>
                    <a:pt x="277" y="338"/>
                  </a:lnTo>
                  <a:lnTo>
                    <a:pt x="14" y="80"/>
                  </a:lnTo>
                </a:path>
              </a:pathLst>
            </a:custGeom>
            <a:solidFill>
              <a:srgbClr val="B5B5B5"/>
            </a:solidFill>
            <a:ln w="12700" cap="rnd" cmpd="sng">
              <a:solidFill>
                <a:srgbClr val="B5B5B5"/>
              </a:solidFill>
              <a:prstDash val="solid"/>
              <a:round/>
              <a:headEnd type="none" w="med" len="med"/>
              <a:tailEnd type="none" w="med" len="med"/>
            </a:ln>
          </p:spPr>
          <p:txBody>
            <a:bodyPr/>
            <a:lstStyle/>
            <a:p>
              <a:endParaRPr lang="en-US"/>
            </a:p>
          </p:txBody>
        </p:sp>
        <p:sp>
          <p:nvSpPr>
            <p:cNvPr id="6156" name="Freeform 9"/>
            <p:cNvSpPr>
              <a:spLocks/>
            </p:cNvSpPr>
            <p:nvPr/>
          </p:nvSpPr>
          <p:spPr bwMode="auto">
            <a:xfrm>
              <a:off x="4570" y="385"/>
              <a:ext cx="345" cy="350"/>
            </a:xfrm>
            <a:custGeom>
              <a:avLst/>
              <a:gdLst>
                <a:gd name="T0" fmla="*/ 14 w 345"/>
                <a:gd name="T1" fmla="*/ 81 h 350"/>
                <a:gd name="T2" fmla="*/ 13 w 345"/>
                <a:gd name="T3" fmla="*/ 80 h 350"/>
                <a:gd name="T4" fmla="*/ 7 w 345"/>
                <a:gd name="T5" fmla="*/ 74 h 350"/>
                <a:gd name="T6" fmla="*/ 5 w 345"/>
                <a:gd name="T7" fmla="*/ 67 h 350"/>
                <a:gd name="T8" fmla="*/ 3 w 345"/>
                <a:gd name="T9" fmla="*/ 59 h 350"/>
                <a:gd name="T10" fmla="*/ 0 w 345"/>
                <a:gd name="T11" fmla="*/ 52 h 350"/>
                <a:gd name="T12" fmla="*/ 0 w 345"/>
                <a:gd name="T13" fmla="*/ 45 h 350"/>
                <a:gd name="T14" fmla="*/ 1 w 345"/>
                <a:gd name="T15" fmla="*/ 36 h 350"/>
                <a:gd name="T16" fmla="*/ 4 w 345"/>
                <a:gd name="T17" fmla="*/ 30 h 350"/>
                <a:gd name="T18" fmla="*/ 6 w 345"/>
                <a:gd name="T19" fmla="*/ 22 h 350"/>
                <a:gd name="T20" fmla="*/ 11 w 345"/>
                <a:gd name="T21" fmla="*/ 16 h 350"/>
                <a:gd name="T22" fmla="*/ 16 w 345"/>
                <a:gd name="T23" fmla="*/ 11 h 350"/>
                <a:gd name="T24" fmla="*/ 21 w 345"/>
                <a:gd name="T25" fmla="*/ 7 h 350"/>
                <a:gd name="T26" fmla="*/ 27 w 345"/>
                <a:gd name="T27" fmla="*/ 4 h 350"/>
                <a:gd name="T28" fmla="*/ 34 w 345"/>
                <a:gd name="T29" fmla="*/ 1 h 350"/>
                <a:gd name="T30" fmla="*/ 42 w 345"/>
                <a:gd name="T31" fmla="*/ 0 h 350"/>
                <a:gd name="T32" fmla="*/ 48 w 345"/>
                <a:gd name="T33" fmla="*/ 2 h 350"/>
                <a:gd name="T34" fmla="*/ 55 w 345"/>
                <a:gd name="T35" fmla="*/ 3 h 350"/>
                <a:gd name="T36" fmla="*/ 62 w 345"/>
                <a:gd name="T37" fmla="*/ 7 h 350"/>
                <a:gd name="T38" fmla="*/ 68 w 345"/>
                <a:gd name="T39" fmla="*/ 10 h 350"/>
                <a:gd name="T40" fmla="*/ 331 w 345"/>
                <a:gd name="T41" fmla="*/ 269 h 350"/>
                <a:gd name="T42" fmla="*/ 332 w 345"/>
                <a:gd name="T43" fmla="*/ 270 h 350"/>
                <a:gd name="T44" fmla="*/ 337 w 345"/>
                <a:gd name="T45" fmla="*/ 275 h 350"/>
                <a:gd name="T46" fmla="*/ 341 w 345"/>
                <a:gd name="T47" fmla="*/ 283 h 350"/>
                <a:gd name="T48" fmla="*/ 342 w 345"/>
                <a:gd name="T49" fmla="*/ 291 h 350"/>
                <a:gd name="T50" fmla="*/ 344 w 345"/>
                <a:gd name="T51" fmla="*/ 297 h 350"/>
                <a:gd name="T52" fmla="*/ 344 w 345"/>
                <a:gd name="T53" fmla="*/ 305 h 350"/>
                <a:gd name="T54" fmla="*/ 343 w 345"/>
                <a:gd name="T55" fmla="*/ 313 h 350"/>
                <a:gd name="T56" fmla="*/ 342 w 345"/>
                <a:gd name="T57" fmla="*/ 320 h 350"/>
                <a:gd name="T58" fmla="*/ 338 w 345"/>
                <a:gd name="T59" fmla="*/ 327 h 350"/>
                <a:gd name="T60" fmla="*/ 334 w 345"/>
                <a:gd name="T61" fmla="*/ 334 h 350"/>
                <a:gd name="T62" fmla="*/ 329 w 345"/>
                <a:gd name="T63" fmla="*/ 339 h 350"/>
                <a:gd name="T64" fmla="*/ 323 w 345"/>
                <a:gd name="T65" fmla="*/ 343 h 350"/>
                <a:gd name="T66" fmla="*/ 317 w 345"/>
                <a:gd name="T67" fmla="*/ 345 h 350"/>
                <a:gd name="T68" fmla="*/ 311 w 345"/>
                <a:gd name="T69" fmla="*/ 348 h 350"/>
                <a:gd name="T70" fmla="*/ 302 w 345"/>
                <a:gd name="T71" fmla="*/ 349 h 350"/>
                <a:gd name="T72" fmla="*/ 296 w 345"/>
                <a:gd name="T73" fmla="*/ 348 h 350"/>
                <a:gd name="T74" fmla="*/ 289 w 345"/>
                <a:gd name="T75" fmla="*/ 346 h 350"/>
                <a:gd name="T76" fmla="*/ 283 w 345"/>
                <a:gd name="T77" fmla="*/ 342 h 350"/>
                <a:gd name="T78" fmla="*/ 277 w 345"/>
                <a:gd name="T79" fmla="*/ 339 h 350"/>
                <a:gd name="T80" fmla="*/ 14 w 345"/>
                <a:gd name="T81" fmla="*/ 81 h 35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45"/>
                <a:gd name="T124" fmla="*/ 0 h 350"/>
                <a:gd name="T125" fmla="*/ 345 w 345"/>
                <a:gd name="T126" fmla="*/ 350 h 35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45" h="350">
                  <a:moveTo>
                    <a:pt x="14" y="81"/>
                  </a:moveTo>
                  <a:lnTo>
                    <a:pt x="13" y="80"/>
                  </a:lnTo>
                  <a:lnTo>
                    <a:pt x="7" y="74"/>
                  </a:lnTo>
                  <a:lnTo>
                    <a:pt x="5" y="67"/>
                  </a:lnTo>
                  <a:lnTo>
                    <a:pt x="3" y="59"/>
                  </a:lnTo>
                  <a:lnTo>
                    <a:pt x="0" y="52"/>
                  </a:lnTo>
                  <a:lnTo>
                    <a:pt x="0" y="45"/>
                  </a:lnTo>
                  <a:lnTo>
                    <a:pt x="1" y="36"/>
                  </a:lnTo>
                  <a:lnTo>
                    <a:pt x="4" y="30"/>
                  </a:lnTo>
                  <a:lnTo>
                    <a:pt x="6" y="22"/>
                  </a:lnTo>
                  <a:lnTo>
                    <a:pt x="11" y="16"/>
                  </a:lnTo>
                  <a:lnTo>
                    <a:pt x="16" y="11"/>
                  </a:lnTo>
                  <a:lnTo>
                    <a:pt x="21" y="7"/>
                  </a:lnTo>
                  <a:lnTo>
                    <a:pt x="27" y="4"/>
                  </a:lnTo>
                  <a:lnTo>
                    <a:pt x="34" y="1"/>
                  </a:lnTo>
                  <a:lnTo>
                    <a:pt x="42" y="0"/>
                  </a:lnTo>
                  <a:lnTo>
                    <a:pt x="48" y="2"/>
                  </a:lnTo>
                  <a:lnTo>
                    <a:pt x="55" y="3"/>
                  </a:lnTo>
                  <a:lnTo>
                    <a:pt x="62" y="7"/>
                  </a:lnTo>
                  <a:lnTo>
                    <a:pt x="68" y="10"/>
                  </a:lnTo>
                  <a:lnTo>
                    <a:pt x="331" y="269"/>
                  </a:lnTo>
                  <a:lnTo>
                    <a:pt x="332" y="270"/>
                  </a:lnTo>
                  <a:lnTo>
                    <a:pt x="337" y="275"/>
                  </a:lnTo>
                  <a:lnTo>
                    <a:pt x="341" y="283"/>
                  </a:lnTo>
                  <a:lnTo>
                    <a:pt x="342" y="291"/>
                  </a:lnTo>
                  <a:lnTo>
                    <a:pt x="344" y="297"/>
                  </a:lnTo>
                  <a:lnTo>
                    <a:pt x="344" y="305"/>
                  </a:lnTo>
                  <a:lnTo>
                    <a:pt x="343" y="313"/>
                  </a:lnTo>
                  <a:lnTo>
                    <a:pt x="342" y="320"/>
                  </a:lnTo>
                  <a:lnTo>
                    <a:pt x="338" y="327"/>
                  </a:lnTo>
                  <a:lnTo>
                    <a:pt x="334" y="334"/>
                  </a:lnTo>
                  <a:lnTo>
                    <a:pt x="329" y="339"/>
                  </a:lnTo>
                  <a:lnTo>
                    <a:pt x="323" y="343"/>
                  </a:lnTo>
                  <a:lnTo>
                    <a:pt x="317" y="345"/>
                  </a:lnTo>
                  <a:lnTo>
                    <a:pt x="311" y="348"/>
                  </a:lnTo>
                  <a:lnTo>
                    <a:pt x="302" y="349"/>
                  </a:lnTo>
                  <a:lnTo>
                    <a:pt x="296" y="348"/>
                  </a:lnTo>
                  <a:lnTo>
                    <a:pt x="289" y="346"/>
                  </a:lnTo>
                  <a:lnTo>
                    <a:pt x="283" y="342"/>
                  </a:lnTo>
                  <a:lnTo>
                    <a:pt x="277" y="339"/>
                  </a:lnTo>
                  <a:lnTo>
                    <a:pt x="14" y="81"/>
                  </a:lnTo>
                </a:path>
              </a:pathLst>
            </a:custGeom>
            <a:solidFill>
              <a:srgbClr val="B5B5B5"/>
            </a:solidFill>
            <a:ln w="12700" cap="rnd" cmpd="sng">
              <a:solidFill>
                <a:srgbClr val="B5B5B5"/>
              </a:solidFill>
              <a:prstDash val="solid"/>
              <a:round/>
              <a:headEnd type="none" w="med" len="med"/>
              <a:tailEnd type="none" w="med" len="med"/>
            </a:ln>
          </p:spPr>
          <p:txBody>
            <a:bodyPr/>
            <a:lstStyle/>
            <a:p>
              <a:endParaRPr lang="en-US"/>
            </a:p>
          </p:txBody>
        </p:sp>
        <p:sp>
          <p:nvSpPr>
            <p:cNvPr id="6157" name="Freeform 10"/>
            <p:cNvSpPr>
              <a:spLocks/>
            </p:cNvSpPr>
            <p:nvPr/>
          </p:nvSpPr>
          <p:spPr bwMode="auto">
            <a:xfrm>
              <a:off x="4438" y="252"/>
              <a:ext cx="236" cy="246"/>
            </a:xfrm>
            <a:custGeom>
              <a:avLst/>
              <a:gdLst>
                <a:gd name="T0" fmla="*/ 178 w 236"/>
                <a:gd name="T1" fmla="*/ 244 h 246"/>
                <a:gd name="T2" fmla="*/ 173 w 236"/>
                <a:gd name="T3" fmla="*/ 245 h 246"/>
                <a:gd name="T4" fmla="*/ 161 w 236"/>
                <a:gd name="T5" fmla="*/ 245 h 246"/>
                <a:gd name="T6" fmla="*/ 149 w 236"/>
                <a:gd name="T7" fmla="*/ 244 h 246"/>
                <a:gd name="T8" fmla="*/ 138 w 236"/>
                <a:gd name="T9" fmla="*/ 238 h 246"/>
                <a:gd name="T10" fmla="*/ 128 w 236"/>
                <a:gd name="T11" fmla="*/ 232 h 246"/>
                <a:gd name="T12" fmla="*/ 17 w 236"/>
                <a:gd name="T13" fmla="*/ 123 h 246"/>
                <a:gd name="T14" fmla="*/ 11 w 236"/>
                <a:gd name="T15" fmla="*/ 115 h 246"/>
                <a:gd name="T16" fmla="*/ 5 w 236"/>
                <a:gd name="T17" fmla="*/ 102 h 246"/>
                <a:gd name="T18" fmla="*/ 2 w 236"/>
                <a:gd name="T19" fmla="*/ 89 h 246"/>
                <a:gd name="T20" fmla="*/ 0 w 236"/>
                <a:gd name="T21" fmla="*/ 76 h 246"/>
                <a:gd name="T22" fmla="*/ 2 w 236"/>
                <a:gd name="T23" fmla="*/ 62 h 246"/>
                <a:gd name="T24" fmla="*/ 4 w 236"/>
                <a:gd name="T25" fmla="*/ 49 h 246"/>
                <a:gd name="T26" fmla="*/ 10 w 236"/>
                <a:gd name="T27" fmla="*/ 37 h 246"/>
                <a:gd name="T28" fmla="*/ 17 w 236"/>
                <a:gd name="T29" fmla="*/ 26 h 246"/>
                <a:gd name="T30" fmla="*/ 26 w 236"/>
                <a:gd name="T31" fmla="*/ 17 h 246"/>
                <a:gd name="T32" fmla="*/ 36 w 236"/>
                <a:gd name="T33" fmla="*/ 8 h 246"/>
                <a:gd name="T34" fmla="*/ 48 w 236"/>
                <a:gd name="T35" fmla="*/ 5 h 246"/>
                <a:gd name="T36" fmla="*/ 60 w 236"/>
                <a:gd name="T37" fmla="*/ 1 h 246"/>
                <a:gd name="T38" fmla="*/ 72 w 236"/>
                <a:gd name="T39" fmla="*/ 0 h 246"/>
                <a:gd name="T40" fmla="*/ 84 w 236"/>
                <a:gd name="T41" fmla="*/ 3 h 246"/>
                <a:gd name="T42" fmla="*/ 96 w 236"/>
                <a:gd name="T43" fmla="*/ 7 h 246"/>
                <a:gd name="T44" fmla="*/ 107 w 236"/>
                <a:gd name="T45" fmla="*/ 14 h 246"/>
                <a:gd name="T46" fmla="*/ 215 w 236"/>
                <a:gd name="T47" fmla="*/ 119 h 246"/>
                <a:gd name="T48" fmla="*/ 218 w 236"/>
                <a:gd name="T49" fmla="*/ 123 h 246"/>
                <a:gd name="T50" fmla="*/ 223 w 236"/>
                <a:gd name="T51" fmla="*/ 127 h 246"/>
                <a:gd name="T52" fmla="*/ 228 w 236"/>
                <a:gd name="T53" fmla="*/ 138 h 246"/>
                <a:gd name="T54" fmla="*/ 232 w 236"/>
                <a:gd name="T55" fmla="*/ 149 h 246"/>
                <a:gd name="T56" fmla="*/ 235 w 236"/>
                <a:gd name="T57" fmla="*/ 163 h 246"/>
                <a:gd name="T58" fmla="*/ 235 w 236"/>
                <a:gd name="T59" fmla="*/ 175 h 24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36"/>
                <a:gd name="T91" fmla="*/ 0 h 246"/>
                <a:gd name="T92" fmla="*/ 236 w 236"/>
                <a:gd name="T93" fmla="*/ 246 h 24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36" h="246">
                  <a:moveTo>
                    <a:pt x="178" y="244"/>
                  </a:moveTo>
                  <a:lnTo>
                    <a:pt x="173" y="245"/>
                  </a:lnTo>
                  <a:lnTo>
                    <a:pt x="161" y="245"/>
                  </a:lnTo>
                  <a:lnTo>
                    <a:pt x="149" y="244"/>
                  </a:lnTo>
                  <a:lnTo>
                    <a:pt x="138" y="238"/>
                  </a:lnTo>
                  <a:lnTo>
                    <a:pt x="128" y="232"/>
                  </a:lnTo>
                  <a:lnTo>
                    <a:pt x="17" y="123"/>
                  </a:lnTo>
                  <a:lnTo>
                    <a:pt x="11" y="115"/>
                  </a:lnTo>
                  <a:lnTo>
                    <a:pt x="5" y="102"/>
                  </a:lnTo>
                  <a:lnTo>
                    <a:pt x="2" y="89"/>
                  </a:lnTo>
                  <a:lnTo>
                    <a:pt x="0" y="76"/>
                  </a:lnTo>
                  <a:lnTo>
                    <a:pt x="2" y="62"/>
                  </a:lnTo>
                  <a:lnTo>
                    <a:pt x="4" y="49"/>
                  </a:lnTo>
                  <a:lnTo>
                    <a:pt x="10" y="37"/>
                  </a:lnTo>
                  <a:lnTo>
                    <a:pt x="17" y="26"/>
                  </a:lnTo>
                  <a:lnTo>
                    <a:pt x="26" y="17"/>
                  </a:lnTo>
                  <a:lnTo>
                    <a:pt x="36" y="8"/>
                  </a:lnTo>
                  <a:lnTo>
                    <a:pt x="48" y="5"/>
                  </a:lnTo>
                  <a:lnTo>
                    <a:pt x="60" y="1"/>
                  </a:lnTo>
                  <a:lnTo>
                    <a:pt x="72" y="0"/>
                  </a:lnTo>
                  <a:lnTo>
                    <a:pt x="84" y="3"/>
                  </a:lnTo>
                  <a:lnTo>
                    <a:pt x="96" y="7"/>
                  </a:lnTo>
                  <a:lnTo>
                    <a:pt x="107" y="14"/>
                  </a:lnTo>
                  <a:lnTo>
                    <a:pt x="215" y="119"/>
                  </a:lnTo>
                  <a:lnTo>
                    <a:pt x="218" y="123"/>
                  </a:lnTo>
                  <a:lnTo>
                    <a:pt x="223" y="127"/>
                  </a:lnTo>
                  <a:lnTo>
                    <a:pt x="228" y="138"/>
                  </a:lnTo>
                  <a:lnTo>
                    <a:pt x="232" y="149"/>
                  </a:lnTo>
                  <a:lnTo>
                    <a:pt x="235" y="163"/>
                  </a:lnTo>
                  <a:lnTo>
                    <a:pt x="235" y="175"/>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58" name="Freeform 11"/>
            <p:cNvSpPr>
              <a:spLocks/>
            </p:cNvSpPr>
            <p:nvPr/>
          </p:nvSpPr>
          <p:spPr bwMode="auto">
            <a:xfrm>
              <a:off x="4354" y="160"/>
              <a:ext cx="404" cy="429"/>
            </a:xfrm>
            <a:custGeom>
              <a:avLst/>
              <a:gdLst>
                <a:gd name="T0" fmla="*/ 388 w 404"/>
                <a:gd name="T1" fmla="*/ 333 h 429"/>
                <a:gd name="T2" fmla="*/ 391 w 404"/>
                <a:gd name="T3" fmla="*/ 324 h 429"/>
                <a:gd name="T4" fmla="*/ 397 w 404"/>
                <a:gd name="T5" fmla="*/ 305 h 429"/>
                <a:gd name="T6" fmla="*/ 401 w 404"/>
                <a:gd name="T7" fmla="*/ 285 h 429"/>
                <a:gd name="T8" fmla="*/ 403 w 404"/>
                <a:gd name="T9" fmla="*/ 265 h 429"/>
                <a:gd name="T10" fmla="*/ 402 w 404"/>
                <a:gd name="T11" fmla="*/ 245 h 429"/>
                <a:gd name="T12" fmla="*/ 399 w 404"/>
                <a:gd name="T13" fmla="*/ 224 h 429"/>
                <a:gd name="T14" fmla="*/ 394 w 404"/>
                <a:gd name="T15" fmla="*/ 205 h 429"/>
                <a:gd name="T16" fmla="*/ 387 w 404"/>
                <a:gd name="T17" fmla="*/ 187 h 429"/>
                <a:gd name="T18" fmla="*/ 377 w 404"/>
                <a:gd name="T19" fmla="*/ 169 h 429"/>
                <a:gd name="T20" fmla="*/ 366 w 404"/>
                <a:gd name="T21" fmla="*/ 152 h 429"/>
                <a:gd name="T22" fmla="*/ 246 w 404"/>
                <a:gd name="T23" fmla="*/ 37 h 429"/>
                <a:gd name="T24" fmla="*/ 231 w 404"/>
                <a:gd name="T25" fmla="*/ 25 h 429"/>
                <a:gd name="T26" fmla="*/ 214 w 404"/>
                <a:gd name="T27" fmla="*/ 15 h 429"/>
                <a:gd name="T28" fmla="*/ 197 w 404"/>
                <a:gd name="T29" fmla="*/ 8 h 429"/>
                <a:gd name="T30" fmla="*/ 180 w 404"/>
                <a:gd name="T31" fmla="*/ 4 h 429"/>
                <a:gd name="T32" fmla="*/ 161 w 404"/>
                <a:gd name="T33" fmla="*/ 0 h 429"/>
                <a:gd name="T34" fmla="*/ 142 w 404"/>
                <a:gd name="T35" fmla="*/ 1 h 429"/>
                <a:gd name="T36" fmla="*/ 124 w 404"/>
                <a:gd name="T37" fmla="*/ 3 h 429"/>
                <a:gd name="T38" fmla="*/ 105 w 404"/>
                <a:gd name="T39" fmla="*/ 9 h 429"/>
                <a:gd name="T40" fmla="*/ 88 w 404"/>
                <a:gd name="T41" fmla="*/ 16 h 429"/>
                <a:gd name="T42" fmla="*/ 71 w 404"/>
                <a:gd name="T43" fmla="*/ 25 h 429"/>
                <a:gd name="T44" fmla="*/ 57 w 404"/>
                <a:gd name="T45" fmla="*/ 38 h 429"/>
                <a:gd name="T46" fmla="*/ 43 w 404"/>
                <a:gd name="T47" fmla="*/ 51 h 429"/>
                <a:gd name="T48" fmla="*/ 31 w 404"/>
                <a:gd name="T49" fmla="*/ 67 h 429"/>
                <a:gd name="T50" fmla="*/ 21 w 404"/>
                <a:gd name="T51" fmla="*/ 83 h 429"/>
                <a:gd name="T52" fmla="*/ 12 w 404"/>
                <a:gd name="T53" fmla="*/ 102 h 429"/>
                <a:gd name="T54" fmla="*/ 6 w 404"/>
                <a:gd name="T55" fmla="*/ 121 h 429"/>
                <a:gd name="T56" fmla="*/ 1 w 404"/>
                <a:gd name="T57" fmla="*/ 140 h 429"/>
                <a:gd name="T58" fmla="*/ 0 w 404"/>
                <a:gd name="T59" fmla="*/ 161 h 429"/>
                <a:gd name="T60" fmla="*/ 0 w 404"/>
                <a:gd name="T61" fmla="*/ 181 h 429"/>
                <a:gd name="T62" fmla="*/ 3 w 404"/>
                <a:gd name="T63" fmla="*/ 201 h 429"/>
                <a:gd name="T64" fmla="*/ 9 w 404"/>
                <a:gd name="T65" fmla="*/ 220 h 429"/>
                <a:gd name="T66" fmla="*/ 16 w 404"/>
                <a:gd name="T67" fmla="*/ 239 h 429"/>
                <a:gd name="T68" fmla="*/ 25 w 404"/>
                <a:gd name="T69" fmla="*/ 257 h 429"/>
                <a:gd name="T70" fmla="*/ 37 w 404"/>
                <a:gd name="T71" fmla="*/ 273 h 429"/>
                <a:gd name="T72" fmla="*/ 44 w 404"/>
                <a:gd name="T73" fmla="*/ 282 h 429"/>
                <a:gd name="T74" fmla="*/ 46 w 404"/>
                <a:gd name="T75" fmla="*/ 284 h 429"/>
                <a:gd name="T76" fmla="*/ 162 w 404"/>
                <a:gd name="T77" fmla="*/ 398 h 429"/>
                <a:gd name="T78" fmla="*/ 179 w 404"/>
                <a:gd name="T79" fmla="*/ 409 h 429"/>
                <a:gd name="T80" fmla="*/ 196 w 404"/>
                <a:gd name="T81" fmla="*/ 417 h 429"/>
                <a:gd name="T82" fmla="*/ 213 w 404"/>
                <a:gd name="T83" fmla="*/ 424 h 429"/>
                <a:gd name="T84" fmla="*/ 232 w 404"/>
                <a:gd name="T85" fmla="*/ 427 h 429"/>
                <a:gd name="T86" fmla="*/ 250 w 404"/>
                <a:gd name="T87" fmla="*/ 428 h 429"/>
                <a:gd name="T88" fmla="*/ 269 w 404"/>
                <a:gd name="T89" fmla="*/ 427 h 429"/>
                <a:gd name="T90" fmla="*/ 287 w 404"/>
                <a:gd name="T91" fmla="*/ 424 h 429"/>
                <a:gd name="T92" fmla="*/ 305 w 404"/>
                <a:gd name="T93" fmla="*/ 417 h 429"/>
                <a:gd name="T94" fmla="*/ 321 w 404"/>
                <a:gd name="T95" fmla="*/ 409 h 429"/>
                <a:gd name="T96" fmla="*/ 330 w 404"/>
                <a:gd name="T97" fmla="*/ 405 h 42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04"/>
                <a:gd name="T148" fmla="*/ 0 h 429"/>
                <a:gd name="T149" fmla="*/ 404 w 404"/>
                <a:gd name="T150" fmla="*/ 429 h 42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04" h="429">
                  <a:moveTo>
                    <a:pt x="388" y="333"/>
                  </a:moveTo>
                  <a:lnTo>
                    <a:pt x="391" y="324"/>
                  </a:lnTo>
                  <a:lnTo>
                    <a:pt x="397" y="305"/>
                  </a:lnTo>
                  <a:lnTo>
                    <a:pt x="401" y="285"/>
                  </a:lnTo>
                  <a:lnTo>
                    <a:pt x="403" y="265"/>
                  </a:lnTo>
                  <a:lnTo>
                    <a:pt x="402" y="245"/>
                  </a:lnTo>
                  <a:lnTo>
                    <a:pt x="399" y="224"/>
                  </a:lnTo>
                  <a:lnTo>
                    <a:pt x="394" y="205"/>
                  </a:lnTo>
                  <a:lnTo>
                    <a:pt x="387" y="187"/>
                  </a:lnTo>
                  <a:lnTo>
                    <a:pt x="377" y="169"/>
                  </a:lnTo>
                  <a:lnTo>
                    <a:pt x="366" y="152"/>
                  </a:lnTo>
                  <a:lnTo>
                    <a:pt x="246" y="37"/>
                  </a:lnTo>
                  <a:lnTo>
                    <a:pt x="231" y="25"/>
                  </a:lnTo>
                  <a:lnTo>
                    <a:pt x="214" y="15"/>
                  </a:lnTo>
                  <a:lnTo>
                    <a:pt x="197" y="8"/>
                  </a:lnTo>
                  <a:lnTo>
                    <a:pt x="180" y="4"/>
                  </a:lnTo>
                  <a:lnTo>
                    <a:pt x="161" y="0"/>
                  </a:lnTo>
                  <a:lnTo>
                    <a:pt x="142" y="1"/>
                  </a:lnTo>
                  <a:lnTo>
                    <a:pt x="124" y="3"/>
                  </a:lnTo>
                  <a:lnTo>
                    <a:pt x="105" y="9"/>
                  </a:lnTo>
                  <a:lnTo>
                    <a:pt x="88" y="16"/>
                  </a:lnTo>
                  <a:lnTo>
                    <a:pt x="71" y="25"/>
                  </a:lnTo>
                  <a:lnTo>
                    <a:pt x="57" y="38"/>
                  </a:lnTo>
                  <a:lnTo>
                    <a:pt x="43" y="51"/>
                  </a:lnTo>
                  <a:lnTo>
                    <a:pt x="31" y="67"/>
                  </a:lnTo>
                  <a:lnTo>
                    <a:pt x="21" y="83"/>
                  </a:lnTo>
                  <a:lnTo>
                    <a:pt x="12" y="102"/>
                  </a:lnTo>
                  <a:lnTo>
                    <a:pt x="6" y="121"/>
                  </a:lnTo>
                  <a:lnTo>
                    <a:pt x="1" y="140"/>
                  </a:lnTo>
                  <a:lnTo>
                    <a:pt x="0" y="161"/>
                  </a:lnTo>
                  <a:lnTo>
                    <a:pt x="0" y="181"/>
                  </a:lnTo>
                  <a:lnTo>
                    <a:pt x="3" y="201"/>
                  </a:lnTo>
                  <a:lnTo>
                    <a:pt x="9" y="220"/>
                  </a:lnTo>
                  <a:lnTo>
                    <a:pt x="16" y="239"/>
                  </a:lnTo>
                  <a:lnTo>
                    <a:pt x="25" y="257"/>
                  </a:lnTo>
                  <a:lnTo>
                    <a:pt x="37" y="273"/>
                  </a:lnTo>
                  <a:lnTo>
                    <a:pt x="44" y="282"/>
                  </a:lnTo>
                  <a:lnTo>
                    <a:pt x="46" y="284"/>
                  </a:lnTo>
                  <a:lnTo>
                    <a:pt x="162" y="398"/>
                  </a:lnTo>
                  <a:lnTo>
                    <a:pt x="179" y="409"/>
                  </a:lnTo>
                  <a:lnTo>
                    <a:pt x="196" y="417"/>
                  </a:lnTo>
                  <a:lnTo>
                    <a:pt x="213" y="424"/>
                  </a:lnTo>
                  <a:lnTo>
                    <a:pt x="232" y="427"/>
                  </a:lnTo>
                  <a:lnTo>
                    <a:pt x="250" y="428"/>
                  </a:lnTo>
                  <a:lnTo>
                    <a:pt x="269" y="427"/>
                  </a:lnTo>
                  <a:lnTo>
                    <a:pt x="287" y="424"/>
                  </a:lnTo>
                  <a:lnTo>
                    <a:pt x="305" y="417"/>
                  </a:lnTo>
                  <a:lnTo>
                    <a:pt x="321" y="409"/>
                  </a:lnTo>
                  <a:lnTo>
                    <a:pt x="330" y="405"/>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59" name="Freeform 12"/>
            <p:cNvSpPr>
              <a:spLocks/>
            </p:cNvSpPr>
            <p:nvPr/>
          </p:nvSpPr>
          <p:spPr bwMode="auto">
            <a:xfrm>
              <a:off x="4570" y="385"/>
              <a:ext cx="345" cy="350"/>
            </a:xfrm>
            <a:custGeom>
              <a:avLst/>
              <a:gdLst>
                <a:gd name="T0" fmla="*/ 14 w 345"/>
                <a:gd name="T1" fmla="*/ 81 h 350"/>
                <a:gd name="T2" fmla="*/ 13 w 345"/>
                <a:gd name="T3" fmla="*/ 80 h 350"/>
                <a:gd name="T4" fmla="*/ 7 w 345"/>
                <a:gd name="T5" fmla="*/ 74 h 350"/>
                <a:gd name="T6" fmla="*/ 5 w 345"/>
                <a:gd name="T7" fmla="*/ 67 h 350"/>
                <a:gd name="T8" fmla="*/ 3 w 345"/>
                <a:gd name="T9" fmla="*/ 59 h 350"/>
                <a:gd name="T10" fmla="*/ 0 w 345"/>
                <a:gd name="T11" fmla="*/ 52 h 350"/>
                <a:gd name="T12" fmla="*/ 0 w 345"/>
                <a:gd name="T13" fmla="*/ 45 h 350"/>
                <a:gd name="T14" fmla="*/ 1 w 345"/>
                <a:gd name="T15" fmla="*/ 36 h 350"/>
                <a:gd name="T16" fmla="*/ 4 w 345"/>
                <a:gd name="T17" fmla="*/ 30 h 350"/>
                <a:gd name="T18" fmla="*/ 6 w 345"/>
                <a:gd name="T19" fmla="*/ 22 h 350"/>
                <a:gd name="T20" fmla="*/ 11 w 345"/>
                <a:gd name="T21" fmla="*/ 16 h 350"/>
                <a:gd name="T22" fmla="*/ 16 w 345"/>
                <a:gd name="T23" fmla="*/ 11 h 350"/>
                <a:gd name="T24" fmla="*/ 21 w 345"/>
                <a:gd name="T25" fmla="*/ 7 h 350"/>
                <a:gd name="T26" fmla="*/ 27 w 345"/>
                <a:gd name="T27" fmla="*/ 4 h 350"/>
                <a:gd name="T28" fmla="*/ 34 w 345"/>
                <a:gd name="T29" fmla="*/ 1 h 350"/>
                <a:gd name="T30" fmla="*/ 42 w 345"/>
                <a:gd name="T31" fmla="*/ 0 h 350"/>
                <a:gd name="T32" fmla="*/ 48 w 345"/>
                <a:gd name="T33" fmla="*/ 2 h 350"/>
                <a:gd name="T34" fmla="*/ 55 w 345"/>
                <a:gd name="T35" fmla="*/ 3 h 350"/>
                <a:gd name="T36" fmla="*/ 62 w 345"/>
                <a:gd name="T37" fmla="*/ 7 h 350"/>
                <a:gd name="T38" fmla="*/ 68 w 345"/>
                <a:gd name="T39" fmla="*/ 10 h 350"/>
                <a:gd name="T40" fmla="*/ 331 w 345"/>
                <a:gd name="T41" fmla="*/ 269 h 350"/>
                <a:gd name="T42" fmla="*/ 332 w 345"/>
                <a:gd name="T43" fmla="*/ 270 h 350"/>
                <a:gd name="T44" fmla="*/ 337 w 345"/>
                <a:gd name="T45" fmla="*/ 275 h 350"/>
                <a:gd name="T46" fmla="*/ 341 w 345"/>
                <a:gd name="T47" fmla="*/ 283 h 350"/>
                <a:gd name="T48" fmla="*/ 342 w 345"/>
                <a:gd name="T49" fmla="*/ 291 h 350"/>
                <a:gd name="T50" fmla="*/ 344 w 345"/>
                <a:gd name="T51" fmla="*/ 297 h 350"/>
                <a:gd name="T52" fmla="*/ 344 w 345"/>
                <a:gd name="T53" fmla="*/ 305 h 350"/>
                <a:gd name="T54" fmla="*/ 343 w 345"/>
                <a:gd name="T55" fmla="*/ 313 h 350"/>
                <a:gd name="T56" fmla="*/ 342 w 345"/>
                <a:gd name="T57" fmla="*/ 320 h 350"/>
                <a:gd name="T58" fmla="*/ 338 w 345"/>
                <a:gd name="T59" fmla="*/ 327 h 350"/>
                <a:gd name="T60" fmla="*/ 334 w 345"/>
                <a:gd name="T61" fmla="*/ 334 h 350"/>
                <a:gd name="T62" fmla="*/ 329 w 345"/>
                <a:gd name="T63" fmla="*/ 339 h 350"/>
                <a:gd name="T64" fmla="*/ 323 w 345"/>
                <a:gd name="T65" fmla="*/ 343 h 350"/>
                <a:gd name="T66" fmla="*/ 317 w 345"/>
                <a:gd name="T67" fmla="*/ 345 h 350"/>
                <a:gd name="T68" fmla="*/ 311 w 345"/>
                <a:gd name="T69" fmla="*/ 348 h 350"/>
                <a:gd name="T70" fmla="*/ 302 w 345"/>
                <a:gd name="T71" fmla="*/ 349 h 350"/>
                <a:gd name="T72" fmla="*/ 296 w 345"/>
                <a:gd name="T73" fmla="*/ 348 h 350"/>
                <a:gd name="T74" fmla="*/ 289 w 345"/>
                <a:gd name="T75" fmla="*/ 346 h 350"/>
                <a:gd name="T76" fmla="*/ 283 w 345"/>
                <a:gd name="T77" fmla="*/ 342 h 350"/>
                <a:gd name="T78" fmla="*/ 277 w 345"/>
                <a:gd name="T79" fmla="*/ 339 h 350"/>
                <a:gd name="T80" fmla="*/ 14 w 345"/>
                <a:gd name="T81" fmla="*/ 81 h 35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45"/>
                <a:gd name="T124" fmla="*/ 0 h 350"/>
                <a:gd name="T125" fmla="*/ 345 w 345"/>
                <a:gd name="T126" fmla="*/ 350 h 35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45" h="350">
                  <a:moveTo>
                    <a:pt x="14" y="81"/>
                  </a:moveTo>
                  <a:lnTo>
                    <a:pt x="13" y="80"/>
                  </a:lnTo>
                  <a:lnTo>
                    <a:pt x="7" y="74"/>
                  </a:lnTo>
                  <a:lnTo>
                    <a:pt x="5" y="67"/>
                  </a:lnTo>
                  <a:lnTo>
                    <a:pt x="3" y="59"/>
                  </a:lnTo>
                  <a:lnTo>
                    <a:pt x="0" y="52"/>
                  </a:lnTo>
                  <a:lnTo>
                    <a:pt x="0" y="45"/>
                  </a:lnTo>
                  <a:lnTo>
                    <a:pt x="1" y="36"/>
                  </a:lnTo>
                  <a:lnTo>
                    <a:pt x="4" y="30"/>
                  </a:lnTo>
                  <a:lnTo>
                    <a:pt x="6" y="22"/>
                  </a:lnTo>
                  <a:lnTo>
                    <a:pt x="11" y="16"/>
                  </a:lnTo>
                  <a:lnTo>
                    <a:pt x="16" y="11"/>
                  </a:lnTo>
                  <a:lnTo>
                    <a:pt x="21" y="7"/>
                  </a:lnTo>
                  <a:lnTo>
                    <a:pt x="27" y="4"/>
                  </a:lnTo>
                  <a:lnTo>
                    <a:pt x="34" y="1"/>
                  </a:lnTo>
                  <a:lnTo>
                    <a:pt x="42" y="0"/>
                  </a:lnTo>
                  <a:lnTo>
                    <a:pt x="48" y="2"/>
                  </a:lnTo>
                  <a:lnTo>
                    <a:pt x="55" y="3"/>
                  </a:lnTo>
                  <a:lnTo>
                    <a:pt x="62" y="7"/>
                  </a:lnTo>
                  <a:lnTo>
                    <a:pt x="68" y="10"/>
                  </a:lnTo>
                  <a:lnTo>
                    <a:pt x="331" y="269"/>
                  </a:lnTo>
                  <a:lnTo>
                    <a:pt x="332" y="270"/>
                  </a:lnTo>
                  <a:lnTo>
                    <a:pt x="337" y="275"/>
                  </a:lnTo>
                  <a:lnTo>
                    <a:pt x="341" y="283"/>
                  </a:lnTo>
                  <a:lnTo>
                    <a:pt x="342" y="291"/>
                  </a:lnTo>
                  <a:lnTo>
                    <a:pt x="344" y="297"/>
                  </a:lnTo>
                  <a:lnTo>
                    <a:pt x="344" y="305"/>
                  </a:lnTo>
                  <a:lnTo>
                    <a:pt x="343" y="313"/>
                  </a:lnTo>
                  <a:lnTo>
                    <a:pt x="342" y="320"/>
                  </a:lnTo>
                  <a:lnTo>
                    <a:pt x="338" y="327"/>
                  </a:lnTo>
                  <a:lnTo>
                    <a:pt x="334" y="334"/>
                  </a:lnTo>
                  <a:lnTo>
                    <a:pt x="329" y="339"/>
                  </a:lnTo>
                  <a:lnTo>
                    <a:pt x="323" y="343"/>
                  </a:lnTo>
                  <a:lnTo>
                    <a:pt x="317" y="345"/>
                  </a:lnTo>
                  <a:lnTo>
                    <a:pt x="311" y="348"/>
                  </a:lnTo>
                  <a:lnTo>
                    <a:pt x="302" y="349"/>
                  </a:lnTo>
                  <a:lnTo>
                    <a:pt x="296" y="348"/>
                  </a:lnTo>
                  <a:lnTo>
                    <a:pt x="289" y="346"/>
                  </a:lnTo>
                  <a:lnTo>
                    <a:pt x="283" y="342"/>
                  </a:lnTo>
                  <a:lnTo>
                    <a:pt x="277" y="339"/>
                  </a:lnTo>
                  <a:lnTo>
                    <a:pt x="14" y="81"/>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60" name="Freeform 13"/>
            <p:cNvSpPr>
              <a:spLocks/>
            </p:cNvSpPr>
            <p:nvPr/>
          </p:nvSpPr>
          <p:spPr bwMode="auto">
            <a:xfrm>
              <a:off x="4733" y="627"/>
              <a:ext cx="331" cy="335"/>
            </a:xfrm>
            <a:custGeom>
              <a:avLst/>
              <a:gdLst>
                <a:gd name="T0" fmla="*/ 330 w 331"/>
                <a:gd name="T1" fmla="*/ 311 h 335"/>
                <a:gd name="T2" fmla="*/ 313 w 331"/>
                <a:gd name="T3" fmla="*/ 319 h 335"/>
                <a:gd name="T4" fmla="*/ 295 w 331"/>
                <a:gd name="T5" fmla="*/ 327 h 335"/>
                <a:gd name="T6" fmla="*/ 278 w 331"/>
                <a:gd name="T7" fmla="*/ 332 h 335"/>
                <a:gd name="T8" fmla="*/ 259 w 331"/>
                <a:gd name="T9" fmla="*/ 334 h 335"/>
                <a:gd name="T10" fmla="*/ 241 w 331"/>
                <a:gd name="T11" fmla="*/ 334 h 335"/>
                <a:gd name="T12" fmla="*/ 222 w 331"/>
                <a:gd name="T13" fmla="*/ 331 h 335"/>
                <a:gd name="T14" fmla="*/ 204 w 331"/>
                <a:gd name="T15" fmla="*/ 326 h 335"/>
                <a:gd name="T16" fmla="*/ 187 w 331"/>
                <a:gd name="T17" fmla="*/ 319 h 335"/>
                <a:gd name="T18" fmla="*/ 171 w 331"/>
                <a:gd name="T19" fmla="*/ 309 h 335"/>
                <a:gd name="T20" fmla="*/ 156 w 331"/>
                <a:gd name="T21" fmla="*/ 298 h 335"/>
                <a:gd name="T22" fmla="*/ 43 w 331"/>
                <a:gd name="T23" fmla="*/ 187 h 335"/>
                <a:gd name="T24" fmla="*/ 32 w 331"/>
                <a:gd name="T25" fmla="*/ 173 h 335"/>
                <a:gd name="T26" fmla="*/ 21 w 331"/>
                <a:gd name="T27" fmla="*/ 156 h 335"/>
                <a:gd name="T28" fmla="*/ 13 w 331"/>
                <a:gd name="T29" fmla="*/ 138 h 335"/>
                <a:gd name="T30" fmla="*/ 7 w 331"/>
                <a:gd name="T31" fmla="*/ 119 h 335"/>
                <a:gd name="T32" fmla="*/ 2 w 331"/>
                <a:gd name="T33" fmla="*/ 99 h 335"/>
                <a:gd name="T34" fmla="*/ 0 w 331"/>
                <a:gd name="T35" fmla="*/ 79 h 335"/>
                <a:gd name="T36" fmla="*/ 0 w 331"/>
                <a:gd name="T37" fmla="*/ 58 h 335"/>
                <a:gd name="T38" fmla="*/ 2 w 331"/>
                <a:gd name="T39" fmla="*/ 39 h 335"/>
                <a:gd name="T40" fmla="*/ 7 w 331"/>
                <a:gd name="T41" fmla="*/ 19 h 335"/>
                <a:gd name="T42" fmla="*/ 14 w 331"/>
                <a:gd name="T43" fmla="*/ 0 h 33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31"/>
                <a:gd name="T67" fmla="*/ 0 h 335"/>
                <a:gd name="T68" fmla="*/ 331 w 331"/>
                <a:gd name="T69" fmla="*/ 335 h 33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31" h="335">
                  <a:moveTo>
                    <a:pt x="330" y="311"/>
                  </a:moveTo>
                  <a:lnTo>
                    <a:pt x="313" y="319"/>
                  </a:lnTo>
                  <a:lnTo>
                    <a:pt x="295" y="327"/>
                  </a:lnTo>
                  <a:lnTo>
                    <a:pt x="278" y="332"/>
                  </a:lnTo>
                  <a:lnTo>
                    <a:pt x="259" y="334"/>
                  </a:lnTo>
                  <a:lnTo>
                    <a:pt x="241" y="334"/>
                  </a:lnTo>
                  <a:lnTo>
                    <a:pt x="222" y="331"/>
                  </a:lnTo>
                  <a:lnTo>
                    <a:pt x="204" y="326"/>
                  </a:lnTo>
                  <a:lnTo>
                    <a:pt x="187" y="319"/>
                  </a:lnTo>
                  <a:lnTo>
                    <a:pt x="171" y="309"/>
                  </a:lnTo>
                  <a:lnTo>
                    <a:pt x="156" y="298"/>
                  </a:lnTo>
                  <a:lnTo>
                    <a:pt x="43" y="187"/>
                  </a:lnTo>
                  <a:lnTo>
                    <a:pt x="32" y="173"/>
                  </a:lnTo>
                  <a:lnTo>
                    <a:pt x="21" y="156"/>
                  </a:lnTo>
                  <a:lnTo>
                    <a:pt x="13" y="138"/>
                  </a:lnTo>
                  <a:lnTo>
                    <a:pt x="7" y="119"/>
                  </a:lnTo>
                  <a:lnTo>
                    <a:pt x="2" y="99"/>
                  </a:lnTo>
                  <a:lnTo>
                    <a:pt x="0" y="79"/>
                  </a:lnTo>
                  <a:lnTo>
                    <a:pt x="0" y="58"/>
                  </a:lnTo>
                  <a:lnTo>
                    <a:pt x="2" y="39"/>
                  </a:lnTo>
                  <a:lnTo>
                    <a:pt x="7" y="19"/>
                  </a:lnTo>
                  <a:lnTo>
                    <a:pt x="14" y="0"/>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61" name="Freeform 14"/>
            <p:cNvSpPr>
              <a:spLocks/>
            </p:cNvSpPr>
            <p:nvPr/>
          </p:nvSpPr>
          <p:spPr bwMode="auto">
            <a:xfrm>
              <a:off x="4804" y="532"/>
              <a:ext cx="332" cy="336"/>
            </a:xfrm>
            <a:custGeom>
              <a:avLst/>
              <a:gdLst>
                <a:gd name="T0" fmla="*/ 316 w 332"/>
                <a:gd name="T1" fmla="*/ 335 h 336"/>
                <a:gd name="T2" fmla="*/ 322 w 332"/>
                <a:gd name="T3" fmla="*/ 317 h 336"/>
                <a:gd name="T4" fmla="*/ 328 w 332"/>
                <a:gd name="T5" fmla="*/ 296 h 336"/>
                <a:gd name="T6" fmla="*/ 331 w 332"/>
                <a:gd name="T7" fmla="*/ 276 h 336"/>
                <a:gd name="T8" fmla="*/ 331 w 332"/>
                <a:gd name="T9" fmla="*/ 255 h 336"/>
                <a:gd name="T10" fmla="*/ 329 w 332"/>
                <a:gd name="T11" fmla="*/ 235 h 336"/>
                <a:gd name="T12" fmla="*/ 324 w 332"/>
                <a:gd name="T13" fmla="*/ 215 h 336"/>
                <a:gd name="T14" fmla="*/ 317 w 332"/>
                <a:gd name="T15" fmla="*/ 197 h 336"/>
                <a:gd name="T16" fmla="*/ 309 w 332"/>
                <a:gd name="T17" fmla="*/ 178 h 336"/>
                <a:gd name="T18" fmla="*/ 298 w 332"/>
                <a:gd name="T19" fmla="*/ 162 h 336"/>
                <a:gd name="T20" fmla="*/ 287 w 332"/>
                <a:gd name="T21" fmla="*/ 148 h 336"/>
                <a:gd name="T22" fmla="*/ 174 w 332"/>
                <a:gd name="T23" fmla="*/ 36 h 336"/>
                <a:gd name="T24" fmla="*/ 159 w 332"/>
                <a:gd name="T25" fmla="*/ 25 h 336"/>
                <a:gd name="T26" fmla="*/ 144 w 332"/>
                <a:gd name="T27" fmla="*/ 16 h 336"/>
                <a:gd name="T28" fmla="*/ 126 w 332"/>
                <a:gd name="T29" fmla="*/ 9 h 336"/>
                <a:gd name="T30" fmla="*/ 108 w 332"/>
                <a:gd name="T31" fmla="*/ 4 h 336"/>
                <a:gd name="T32" fmla="*/ 90 w 332"/>
                <a:gd name="T33" fmla="*/ 0 h 336"/>
                <a:gd name="T34" fmla="*/ 72 w 332"/>
                <a:gd name="T35" fmla="*/ 1 h 336"/>
                <a:gd name="T36" fmla="*/ 53 w 332"/>
                <a:gd name="T37" fmla="*/ 2 h 336"/>
                <a:gd name="T38" fmla="*/ 34 w 332"/>
                <a:gd name="T39" fmla="*/ 8 h 336"/>
                <a:gd name="T40" fmla="*/ 17 w 332"/>
                <a:gd name="T41" fmla="*/ 16 h 336"/>
                <a:gd name="T42" fmla="*/ 0 w 332"/>
                <a:gd name="T43" fmla="*/ 25 h 3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32"/>
                <a:gd name="T67" fmla="*/ 0 h 336"/>
                <a:gd name="T68" fmla="*/ 332 w 332"/>
                <a:gd name="T69" fmla="*/ 336 h 3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32" h="336">
                  <a:moveTo>
                    <a:pt x="316" y="335"/>
                  </a:moveTo>
                  <a:lnTo>
                    <a:pt x="322" y="317"/>
                  </a:lnTo>
                  <a:lnTo>
                    <a:pt x="328" y="296"/>
                  </a:lnTo>
                  <a:lnTo>
                    <a:pt x="331" y="276"/>
                  </a:lnTo>
                  <a:lnTo>
                    <a:pt x="331" y="255"/>
                  </a:lnTo>
                  <a:lnTo>
                    <a:pt x="329" y="235"/>
                  </a:lnTo>
                  <a:lnTo>
                    <a:pt x="324" y="215"/>
                  </a:lnTo>
                  <a:lnTo>
                    <a:pt x="317" y="197"/>
                  </a:lnTo>
                  <a:lnTo>
                    <a:pt x="309" y="178"/>
                  </a:lnTo>
                  <a:lnTo>
                    <a:pt x="298" y="162"/>
                  </a:lnTo>
                  <a:lnTo>
                    <a:pt x="287" y="148"/>
                  </a:lnTo>
                  <a:lnTo>
                    <a:pt x="174" y="36"/>
                  </a:lnTo>
                  <a:lnTo>
                    <a:pt x="159" y="25"/>
                  </a:lnTo>
                  <a:lnTo>
                    <a:pt x="144" y="16"/>
                  </a:lnTo>
                  <a:lnTo>
                    <a:pt x="126" y="9"/>
                  </a:lnTo>
                  <a:lnTo>
                    <a:pt x="108" y="4"/>
                  </a:lnTo>
                  <a:lnTo>
                    <a:pt x="90" y="0"/>
                  </a:lnTo>
                  <a:lnTo>
                    <a:pt x="72" y="1"/>
                  </a:lnTo>
                  <a:lnTo>
                    <a:pt x="53" y="2"/>
                  </a:lnTo>
                  <a:lnTo>
                    <a:pt x="34" y="8"/>
                  </a:lnTo>
                  <a:lnTo>
                    <a:pt x="17" y="16"/>
                  </a:lnTo>
                  <a:lnTo>
                    <a:pt x="0" y="25"/>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62" name="Freeform 15"/>
            <p:cNvSpPr>
              <a:spLocks/>
            </p:cNvSpPr>
            <p:nvPr/>
          </p:nvSpPr>
          <p:spPr bwMode="auto">
            <a:xfrm>
              <a:off x="4816" y="693"/>
              <a:ext cx="182" cy="179"/>
            </a:xfrm>
            <a:custGeom>
              <a:avLst/>
              <a:gdLst>
                <a:gd name="T0" fmla="*/ 181 w 182"/>
                <a:gd name="T1" fmla="*/ 177 h 179"/>
                <a:gd name="T2" fmla="*/ 168 w 182"/>
                <a:gd name="T3" fmla="*/ 178 h 179"/>
                <a:gd name="T4" fmla="*/ 154 w 182"/>
                <a:gd name="T5" fmla="*/ 176 h 179"/>
                <a:gd name="T6" fmla="*/ 142 w 182"/>
                <a:gd name="T7" fmla="*/ 171 h 179"/>
                <a:gd name="T8" fmla="*/ 133 w 182"/>
                <a:gd name="T9" fmla="*/ 166 h 179"/>
                <a:gd name="T10" fmla="*/ 15 w 182"/>
                <a:gd name="T11" fmla="*/ 51 h 179"/>
                <a:gd name="T12" fmla="*/ 9 w 182"/>
                <a:gd name="T13" fmla="*/ 41 h 179"/>
                <a:gd name="T14" fmla="*/ 5 w 182"/>
                <a:gd name="T15" fmla="*/ 29 h 179"/>
                <a:gd name="T16" fmla="*/ 1 w 182"/>
                <a:gd name="T17" fmla="*/ 14 h 179"/>
                <a:gd name="T18" fmla="*/ 0 w 182"/>
                <a:gd name="T19" fmla="*/ 0 h 1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2"/>
                <a:gd name="T31" fmla="*/ 0 h 179"/>
                <a:gd name="T32" fmla="*/ 182 w 182"/>
                <a:gd name="T33" fmla="*/ 179 h 1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2" h="179">
                  <a:moveTo>
                    <a:pt x="181" y="177"/>
                  </a:moveTo>
                  <a:lnTo>
                    <a:pt x="168" y="178"/>
                  </a:lnTo>
                  <a:lnTo>
                    <a:pt x="154" y="176"/>
                  </a:lnTo>
                  <a:lnTo>
                    <a:pt x="142" y="171"/>
                  </a:lnTo>
                  <a:lnTo>
                    <a:pt x="133" y="166"/>
                  </a:lnTo>
                  <a:lnTo>
                    <a:pt x="15" y="51"/>
                  </a:lnTo>
                  <a:lnTo>
                    <a:pt x="9" y="41"/>
                  </a:lnTo>
                  <a:lnTo>
                    <a:pt x="5" y="29"/>
                  </a:lnTo>
                  <a:lnTo>
                    <a:pt x="1" y="14"/>
                  </a:lnTo>
                  <a:lnTo>
                    <a:pt x="0" y="0"/>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63" name="Freeform 16"/>
            <p:cNvSpPr>
              <a:spLocks/>
            </p:cNvSpPr>
            <p:nvPr/>
          </p:nvSpPr>
          <p:spPr bwMode="auto">
            <a:xfrm>
              <a:off x="4871" y="624"/>
              <a:ext cx="182" cy="179"/>
            </a:xfrm>
            <a:custGeom>
              <a:avLst/>
              <a:gdLst>
                <a:gd name="T0" fmla="*/ 181 w 182"/>
                <a:gd name="T1" fmla="*/ 178 h 179"/>
                <a:gd name="T2" fmla="*/ 180 w 182"/>
                <a:gd name="T3" fmla="*/ 165 h 179"/>
                <a:gd name="T4" fmla="*/ 177 w 182"/>
                <a:gd name="T5" fmla="*/ 149 h 179"/>
                <a:gd name="T6" fmla="*/ 172 w 182"/>
                <a:gd name="T7" fmla="*/ 137 h 179"/>
                <a:gd name="T8" fmla="*/ 166 w 182"/>
                <a:gd name="T9" fmla="*/ 126 h 179"/>
                <a:gd name="T10" fmla="*/ 49 w 182"/>
                <a:gd name="T11" fmla="*/ 11 h 179"/>
                <a:gd name="T12" fmla="*/ 38 w 182"/>
                <a:gd name="T13" fmla="*/ 6 h 179"/>
                <a:gd name="T14" fmla="*/ 28 w 182"/>
                <a:gd name="T15" fmla="*/ 1 h 179"/>
                <a:gd name="T16" fmla="*/ 13 w 182"/>
                <a:gd name="T17" fmla="*/ 0 h 179"/>
                <a:gd name="T18" fmla="*/ 0 w 182"/>
                <a:gd name="T19" fmla="*/ 0 h 1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2"/>
                <a:gd name="T31" fmla="*/ 0 h 179"/>
                <a:gd name="T32" fmla="*/ 182 w 182"/>
                <a:gd name="T33" fmla="*/ 179 h 1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2" h="179">
                  <a:moveTo>
                    <a:pt x="181" y="178"/>
                  </a:moveTo>
                  <a:lnTo>
                    <a:pt x="180" y="165"/>
                  </a:lnTo>
                  <a:lnTo>
                    <a:pt x="177" y="149"/>
                  </a:lnTo>
                  <a:lnTo>
                    <a:pt x="172" y="137"/>
                  </a:lnTo>
                  <a:lnTo>
                    <a:pt x="166" y="126"/>
                  </a:lnTo>
                  <a:lnTo>
                    <a:pt x="49" y="11"/>
                  </a:lnTo>
                  <a:lnTo>
                    <a:pt x="38" y="6"/>
                  </a:lnTo>
                  <a:lnTo>
                    <a:pt x="28" y="1"/>
                  </a:lnTo>
                  <a:lnTo>
                    <a:pt x="13" y="0"/>
                  </a:lnTo>
                  <a:lnTo>
                    <a:pt x="0" y="0"/>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64" name="Freeform 17"/>
            <p:cNvSpPr>
              <a:spLocks/>
            </p:cNvSpPr>
            <p:nvPr/>
          </p:nvSpPr>
          <p:spPr bwMode="auto">
            <a:xfrm>
              <a:off x="4949" y="757"/>
              <a:ext cx="344" cy="349"/>
            </a:xfrm>
            <a:custGeom>
              <a:avLst/>
              <a:gdLst>
                <a:gd name="T0" fmla="*/ 13 w 344"/>
                <a:gd name="T1" fmla="*/ 80 h 349"/>
                <a:gd name="T2" fmla="*/ 12 w 344"/>
                <a:gd name="T3" fmla="*/ 79 h 349"/>
                <a:gd name="T4" fmla="*/ 7 w 344"/>
                <a:gd name="T5" fmla="*/ 73 h 349"/>
                <a:gd name="T6" fmla="*/ 4 w 344"/>
                <a:gd name="T7" fmla="*/ 67 h 349"/>
                <a:gd name="T8" fmla="*/ 2 w 344"/>
                <a:gd name="T9" fmla="*/ 59 h 349"/>
                <a:gd name="T10" fmla="*/ 0 w 344"/>
                <a:gd name="T11" fmla="*/ 52 h 349"/>
                <a:gd name="T12" fmla="*/ 0 w 344"/>
                <a:gd name="T13" fmla="*/ 44 h 349"/>
                <a:gd name="T14" fmla="*/ 1 w 344"/>
                <a:gd name="T15" fmla="*/ 36 h 349"/>
                <a:gd name="T16" fmla="*/ 3 w 344"/>
                <a:gd name="T17" fmla="*/ 29 h 349"/>
                <a:gd name="T18" fmla="*/ 6 w 344"/>
                <a:gd name="T19" fmla="*/ 23 h 349"/>
                <a:gd name="T20" fmla="*/ 10 w 344"/>
                <a:gd name="T21" fmla="*/ 16 h 349"/>
                <a:gd name="T22" fmla="*/ 16 w 344"/>
                <a:gd name="T23" fmla="*/ 11 h 349"/>
                <a:gd name="T24" fmla="*/ 21 w 344"/>
                <a:gd name="T25" fmla="*/ 7 h 349"/>
                <a:gd name="T26" fmla="*/ 27 w 344"/>
                <a:gd name="T27" fmla="*/ 4 h 349"/>
                <a:gd name="T28" fmla="*/ 34 w 344"/>
                <a:gd name="T29" fmla="*/ 1 h 349"/>
                <a:gd name="T30" fmla="*/ 42 w 344"/>
                <a:gd name="T31" fmla="*/ 0 h 349"/>
                <a:gd name="T32" fmla="*/ 48 w 344"/>
                <a:gd name="T33" fmla="*/ 2 h 349"/>
                <a:gd name="T34" fmla="*/ 55 w 344"/>
                <a:gd name="T35" fmla="*/ 3 h 349"/>
                <a:gd name="T36" fmla="*/ 61 w 344"/>
                <a:gd name="T37" fmla="*/ 7 h 349"/>
                <a:gd name="T38" fmla="*/ 68 w 344"/>
                <a:gd name="T39" fmla="*/ 10 h 349"/>
                <a:gd name="T40" fmla="*/ 330 w 344"/>
                <a:gd name="T41" fmla="*/ 268 h 349"/>
                <a:gd name="T42" fmla="*/ 332 w 344"/>
                <a:gd name="T43" fmla="*/ 270 h 349"/>
                <a:gd name="T44" fmla="*/ 336 w 344"/>
                <a:gd name="T45" fmla="*/ 275 h 349"/>
                <a:gd name="T46" fmla="*/ 339 w 344"/>
                <a:gd name="T47" fmla="*/ 282 h 349"/>
                <a:gd name="T48" fmla="*/ 342 w 344"/>
                <a:gd name="T49" fmla="*/ 290 h 349"/>
                <a:gd name="T50" fmla="*/ 343 w 344"/>
                <a:gd name="T51" fmla="*/ 297 h 349"/>
                <a:gd name="T52" fmla="*/ 343 w 344"/>
                <a:gd name="T53" fmla="*/ 305 h 349"/>
                <a:gd name="T54" fmla="*/ 342 w 344"/>
                <a:gd name="T55" fmla="*/ 312 h 349"/>
                <a:gd name="T56" fmla="*/ 341 w 344"/>
                <a:gd name="T57" fmla="*/ 320 h 349"/>
                <a:gd name="T58" fmla="*/ 337 w 344"/>
                <a:gd name="T59" fmla="*/ 325 h 349"/>
                <a:gd name="T60" fmla="*/ 332 w 344"/>
                <a:gd name="T61" fmla="*/ 332 h 349"/>
                <a:gd name="T62" fmla="*/ 327 w 344"/>
                <a:gd name="T63" fmla="*/ 337 h 349"/>
                <a:gd name="T64" fmla="*/ 322 w 344"/>
                <a:gd name="T65" fmla="*/ 342 h 349"/>
                <a:gd name="T66" fmla="*/ 316 w 344"/>
                <a:gd name="T67" fmla="*/ 345 h 349"/>
                <a:gd name="T68" fmla="*/ 309 w 344"/>
                <a:gd name="T69" fmla="*/ 347 h 349"/>
                <a:gd name="T70" fmla="*/ 301 w 344"/>
                <a:gd name="T71" fmla="*/ 348 h 349"/>
                <a:gd name="T72" fmla="*/ 295 w 344"/>
                <a:gd name="T73" fmla="*/ 347 h 349"/>
                <a:gd name="T74" fmla="*/ 288 w 344"/>
                <a:gd name="T75" fmla="*/ 345 h 349"/>
                <a:gd name="T76" fmla="*/ 282 w 344"/>
                <a:gd name="T77" fmla="*/ 342 h 349"/>
                <a:gd name="T78" fmla="*/ 276 w 344"/>
                <a:gd name="T79" fmla="*/ 338 h 349"/>
                <a:gd name="T80" fmla="*/ 13 w 344"/>
                <a:gd name="T81" fmla="*/ 80 h 34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44"/>
                <a:gd name="T124" fmla="*/ 0 h 349"/>
                <a:gd name="T125" fmla="*/ 344 w 344"/>
                <a:gd name="T126" fmla="*/ 349 h 34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44" h="349">
                  <a:moveTo>
                    <a:pt x="13" y="80"/>
                  </a:moveTo>
                  <a:lnTo>
                    <a:pt x="12" y="79"/>
                  </a:lnTo>
                  <a:lnTo>
                    <a:pt x="7" y="73"/>
                  </a:lnTo>
                  <a:lnTo>
                    <a:pt x="4" y="67"/>
                  </a:lnTo>
                  <a:lnTo>
                    <a:pt x="2" y="59"/>
                  </a:lnTo>
                  <a:lnTo>
                    <a:pt x="0" y="52"/>
                  </a:lnTo>
                  <a:lnTo>
                    <a:pt x="0" y="44"/>
                  </a:lnTo>
                  <a:lnTo>
                    <a:pt x="1" y="36"/>
                  </a:lnTo>
                  <a:lnTo>
                    <a:pt x="3" y="29"/>
                  </a:lnTo>
                  <a:lnTo>
                    <a:pt x="6" y="23"/>
                  </a:lnTo>
                  <a:lnTo>
                    <a:pt x="10" y="16"/>
                  </a:lnTo>
                  <a:lnTo>
                    <a:pt x="16" y="11"/>
                  </a:lnTo>
                  <a:lnTo>
                    <a:pt x="21" y="7"/>
                  </a:lnTo>
                  <a:lnTo>
                    <a:pt x="27" y="4"/>
                  </a:lnTo>
                  <a:lnTo>
                    <a:pt x="34" y="1"/>
                  </a:lnTo>
                  <a:lnTo>
                    <a:pt x="42" y="0"/>
                  </a:lnTo>
                  <a:lnTo>
                    <a:pt x="48" y="2"/>
                  </a:lnTo>
                  <a:lnTo>
                    <a:pt x="55" y="3"/>
                  </a:lnTo>
                  <a:lnTo>
                    <a:pt x="61" y="7"/>
                  </a:lnTo>
                  <a:lnTo>
                    <a:pt x="68" y="10"/>
                  </a:lnTo>
                  <a:lnTo>
                    <a:pt x="330" y="268"/>
                  </a:lnTo>
                  <a:lnTo>
                    <a:pt x="332" y="270"/>
                  </a:lnTo>
                  <a:lnTo>
                    <a:pt x="336" y="275"/>
                  </a:lnTo>
                  <a:lnTo>
                    <a:pt x="339" y="282"/>
                  </a:lnTo>
                  <a:lnTo>
                    <a:pt x="342" y="290"/>
                  </a:lnTo>
                  <a:lnTo>
                    <a:pt x="343" y="297"/>
                  </a:lnTo>
                  <a:lnTo>
                    <a:pt x="343" y="305"/>
                  </a:lnTo>
                  <a:lnTo>
                    <a:pt x="342" y="312"/>
                  </a:lnTo>
                  <a:lnTo>
                    <a:pt x="341" y="320"/>
                  </a:lnTo>
                  <a:lnTo>
                    <a:pt x="337" y="325"/>
                  </a:lnTo>
                  <a:lnTo>
                    <a:pt x="332" y="332"/>
                  </a:lnTo>
                  <a:lnTo>
                    <a:pt x="327" y="337"/>
                  </a:lnTo>
                  <a:lnTo>
                    <a:pt x="322" y="342"/>
                  </a:lnTo>
                  <a:lnTo>
                    <a:pt x="316" y="345"/>
                  </a:lnTo>
                  <a:lnTo>
                    <a:pt x="309" y="347"/>
                  </a:lnTo>
                  <a:lnTo>
                    <a:pt x="301" y="348"/>
                  </a:lnTo>
                  <a:lnTo>
                    <a:pt x="295" y="347"/>
                  </a:lnTo>
                  <a:lnTo>
                    <a:pt x="288" y="345"/>
                  </a:lnTo>
                  <a:lnTo>
                    <a:pt x="282" y="342"/>
                  </a:lnTo>
                  <a:lnTo>
                    <a:pt x="276" y="338"/>
                  </a:lnTo>
                  <a:lnTo>
                    <a:pt x="13" y="80"/>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65" name="Freeform 18"/>
            <p:cNvSpPr>
              <a:spLocks/>
            </p:cNvSpPr>
            <p:nvPr/>
          </p:nvSpPr>
          <p:spPr bwMode="auto">
            <a:xfrm>
              <a:off x="5111" y="903"/>
              <a:ext cx="404" cy="430"/>
            </a:xfrm>
            <a:custGeom>
              <a:avLst/>
              <a:gdLst>
                <a:gd name="T0" fmla="*/ 73 w 404"/>
                <a:gd name="T1" fmla="*/ 24 h 430"/>
                <a:gd name="T2" fmla="*/ 81 w 404"/>
                <a:gd name="T3" fmla="*/ 20 h 430"/>
                <a:gd name="T4" fmla="*/ 97 w 404"/>
                <a:gd name="T5" fmla="*/ 12 h 430"/>
                <a:gd name="T6" fmla="*/ 115 w 404"/>
                <a:gd name="T7" fmla="*/ 5 h 430"/>
                <a:gd name="T8" fmla="*/ 134 w 404"/>
                <a:gd name="T9" fmla="*/ 2 h 430"/>
                <a:gd name="T10" fmla="*/ 152 w 404"/>
                <a:gd name="T11" fmla="*/ 0 h 430"/>
                <a:gd name="T12" fmla="*/ 172 w 404"/>
                <a:gd name="T13" fmla="*/ 1 h 430"/>
                <a:gd name="T14" fmla="*/ 190 w 404"/>
                <a:gd name="T15" fmla="*/ 5 h 430"/>
                <a:gd name="T16" fmla="*/ 207 w 404"/>
                <a:gd name="T17" fmla="*/ 12 h 430"/>
                <a:gd name="T18" fmla="*/ 224 w 404"/>
                <a:gd name="T19" fmla="*/ 20 h 430"/>
                <a:gd name="T20" fmla="*/ 241 w 404"/>
                <a:gd name="T21" fmla="*/ 30 h 430"/>
                <a:gd name="T22" fmla="*/ 358 w 404"/>
                <a:gd name="T23" fmla="*/ 148 h 430"/>
                <a:gd name="T24" fmla="*/ 371 w 404"/>
                <a:gd name="T25" fmla="*/ 163 h 430"/>
                <a:gd name="T26" fmla="*/ 381 w 404"/>
                <a:gd name="T27" fmla="*/ 179 h 430"/>
                <a:gd name="T28" fmla="*/ 389 w 404"/>
                <a:gd name="T29" fmla="*/ 198 h 430"/>
                <a:gd name="T30" fmla="*/ 396 w 404"/>
                <a:gd name="T31" fmla="*/ 216 h 430"/>
                <a:gd name="T32" fmla="*/ 401 w 404"/>
                <a:gd name="T33" fmla="*/ 237 h 430"/>
                <a:gd name="T34" fmla="*/ 402 w 404"/>
                <a:gd name="T35" fmla="*/ 257 h 430"/>
                <a:gd name="T36" fmla="*/ 403 w 404"/>
                <a:gd name="T37" fmla="*/ 277 h 430"/>
                <a:gd name="T38" fmla="*/ 398 w 404"/>
                <a:gd name="T39" fmla="*/ 297 h 430"/>
                <a:gd name="T40" fmla="*/ 394 w 404"/>
                <a:gd name="T41" fmla="*/ 317 h 430"/>
                <a:gd name="T42" fmla="*/ 388 w 404"/>
                <a:gd name="T43" fmla="*/ 336 h 430"/>
                <a:gd name="T44" fmla="*/ 378 w 404"/>
                <a:gd name="T45" fmla="*/ 353 h 430"/>
                <a:gd name="T46" fmla="*/ 367 w 404"/>
                <a:gd name="T47" fmla="*/ 370 h 430"/>
                <a:gd name="T48" fmla="*/ 354 w 404"/>
                <a:gd name="T49" fmla="*/ 384 h 430"/>
                <a:gd name="T50" fmla="*/ 340 w 404"/>
                <a:gd name="T51" fmla="*/ 397 h 430"/>
                <a:gd name="T52" fmla="*/ 324 w 404"/>
                <a:gd name="T53" fmla="*/ 408 h 430"/>
                <a:gd name="T54" fmla="*/ 307 w 404"/>
                <a:gd name="T55" fmla="*/ 417 h 430"/>
                <a:gd name="T56" fmla="*/ 290 w 404"/>
                <a:gd name="T57" fmla="*/ 424 h 430"/>
                <a:gd name="T58" fmla="*/ 271 w 404"/>
                <a:gd name="T59" fmla="*/ 428 h 430"/>
                <a:gd name="T60" fmla="*/ 253 w 404"/>
                <a:gd name="T61" fmla="*/ 429 h 430"/>
                <a:gd name="T62" fmla="*/ 234 w 404"/>
                <a:gd name="T63" fmla="*/ 428 h 430"/>
                <a:gd name="T64" fmla="*/ 216 w 404"/>
                <a:gd name="T65" fmla="*/ 424 h 430"/>
                <a:gd name="T66" fmla="*/ 197 w 404"/>
                <a:gd name="T67" fmla="*/ 418 h 430"/>
                <a:gd name="T68" fmla="*/ 181 w 404"/>
                <a:gd name="T69" fmla="*/ 410 h 430"/>
                <a:gd name="T70" fmla="*/ 165 w 404"/>
                <a:gd name="T71" fmla="*/ 399 h 430"/>
                <a:gd name="T72" fmla="*/ 156 w 404"/>
                <a:gd name="T73" fmla="*/ 392 h 430"/>
                <a:gd name="T74" fmla="*/ 154 w 404"/>
                <a:gd name="T75" fmla="*/ 391 h 430"/>
                <a:gd name="T76" fmla="*/ 38 w 404"/>
                <a:gd name="T77" fmla="*/ 276 h 430"/>
                <a:gd name="T78" fmla="*/ 26 w 404"/>
                <a:gd name="T79" fmla="*/ 260 h 430"/>
                <a:gd name="T80" fmla="*/ 17 w 404"/>
                <a:gd name="T81" fmla="*/ 242 h 430"/>
                <a:gd name="T82" fmla="*/ 9 w 404"/>
                <a:gd name="T83" fmla="*/ 224 h 430"/>
                <a:gd name="T84" fmla="*/ 5 w 404"/>
                <a:gd name="T85" fmla="*/ 204 h 430"/>
                <a:gd name="T86" fmla="*/ 1 w 404"/>
                <a:gd name="T87" fmla="*/ 184 h 430"/>
                <a:gd name="T88" fmla="*/ 0 w 404"/>
                <a:gd name="T89" fmla="*/ 164 h 430"/>
                <a:gd name="T90" fmla="*/ 0 w 404"/>
                <a:gd name="T91" fmla="*/ 144 h 430"/>
                <a:gd name="T92" fmla="*/ 5 w 404"/>
                <a:gd name="T93" fmla="*/ 124 h 430"/>
                <a:gd name="T94" fmla="*/ 10 w 404"/>
                <a:gd name="T95" fmla="*/ 105 h 430"/>
                <a:gd name="T96" fmla="*/ 15 w 404"/>
                <a:gd name="T97" fmla="*/ 96 h 43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04"/>
                <a:gd name="T148" fmla="*/ 0 h 430"/>
                <a:gd name="T149" fmla="*/ 404 w 404"/>
                <a:gd name="T150" fmla="*/ 430 h 43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04" h="430">
                  <a:moveTo>
                    <a:pt x="73" y="24"/>
                  </a:moveTo>
                  <a:lnTo>
                    <a:pt x="81" y="20"/>
                  </a:lnTo>
                  <a:lnTo>
                    <a:pt x="97" y="12"/>
                  </a:lnTo>
                  <a:lnTo>
                    <a:pt x="115" y="5"/>
                  </a:lnTo>
                  <a:lnTo>
                    <a:pt x="134" y="2"/>
                  </a:lnTo>
                  <a:lnTo>
                    <a:pt x="152" y="0"/>
                  </a:lnTo>
                  <a:lnTo>
                    <a:pt x="172" y="1"/>
                  </a:lnTo>
                  <a:lnTo>
                    <a:pt x="190" y="5"/>
                  </a:lnTo>
                  <a:lnTo>
                    <a:pt x="207" y="12"/>
                  </a:lnTo>
                  <a:lnTo>
                    <a:pt x="224" y="20"/>
                  </a:lnTo>
                  <a:lnTo>
                    <a:pt x="241" y="30"/>
                  </a:lnTo>
                  <a:lnTo>
                    <a:pt x="358" y="148"/>
                  </a:lnTo>
                  <a:lnTo>
                    <a:pt x="371" y="163"/>
                  </a:lnTo>
                  <a:lnTo>
                    <a:pt x="381" y="179"/>
                  </a:lnTo>
                  <a:lnTo>
                    <a:pt x="389" y="198"/>
                  </a:lnTo>
                  <a:lnTo>
                    <a:pt x="396" y="216"/>
                  </a:lnTo>
                  <a:lnTo>
                    <a:pt x="401" y="237"/>
                  </a:lnTo>
                  <a:lnTo>
                    <a:pt x="402" y="257"/>
                  </a:lnTo>
                  <a:lnTo>
                    <a:pt x="403" y="277"/>
                  </a:lnTo>
                  <a:lnTo>
                    <a:pt x="398" y="297"/>
                  </a:lnTo>
                  <a:lnTo>
                    <a:pt x="394" y="317"/>
                  </a:lnTo>
                  <a:lnTo>
                    <a:pt x="388" y="336"/>
                  </a:lnTo>
                  <a:lnTo>
                    <a:pt x="378" y="353"/>
                  </a:lnTo>
                  <a:lnTo>
                    <a:pt x="367" y="370"/>
                  </a:lnTo>
                  <a:lnTo>
                    <a:pt x="354" y="384"/>
                  </a:lnTo>
                  <a:lnTo>
                    <a:pt x="340" y="397"/>
                  </a:lnTo>
                  <a:lnTo>
                    <a:pt x="324" y="408"/>
                  </a:lnTo>
                  <a:lnTo>
                    <a:pt x="307" y="417"/>
                  </a:lnTo>
                  <a:lnTo>
                    <a:pt x="290" y="424"/>
                  </a:lnTo>
                  <a:lnTo>
                    <a:pt x="271" y="428"/>
                  </a:lnTo>
                  <a:lnTo>
                    <a:pt x="253" y="429"/>
                  </a:lnTo>
                  <a:lnTo>
                    <a:pt x="234" y="428"/>
                  </a:lnTo>
                  <a:lnTo>
                    <a:pt x="216" y="424"/>
                  </a:lnTo>
                  <a:lnTo>
                    <a:pt x="197" y="418"/>
                  </a:lnTo>
                  <a:lnTo>
                    <a:pt x="181" y="410"/>
                  </a:lnTo>
                  <a:lnTo>
                    <a:pt x="165" y="399"/>
                  </a:lnTo>
                  <a:lnTo>
                    <a:pt x="156" y="392"/>
                  </a:lnTo>
                  <a:lnTo>
                    <a:pt x="154" y="391"/>
                  </a:lnTo>
                  <a:lnTo>
                    <a:pt x="38" y="276"/>
                  </a:lnTo>
                  <a:lnTo>
                    <a:pt x="26" y="260"/>
                  </a:lnTo>
                  <a:lnTo>
                    <a:pt x="17" y="242"/>
                  </a:lnTo>
                  <a:lnTo>
                    <a:pt x="9" y="224"/>
                  </a:lnTo>
                  <a:lnTo>
                    <a:pt x="5" y="204"/>
                  </a:lnTo>
                  <a:lnTo>
                    <a:pt x="1" y="184"/>
                  </a:lnTo>
                  <a:lnTo>
                    <a:pt x="0" y="164"/>
                  </a:lnTo>
                  <a:lnTo>
                    <a:pt x="0" y="144"/>
                  </a:lnTo>
                  <a:lnTo>
                    <a:pt x="5" y="124"/>
                  </a:lnTo>
                  <a:lnTo>
                    <a:pt x="10" y="105"/>
                  </a:lnTo>
                  <a:lnTo>
                    <a:pt x="15" y="96"/>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66" name="Freeform 19"/>
            <p:cNvSpPr>
              <a:spLocks/>
            </p:cNvSpPr>
            <p:nvPr/>
          </p:nvSpPr>
          <p:spPr bwMode="auto">
            <a:xfrm>
              <a:off x="5195" y="995"/>
              <a:ext cx="235" cy="246"/>
            </a:xfrm>
            <a:custGeom>
              <a:avLst/>
              <a:gdLst>
                <a:gd name="T0" fmla="*/ 0 w 235"/>
                <a:gd name="T1" fmla="*/ 70 h 246"/>
                <a:gd name="T2" fmla="*/ 0 w 235"/>
                <a:gd name="T3" fmla="*/ 75 h 246"/>
                <a:gd name="T4" fmla="*/ 1 w 235"/>
                <a:gd name="T5" fmla="*/ 88 h 246"/>
                <a:gd name="T6" fmla="*/ 4 w 235"/>
                <a:gd name="T7" fmla="*/ 101 h 246"/>
                <a:gd name="T8" fmla="*/ 9 w 235"/>
                <a:gd name="T9" fmla="*/ 112 h 246"/>
                <a:gd name="T10" fmla="*/ 17 w 235"/>
                <a:gd name="T11" fmla="*/ 123 h 246"/>
                <a:gd name="T12" fmla="*/ 128 w 235"/>
                <a:gd name="T13" fmla="*/ 231 h 246"/>
                <a:gd name="T14" fmla="*/ 135 w 235"/>
                <a:gd name="T15" fmla="*/ 237 h 246"/>
                <a:gd name="T16" fmla="*/ 147 w 235"/>
                <a:gd name="T17" fmla="*/ 242 h 246"/>
                <a:gd name="T18" fmla="*/ 159 w 235"/>
                <a:gd name="T19" fmla="*/ 245 h 246"/>
                <a:gd name="T20" fmla="*/ 172 w 235"/>
                <a:gd name="T21" fmla="*/ 245 h 246"/>
                <a:gd name="T22" fmla="*/ 184 w 235"/>
                <a:gd name="T23" fmla="*/ 242 h 246"/>
                <a:gd name="T24" fmla="*/ 195 w 235"/>
                <a:gd name="T25" fmla="*/ 237 h 246"/>
                <a:gd name="T26" fmla="*/ 207 w 235"/>
                <a:gd name="T27" fmla="*/ 230 h 246"/>
                <a:gd name="T28" fmla="*/ 216 w 235"/>
                <a:gd name="T29" fmla="*/ 221 h 246"/>
                <a:gd name="T30" fmla="*/ 223 w 235"/>
                <a:gd name="T31" fmla="*/ 211 h 246"/>
                <a:gd name="T32" fmla="*/ 229 w 235"/>
                <a:gd name="T33" fmla="*/ 199 h 246"/>
                <a:gd name="T34" fmla="*/ 233 w 235"/>
                <a:gd name="T35" fmla="*/ 186 h 246"/>
                <a:gd name="T36" fmla="*/ 234 w 235"/>
                <a:gd name="T37" fmla="*/ 172 h 246"/>
                <a:gd name="T38" fmla="*/ 234 w 235"/>
                <a:gd name="T39" fmla="*/ 159 h 246"/>
                <a:gd name="T40" fmla="*/ 230 w 235"/>
                <a:gd name="T41" fmla="*/ 146 h 246"/>
                <a:gd name="T42" fmla="*/ 225 w 235"/>
                <a:gd name="T43" fmla="*/ 133 h 246"/>
                <a:gd name="T44" fmla="*/ 217 w 235"/>
                <a:gd name="T45" fmla="*/ 122 h 246"/>
                <a:gd name="T46" fmla="*/ 110 w 235"/>
                <a:gd name="T47" fmla="*/ 17 h 246"/>
                <a:gd name="T48" fmla="*/ 107 w 235"/>
                <a:gd name="T49" fmla="*/ 14 h 246"/>
                <a:gd name="T50" fmla="*/ 102 w 235"/>
                <a:gd name="T51" fmla="*/ 9 h 246"/>
                <a:gd name="T52" fmla="*/ 92 w 235"/>
                <a:gd name="T53" fmla="*/ 4 h 246"/>
                <a:gd name="T54" fmla="*/ 81 w 235"/>
                <a:gd name="T55" fmla="*/ 1 h 246"/>
                <a:gd name="T56" fmla="*/ 69 w 235"/>
                <a:gd name="T57" fmla="*/ 0 h 246"/>
                <a:gd name="T58" fmla="*/ 57 w 235"/>
                <a:gd name="T59" fmla="*/ 1 h 24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35"/>
                <a:gd name="T91" fmla="*/ 0 h 246"/>
                <a:gd name="T92" fmla="*/ 235 w 235"/>
                <a:gd name="T93" fmla="*/ 246 h 24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35" h="246">
                  <a:moveTo>
                    <a:pt x="0" y="70"/>
                  </a:moveTo>
                  <a:lnTo>
                    <a:pt x="0" y="75"/>
                  </a:lnTo>
                  <a:lnTo>
                    <a:pt x="1" y="88"/>
                  </a:lnTo>
                  <a:lnTo>
                    <a:pt x="4" y="101"/>
                  </a:lnTo>
                  <a:lnTo>
                    <a:pt x="9" y="112"/>
                  </a:lnTo>
                  <a:lnTo>
                    <a:pt x="17" y="123"/>
                  </a:lnTo>
                  <a:lnTo>
                    <a:pt x="128" y="231"/>
                  </a:lnTo>
                  <a:lnTo>
                    <a:pt x="135" y="237"/>
                  </a:lnTo>
                  <a:lnTo>
                    <a:pt x="147" y="242"/>
                  </a:lnTo>
                  <a:lnTo>
                    <a:pt x="159" y="245"/>
                  </a:lnTo>
                  <a:lnTo>
                    <a:pt x="172" y="245"/>
                  </a:lnTo>
                  <a:lnTo>
                    <a:pt x="184" y="242"/>
                  </a:lnTo>
                  <a:lnTo>
                    <a:pt x="195" y="237"/>
                  </a:lnTo>
                  <a:lnTo>
                    <a:pt x="207" y="230"/>
                  </a:lnTo>
                  <a:lnTo>
                    <a:pt x="216" y="221"/>
                  </a:lnTo>
                  <a:lnTo>
                    <a:pt x="223" y="211"/>
                  </a:lnTo>
                  <a:lnTo>
                    <a:pt x="229" y="199"/>
                  </a:lnTo>
                  <a:lnTo>
                    <a:pt x="233" y="186"/>
                  </a:lnTo>
                  <a:lnTo>
                    <a:pt x="234" y="172"/>
                  </a:lnTo>
                  <a:lnTo>
                    <a:pt x="234" y="159"/>
                  </a:lnTo>
                  <a:lnTo>
                    <a:pt x="230" y="146"/>
                  </a:lnTo>
                  <a:lnTo>
                    <a:pt x="225" y="133"/>
                  </a:lnTo>
                  <a:lnTo>
                    <a:pt x="217" y="122"/>
                  </a:lnTo>
                  <a:lnTo>
                    <a:pt x="110" y="17"/>
                  </a:lnTo>
                  <a:lnTo>
                    <a:pt x="107" y="14"/>
                  </a:lnTo>
                  <a:lnTo>
                    <a:pt x="102" y="9"/>
                  </a:lnTo>
                  <a:lnTo>
                    <a:pt x="92" y="4"/>
                  </a:lnTo>
                  <a:lnTo>
                    <a:pt x="81" y="1"/>
                  </a:lnTo>
                  <a:lnTo>
                    <a:pt x="69" y="0"/>
                  </a:lnTo>
                  <a:lnTo>
                    <a:pt x="57" y="1"/>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a:p>
          </p:txBody>
        </p:sp>
      </p:grpSp>
    </p:spTree>
  </p:cSld>
  <p:clrMapOvr>
    <a:masterClrMapping/>
  </p:clrMapOvr>
  <p:transition>
    <p:strips dir="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B4E67F7B-63FC-4FC4-8C8A-516484396DA8}" type="slidenum">
              <a:rPr lang="en-US" sz="1000" smtClean="0">
                <a:latin typeface="Verdana" pitchFamily="34" charset="0"/>
              </a:rPr>
              <a:pPr eaLnBrk="1" hangingPunct="1"/>
              <a:t>40</a:t>
            </a:fld>
            <a:r>
              <a:rPr lang="en-US" sz="1000" smtClean="0">
                <a:latin typeface="Verdana" pitchFamily="34" charset="0"/>
              </a:rPr>
              <a:t>/203</a:t>
            </a:r>
          </a:p>
        </p:txBody>
      </p:sp>
      <p:sp>
        <p:nvSpPr>
          <p:cNvPr id="49155"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49156"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49157" name="Rectangle 2"/>
          <p:cNvSpPr>
            <a:spLocks noGrp="1" noChangeArrowheads="1"/>
          </p:cNvSpPr>
          <p:nvPr>
            <p:ph type="title"/>
          </p:nvPr>
        </p:nvSpPr>
        <p:spPr>
          <a:xfrm>
            <a:off x="1371600" y="233363"/>
            <a:ext cx="7467600" cy="563562"/>
          </a:xfrm>
        </p:spPr>
        <p:txBody>
          <a:bodyPr/>
          <a:lstStyle/>
          <a:p>
            <a:r>
              <a:rPr lang="en-US" dirty="0" err="1" smtClean="0"/>
              <a:t>Các</a:t>
            </a:r>
            <a:r>
              <a:rPr lang="en-US" dirty="0" smtClean="0"/>
              <a:t> </a:t>
            </a:r>
            <a:r>
              <a:rPr lang="en-US" dirty="0" err="1" smtClean="0"/>
              <a:t>thao</a:t>
            </a:r>
            <a:r>
              <a:rPr lang="en-US" dirty="0" smtClean="0"/>
              <a:t> </a:t>
            </a:r>
            <a:r>
              <a:rPr lang="en-US" dirty="0" err="1" smtClean="0"/>
              <a:t>tác</a:t>
            </a:r>
            <a:r>
              <a:rPr lang="en-US" dirty="0" smtClean="0"/>
              <a:t> </a:t>
            </a:r>
            <a:r>
              <a:rPr lang="en-US" dirty="0" err="1" smtClean="0"/>
              <a:t>cơ</a:t>
            </a:r>
            <a:r>
              <a:rPr lang="en-US" dirty="0" smtClean="0"/>
              <a:t> </a:t>
            </a:r>
            <a:r>
              <a:rPr lang="en-US" dirty="0" err="1" smtClean="0"/>
              <a:t>bản</a:t>
            </a:r>
            <a:r>
              <a:rPr lang="en-US" dirty="0" smtClean="0"/>
              <a:t> (3)</a:t>
            </a:r>
          </a:p>
        </p:txBody>
      </p:sp>
      <p:sp>
        <p:nvSpPr>
          <p:cNvPr id="49158" name="Rectangle 3"/>
          <p:cNvSpPr>
            <a:spLocks noGrp="1" noChangeArrowheads="1"/>
          </p:cNvSpPr>
          <p:nvPr>
            <p:ph type="body" idx="1"/>
          </p:nvPr>
        </p:nvSpPr>
        <p:spPr>
          <a:xfrm>
            <a:off x="457200" y="4581525"/>
            <a:ext cx="8229600" cy="752475"/>
          </a:xfrm>
        </p:spPr>
        <p:txBody>
          <a:bodyPr/>
          <a:lstStyle/>
          <a:p>
            <a:pPr algn="ctr">
              <a:buFont typeface="Wingdings" pitchFamily="2" charset="2"/>
              <a:buNone/>
            </a:pPr>
            <a:r>
              <a:rPr lang="en-US" sz="2000" smtClean="0"/>
              <a:t>Minh họa thao tác EnQueue</a:t>
            </a:r>
          </a:p>
        </p:txBody>
      </p:sp>
      <p:pic>
        <p:nvPicPr>
          <p:cNvPr id="4915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912938"/>
            <a:ext cx="8077200" cy="220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CDEF39C1-F1D9-4467-AAAB-D004009B2C61}" type="slidenum">
              <a:rPr lang="en-US" sz="1000" smtClean="0">
                <a:latin typeface="Verdana" pitchFamily="34" charset="0"/>
              </a:rPr>
              <a:pPr eaLnBrk="1" hangingPunct="1"/>
              <a:t>41</a:t>
            </a:fld>
            <a:endParaRPr lang="en-US" sz="1000" dirty="0" smtClean="0">
              <a:latin typeface="Verdana" pitchFamily="34" charset="0"/>
            </a:endParaRPr>
          </a:p>
        </p:txBody>
      </p:sp>
      <p:sp>
        <p:nvSpPr>
          <p:cNvPr id="50179"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50180"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50181" name="Rectangle 2"/>
          <p:cNvSpPr>
            <a:spLocks noGrp="1" noChangeArrowheads="1"/>
          </p:cNvSpPr>
          <p:nvPr>
            <p:ph type="title"/>
          </p:nvPr>
        </p:nvSpPr>
        <p:spPr>
          <a:xfrm>
            <a:off x="1371600" y="233363"/>
            <a:ext cx="7391400" cy="563562"/>
          </a:xfrm>
        </p:spPr>
        <p:txBody>
          <a:bodyPr/>
          <a:lstStyle/>
          <a:p>
            <a:r>
              <a:rPr lang="en-US" dirty="0" err="1" smtClean="0"/>
              <a:t>Các</a:t>
            </a:r>
            <a:r>
              <a:rPr lang="en-US" dirty="0" smtClean="0"/>
              <a:t> </a:t>
            </a:r>
            <a:r>
              <a:rPr lang="en-US" dirty="0" err="1" smtClean="0"/>
              <a:t>thao</a:t>
            </a:r>
            <a:r>
              <a:rPr lang="en-US" dirty="0" smtClean="0"/>
              <a:t> </a:t>
            </a:r>
            <a:r>
              <a:rPr lang="en-US" dirty="0" err="1" smtClean="0"/>
              <a:t>tác</a:t>
            </a:r>
            <a:r>
              <a:rPr lang="en-US" dirty="0" smtClean="0"/>
              <a:t> </a:t>
            </a:r>
            <a:r>
              <a:rPr lang="en-US" dirty="0" err="1" smtClean="0"/>
              <a:t>cơ</a:t>
            </a:r>
            <a:r>
              <a:rPr lang="en-US" dirty="0" smtClean="0"/>
              <a:t> </a:t>
            </a:r>
            <a:r>
              <a:rPr lang="en-US" dirty="0" err="1" smtClean="0"/>
              <a:t>bản</a:t>
            </a:r>
            <a:r>
              <a:rPr lang="en-US" dirty="0" smtClean="0"/>
              <a:t> (4)</a:t>
            </a:r>
          </a:p>
        </p:txBody>
      </p:sp>
      <p:sp>
        <p:nvSpPr>
          <p:cNvPr id="50182" name="Rectangle 4"/>
          <p:cNvSpPr>
            <a:spLocks noGrp="1" noChangeArrowheads="1"/>
          </p:cNvSpPr>
          <p:nvPr>
            <p:ph type="body" idx="1"/>
          </p:nvPr>
        </p:nvSpPr>
        <p:spPr>
          <a:xfrm>
            <a:off x="457200" y="4581525"/>
            <a:ext cx="8229600" cy="752475"/>
          </a:xfrm>
          <a:noFill/>
        </p:spPr>
        <p:txBody>
          <a:bodyPr/>
          <a:lstStyle/>
          <a:p>
            <a:pPr algn="ctr">
              <a:buFont typeface="Wingdings" pitchFamily="2" charset="2"/>
              <a:buNone/>
            </a:pPr>
            <a:r>
              <a:rPr lang="en-US" sz="2000" smtClean="0"/>
              <a:t>Minh họa thao tác DeQueue</a:t>
            </a:r>
          </a:p>
        </p:txBody>
      </p:sp>
      <p:pic>
        <p:nvPicPr>
          <p:cNvPr id="5018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981200"/>
            <a:ext cx="8610600" cy="206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337A8BFD-3294-411C-A3E1-AB087A49E678}" type="slidenum">
              <a:rPr lang="en-US" sz="1000" smtClean="0">
                <a:latin typeface="Verdana" pitchFamily="34" charset="0"/>
              </a:rPr>
              <a:pPr eaLnBrk="1" hangingPunct="1"/>
              <a:t>42</a:t>
            </a:fld>
            <a:endParaRPr lang="en-US" sz="1000" dirty="0" smtClean="0">
              <a:latin typeface="Verdana" pitchFamily="34" charset="0"/>
            </a:endParaRPr>
          </a:p>
        </p:txBody>
      </p:sp>
      <p:sp>
        <p:nvSpPr>
          <p:cNvPr id="53251"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53252"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53253" name="Rectangle 2"/>
          <p:cNvSpPr>
            <a:spLocks noGrp="1" noChangeArrowheads="1"/>
          </p:cNvSpPr>
          <p:nvPr>
            <p:ph type="title"/>
          </p:nvPr>
        </p:nvSpPr>
        <p:spPr>
          <a:xfrm>
            <a:off x="1371600" y="233363"/>
            <a:ext cx="7391400" cy="563562"/>
          </a:xfrm>
        </p:spPr>
        <p:txBody>
          <a:bodyPr/>
          <a:lstStyle/>
          <a:p>
            <a:r>
              <a:rPr lang="en-US" dirty="0" err="1" smtClean="0"/>
              <a:t>Cài</a:t>
            </a:r>
            <a:r>
              <a:rPr lang="en-US" dirty="0" smtClean="0"/>
              <a:t> </a:t>
            </a:r>
            <a:r>
              <a:rPr lang="en-US" dirty="0" err="1" smtClean="0"/>
              <a:t>đặt</a:t>
            </a:r>
            <a:r>
              <a:rPr lang="en-US" dirty="0" smtClean="0"/>
              <a:t> Queue </a:t>
            </a:r>
            <a:r>
              <a:rPr lang="en-US" dirty="0" err="1" smtClean="0"/>
              <a:t>dùng</a:t>
            </a:r>
            <a:r>
              <a:rPr lang="en-US" dirty="0" smtClean="0"/>
              <a:t> </a:t>
            </a:r>
            <a:r>
              <a:rPr lang="en-US" dirty="0" err="1" smtClean="0"/>
              <a:t>mảng</a:t>
            </a:r>
            <a:r>
              <a:rPr lang="en-US" dirty="0" smtClean="0"/>
              <a:t> (1)</a:t>
            </a:r>
          </a:p>
        </p:txBody>
      </p:sp>
      <p:sp>
        <p:nvSpPr>
          <p:cNvPr id="53285" name="Rectangle 37"/>
          <p:cNvSpPr>
            <a:spLocks noChangeArrowheads="1"/>
          </p:cNvSpPr>
          <p:nvPr/>
        </p:nvSpPr>
        <p:spPr bwMode="auto">
          <a:xfrm>
            <a:off x="609600" y="5791200"/>
            <a:ext cx="8229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ctr" eaLnBrk="0" hangingPunct="0">
              <a:spcBef>
                <a:spcPct val="20000"/>
              </a:spcBef>
              <a:buClr>
                <a:schemeClr val="hlink"/>
              </a:buClr>
              <a:buSzPct val="150000"/>
              <a:buFont typeface="Wingdings" pitchFamily="2" charset="2"/>
              <a:buNone/>
            </a:pPr>
            <a:r>
              <a:rPr lang="en-US" sz="2000" dirty="0" err="1">
                <a:latin typeface="Verdana" pitchFamily="34" charset="0"/>
              </a:rPr>
              <a:t>Cấu</a:t>
            </a:r>
            <a:r>
              <a:rPr lang="en-US" sz="2000" dirty="0">
                <a:latin typeface="Verdana" pitchFamily="34" charset="0"/>
              </a:rPr>
              <a:t> </a:t>
            </a:r>
            <a:r>
              <a:rPr lang="en-US" sz="2000" dirty="0" err="1">
                <a:latin typeface="Verdana" pitchFamily="34" charset="0"/>
              </a:rPr>
              <a:t>tạo</a:t>
            </a:r>
            <a:r>
              <a:rPr lang="en-US" sz="2000" dirty="0">
                <a:latin typeface="Verdana" pitchFamily="34" charset="0"/>
              </a:rPr>
              <a:t> </a:t>
            </a:r>
            <a:r>
              <a:rPr lang="en-US" sz="2000" dirty="0" err="1">
                <a:latin typeface="Verdana" pitchFamily="34" charset="0"/>
              </a:rPr>
              <a:t>của</a:t>
            </a:r>
            <a:r>
              <a:rPr lang="en-US" sz="2000" dirty="0">
                <a:latin typeface="Verdana" pitchFamily="34" charset="0"/>
              </a:rPr>
              <a:t> Queue</a:t>
            </a:r>
          </a:p>
        </p:txBody>
      </p:sp>
      <p:pic>
        <p:nvPicPr>
          <p:cNvPr id="4423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7624" y="1450515"/>
            <a:ext cx="6330976" cy="4264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trips dir="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F7457052-7E50-4E7E-99FB-C63DCF16BED5}" type="slidenum">
              <a:rPr lang="en-US" sz="1000" smtClean="0">
                <a:latin typeface="Verdana" pitchFamily="34" charset="0"/>
              </a:rPr>
              <a:pPr eaLnBrk="1" hangingPunct="1"/>
              <a:t>43</a:t>
            </a:fld>
            <a:endParaRPr lang="en-US" sz="1000" dirty="0">
              <a:latin typeface="Verdana" pitchFamily="34" charset="0"/>
            </a:endParaRPr>
          </a:p>
        </p:txBody>
      </p:sp>
      <p:sp>
        <p:nvSpPr>
          <p:cNvPr id="54275"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54276"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54277" name="Rectangle 2"/>
          <p:cNvSpPr>
            <a:spLocks noGrp="1" noChangeArrowheads="1"/>
          </p:cNvSpPr>
          <p:nvPr>
            <p:ph type="title"/>
          </p:nvPr>
        </p:nvSpPr>
        <p:spPr>
          <a:xfrm>
            <a:off x="1371600" y="233363"/>
            <a:ext cx="7380288" cy="563562"/>
          </a:xfrm>
        </p:spPr>
        <p:txBody>
          <a:bodyPr/>
          <a:lstStyle/>
          <a:p>
            <a:r>
              <a:rPr lang="en-US" dirty="0" err="1"/>
              <a:t>Cài</a:t>
            </a:r>
            <a:r>
              <a:rPr lang="en-US" dirty="0"/>
              <a:t> </a:t>
            </a:r>
            <a:r>
              <a:rPr lang="en-US" dirty="0" err="1"/>
              <a:t>đặt</a:t>
            </a:r>
            <a:r>
              <a:rPr lang="en-US" dirty="0"/>
              <a:t> Queue </a:t>
            </a:r>
            <a:r>
              <a:rPr lang="en-US" dirty="0" err="1"/>
              <a:t>dùng</a:t>
            </a:r>
            <a:r>
              <a:rPr lang="en-US" dirty="0"/>
              <a:t> </a:t>
            </a:r>
            <a:r>
              <a:rPr lang="en-US" dirty="0" err="1"/>
              <a:t>mảng</a:t>
            </a:r>
            <a:r>
              <a:rPr lang="en-US" dirty="0"/>
              <a:t> </a:t>
            </a:r>
            <a:r>
              <a:rPr lang="en-US" dirty="0" smtClean="0"/>
              <a:t>(2)</a:t>
            </a:r>
          </a:p>
        </p:txBody>
      </p:sp>
      <p:pic>
        <p:nvPicPr>
          <p:cNvPr id="5427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981200"/>
            <a:ext cx="8218488" cy="200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9" name="Rectangle 5"/>
          <p:cNvSpPr>
            <a:spLocks noGrp="1" noChangeArrowheads="1"/>
          </p:cNvSpPr>
          <p:nvPr>
            <p:ph type="body" idx="1"/>
          </p:nvPr>
        </p:nvSpPr>
        <p:spPr>
          <a:xfrm>
            <a:off x="457200" y="4581525"/>
            <a:ext cx="8229600" cy="752475"/>
          </a:xfrm>
          <a:noFill/>
        </p:spPr>
        <p:txBody>
          <a:bodyPr/>
          <a:lstStyle/>
          <a:p>
            <a:pPr algn="ctr">
              <a:buFont typeface="Wingdings" pitchFamily="2" charset="2"/>
              <a:buNone/>
            </a:pPr>
            <a:r>
              <a:rPr lang="en-US" sz="2000" smtClean="0"/>
              <a:t>Minh họa hình ảnh các phần tử đang chứa trong Queue</a:t>
            </a:r>
          </a:p>
        </p:txBody>
      </p:sp>
    </p:spTree>
  </p:cSld>
  <p:clrMapOvr>
    <a:masterClrMapping/>
  </p:clrMapOvr>
  <p:transition>
    <p:strips dir="ru"/>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1B3FBCD7-EEBA-4B10-865E-0F3F876C948F}" type="slidenum">
              <a:rPr lang="en-US" sz="1000" smtClean="0">
                <a:latin typeface="Verdana" pitchFamily="34" charset="0"/>
              </a:rPr>
              <a:pPr eaLnBrk="1" hangingPunct="1"/>
              <a:t>44</a:t>
            </a:fld>
            <a:endParaRPr lang="en-US" sz="1000" dirty="0" smtClean="0">
              <a:latin typeface="Verdana" pitchFamily="34" charset="0"/>
            </a:endParaRPr>
          </a:p>
        </p:txBody>
      </p:sp>
      <p:sp>
        <p:nvSpPr>
          <p:cNvPr id="55299"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55300"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55301" name="Rectangle 2"/>
          <p:cNvSpPr>
            <a:spLocks noGrp="1" noChangeArrowheads="1"/>
          </p:cNvSpPr>
          <p:nvPr>
            <p:ph type="title"/>
          </p:nvPr>
        </p:nvSpPr>
        <p:spPr>
          <a:xfrm>
            <a:off x="1052513" y="233363"/>
            <a:ext cx="7862887" cy="563562"/>
          </a:xfrm>
        </p:spPr>
        <p:txBody>
          <a:bodyPr/>
          <a:lstStyle/>
          <a:p>
            <a:r>
              <a:rPr lang="en-US" dirty="0" err="1"/>
              <a:t>Cài</a:t>
            </a:r>
            <a:r>
              <a:rPr lang="en-US" dirty="0"/>
              <a:t> </a:t>
            </a:r>
            <a:r>
              <a:rPr lang="en-US" dirty="0" err="1"/>
              <a:t>đặt</a:t>
            </a:r>
            <a:r>
              <a:rPr lang="en-US" dirty="0"/>
              <a:t> Queue </a:t>
            </a:r>
            <a:r>
              <a:rPr lang="en-US" dirty="0" err="1"/>
              <a:t>dùng</a:t>
            </a:r>
            <a:r>
              <a:rPr lang="en-US" dirty="0"/>
              <a:t> </a:t>
            </a:r>
            <a:r>
              <a:rPr lang="en-US" dirty="0" err="1"/>
              <a:t>mảng</a:t>
            </a:r>
            <a:r>
              <a:rPr lang="en-US" dirty="0"/>
              <a:t> </a:t>
            </a:r>
            <a:r>
              <a:rPr lang="en-US" dirty="0" smtClean="0"/>
              <a:t>(3)</a:t>
            </a:r>
          </a:p>
        </p:txBody>
      </p:sp>
      <p:pic>
        <p:nvPicPr>
          <p:cNvPr id="5530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209800"/>
            <a:ext cx="8361363" cy="205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3" name="Rectangle 5"/>
          <p:cNvSpPr>
            <a:spLocks noGrp="1" noChangeArrowheads="1"/>
          </p:cNvSpPr>
          <p:nvPr>
            <p:ph type="body" idx="1"/>
          </p:nvPr>
        </p:nvSpPr>
        <p:spPr>
          <a:xfrm>
            <a:off x="457200" y="4800600"/>
            <a:ext cx="8229600" cy="752475"/>
          </a:xfrm>
          <a:noFill/>
        </p:spPr>
        <p:txBody>
          <a:bodyPr/>
          <a:lstStyle/>
          <a:p>
            <a:pPr algn="ctr">
              <a:buFont typeface="Wingdings" pitchFamily="2" charset="2"/>
              <a:buNone/>
            </a:pPr>
            <a:r>
              <a:rPr lang="en-US" sz="2000" dirty="0" err="1" smtClean="0"/>
              <a:t>Khi</a:t>
            </a:r>
            <a:r>
              <a:rPr lang="en-US" sz="2000" dirty="0" smtClean="0"/>
              <a:t> </a:t>
            </a:r>
            <a:r>
              <a:rPr lang="en-US" sz="2000" dirty="0" err="1" smtClean="0"/>
              <a:t>thêm</a:t>
            </a:r>
            <a:r>
              <a:rPr lang="en-US" sz="2000" dirty="0" smtClean="0"/>
              <a:t> </a:t>
            </a:r>
            <a:r>
              <a:rPr lang="en-US" sz="2000" dirty="0" err="1" smtClean="0"/>
              <a:t>nhiều</a:t>
            </a:r>
            <a:r>
              <a:rPr lang="en-US" sz="2000" dirty="0" smtClean="0"/>
              <a:t> </a:t>
            </a:r>
            <a:r>
              <a:rPr lang="en-US" sz="2000" dirty="0" err="1" smtClean="0"/>
              <a:t>phần</a:t>
            </a:r>
            <a:r>
              <a:rPr lang="en-US" sz="2000" dirty="0" smtClean="0"/>
              <a:t> </a:t>
            </a:r>
            <a:r>
              <a:rPr lang="en-US" sz="2000" dirty="0" err="1" smtClean="0"/>
              <a:t>tử</a:t>
            </a:r>
            <a:r>
              <a:rPr lang="en-US" sz="2000" dirty="0" smtClean="0"/>
              <a:t>, </a:t>
            </a:r>
            <a:r>
              <a:rPr lang="en-US" sz="2000" dirty="0" err="1" smtClean="0"/>
              <a:t>sẽ</a:t>
            </a:r>
            <a:r>
              <a:rPr lang="en-US" sz="2000" dirty="0" smtClean="0"/>
              <a:t> </a:t>
            </a:r>
            <a:r>
              <a:rPr lang="en-US" sz="2000" dirty="0" err="1" smtClean="0"/>
              <a:t>làm</a:t>
            </a:r>
            <a:r>
              <a:rPr lang="en-US" sz="2000" dirty="0" smtClean="0"/>
              <a:t> </a:t>
            </a:r>
            <a:r>
              <a:rPr lang="ja-JP" altLang="en-US" sz="2000" dirty="0" smtClean="0"/>
              <a:t>“</a:t>
            </a:r>
            <a:r>
              <a:rPr lang="en-US" altLang="ja-JP" sz="2000" dirty="0" err="1" smtClean="0"/>
              <a:t>tràn</a:t>
            </a:r>
            <a:r>
              <a:rPr lang="ja-JP" altLang="en-US" sz="2000" dirty="0" smtClean="0"/>
              <a:t>”</a:t>
            </a:r>
            <a:r>
              <a:rPr lang="en-US" altLang="ja-JP" sz="2000" dirty="0" smtClean="0"/>
              <a:t> </a:t>
            </a:r>
            <a:r>
              <a:rPr lang="en-US" altLang="ja-JP" sz="2000" dirty="0" err="1" smtClean="0"/>
              <a:t>mảng</a:t>
            </a:r>
            <a:r>
              <a:rPr lang="en-US" altLang="ja-JP" sz="2000" dirty="0" smtClean="0"/>
              <a:t> </a:t>
            </a:r>
            <a:r>
              <a:rPr lang="en-US" altLang="ja-JP" sz="2000" dirty="0" smtClean="0">
                <a:sym typeface="Wingdings" pitchFamily="2" charset="2"/>
              </a:rPr>
              <a:t> </a:t>
            </a:r>
            <a:r>
              <a:rPr lang="ja-JP" altLang="en-US" sz="2000" dirty="0" smtClean="0">
                <a:sym typeface="Wingdings" pitchFamily="2" charset="2"/>
              </a:rPr>
              <a:t>“</a:t>
            </a:r>
            <a:r>
              <a:rPr lang="en-US" altLang="ja-JP" sz="2000" dirty="0" err="1" smtClean="0">
                <a:sym typeface="Wingdings" pitchFamily="2" charset="2"/>
              </a:rPr>
              <a:t>Tràn</a:t>
            </a:r>
            <a:r>
              <a:rPr lang="en-US" altLang="ja-JP" sz="2000" dirty="0" smtClean="0">
                <a:sym typeface="Wingdings" pitchFamily="2" charset="2"/>
              </a:rPr>
              <a:t> </a:t>
            </a:r>
            <a:r>
              <a:rPr lang="en-US" altLang="ja-JP" sz="2000" dirty="0" err="1" smtClean="0">
                <a:sym typeface="Wingdings" pitchFamily="2" charset="2"/>
              </a:rPr>
              <a:t>giả</a:t>
            </a:r>
            <a:r>
              <a:rPr lang="ja-JP" altLang="en-US" sz="2000" dirty="0" smtClean="0">
                <a:sym typeface="Wingdings" pitchFamily="2" charset="2"/>
              </a:rPr>
              <a:t>”</a:t>
            </a:r>
            <a:endParaRPr lang="en-US" sz="2000" dirty="0" smtClean="0">
              <a:sym typeface="Wingdings" pitchFamily="2" charset="2"/>
            </a:endParaRPr>
          </a:p>
        </p:txBody>
      </p:sp>
    </p:spTree>
  </p:cSld>
  <p:clrMapOvr>
    <a:masterClrMapping/>
  </p:clrMapOvr>
  <p:transition>
    <p:strips dir="ru"/>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68B7807F-A96E-4933-A95B-35DD3C1C3655}" type="slidenum">
              <a:rPr lang="en-US" sz="1000" smtClean="0">
                <a:latin typeface="Verdana" pitchFamily="34" charset="0"/>
              </a:rPr>
              <a:pPr eaLnBrk="1" hangingPunct="1"/>
              <a:t>45</a:t>
            </a:fld>
            <a:endParaRPr lang="en-US" sz="1000" dirty="0" smtClean="0">
              <a:latin typeface="Verdana" pitchFamily="34" charset="0"/>
            </a:endParaRPr>
          </a:p>
        </p:txBody>
      </p:sp>
      <p:sp>
        <p:nvSpPr>
          <p:cNvPr id="56323"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56324"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56325" name="Rectangle 2"/>
          <p:cNvSpPr>
            <a:spLocks noGrp="1" noChangeArrowheads="1"/>
          </p:cNvSpPr>
          <p:nvPr>
            <p:ph type="title"/>
          </p:nvPr>
        </p:nvSpPr>
        <p:spPr>
          <a:xfrm>
            <a:off x="1371600" y="233363"/>
            <a:ext cx="7391400" cy="563562"/>
          </a:xfrm>
        </p:spPr>
        <p:txBody>
          <a:bodyPr/>
          <a:lstStyle/>
          <a:p>
            <a:r>
              <a:rPr lang="en-US" dirty="0" err="1"/>
              <a:t>Cài</a:t>
            </a:r>
            <a:r>
              <a:rPr lang="en-US" dirty="0"/>
              <a:t> </a:t>
            </a:r>
            <a:r>
              <a:rPr lang="en-US" dirty="0" err="1"/>
              <a:t>đặt</a:t>
            </a:r>
            <a:r>
              <a:rPr lang="en-US" dirty="0"/>
              <a:t> Queue </a:t>
            </a:r>
            <a:r>
              <a:rPr lang="en-US" dirty="0" err="1"/>
              <a:t>dùng</a:t>
            </a:r>
            <a:r>
              <a:rPr lang="en-US" dirty="0"/>
              <a:t> </a:t>
            </a:r>
            <a:r>
              <a:rPr lang="en-US" dirty="0" err="1"/>
              <a:t>mảng</a:t>
            </a:r>
            <a:r>
              <a:rPr lang="en-US" dirty="0"/>
              <a:t> </a:t>
            </a:r>
            <a:r>
              <a:rPr lang="en-US" dirty="0" smtClean="0"/>
              <a:t>(4)</a:t>
            </a:r>
          </a:p>
        </p:txBody>
      </p:sp>
      <p:pic>
        <p:nvPicPr>
          <p:cNvPr id="5632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8400" y="1219200"/>
            <a:ext cx="4386263"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7" name="Rectangle 5"/>
          <p:cNvSpPr>
            <a:spLocks noGrp="1" noChangeArrowheads="1"/>
          </p:cNvSpPr>
          <p:nvPr>
            <p:ph type="body" idx="1"/>
          </p:nvPr>
        </p:nvSpPr>
        <p:spPr>
          <a:xfrm>
            <a:off x="457200" y="5953125"/>
            <a:ext cx="8229600" cy="447675"/>
          </a:xfrm>
          <a:noFill/>
        </p:spPr>
        <p:txBody>
          <a:bodyPr/>
          <a:lstStyle/>
          <a:p>
            <a:pPr algn="ctr">
              <a:buFont typeface="Wingdings" pitchFamily="2" charset="2"/>
              <a:buNone/>
            </a:pPr>
            <a:r>
              <a:rPr lang="en-US" sz="1600" smtClean="0"/>
              <a:t>Giải pháp cho tình huống </a:t>
            </a:r>
            <a:r>
              <a:rPr lang="ja-JP" altLang="en-US" sz="1600" smtClean="0"/>
              <a:t>“</a:t>
            </a:r>
            <a:r>
              <a:rPr lang="en-US" altLang="ja-JP" sz="1600" smtClean="0"/>
              <a:t>tràn giả</a:t>
            </a:r>
            <a:r>
              <a:rPr lang="ja-JP" altLang="en-US" sz="1600" smtClean="0"/>
              <a:t>”</a:t>
            </a:r>
            <a:r>
              <a:rPr lang="en-US" altLang="ja-JP" sz="1600" smtClean="0"/>
              <a:t>: xử lý mảng như là 1 danh sách vòng</a:t>
            </a:r>
            <a:endParaRPr lang="en-US" sz="1600" smtClean="0"/>
          </a:p>
        </p:txBody>
      </p:sp>
    </p:spTree>
  </p:cSld>
  <p:clrMapOvr>
    <a:masterClrMapping/>
  </p:clrMapOvr>
  <p:transition>
    <p:strips dir="ru"/>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F4B7E2E8-5D2F-4C5C-BA67-4AC81B4E707F}" type="slidenum">
              <a:rPr lang="en-US" sz="1000" smtClean="0">
                <a:latin typeface="Verdana" pitchFamily="34" charset="0"/>
              </a:rPr>
              <a:pPr eaLnBrk="1" hangingPunct="1"/>
              <a:t>46</a:t>
            </a:fld>
            <a:endParaRPr lang="en-US" sz="1000" dirty="0" smtClean="0">
              <a:latin typeface="Verdana" pitchFamily="34" charset="0"/>
            </a:endParaRPr>
          </a:p>
        </p:txBody>
      </p:sp>
      <p:sp>
        <p:nvSpPr>
          <p:cNvPr id="18435"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8436"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8437" name="Rectangle 2"/>
          <p:cNvSpPr>
            <a:spLocks noGrp="1" noChangeArrowheads="1"/>
          </p:cNvSpPr>
          <p:nvPr>
            <p:ph type="title"/>
          </p:nvPr>
        </p:nvSpPr>
        <p:spPr>
          <a:xfrm>
            <a:off x="1371600" y="233363"/>
            <a:ext cx="7391400" cy="563562"/>
          </a:xfrm>
        </p:spPr>
        <p:txBody>
          <a:bodyPr/>
          <a:lstStyle/>
          <a:p>
            <a:r>
              <a:rPr lang="en-US" dirty="0" err="1"/>
              <a:t>Cài</a:t>
            </a:r>
            <a:r>
              <a:rPr lang="en-US" dirty="0"/>
              <a:t> </a:t>
            </a:r>
            <a:r>
              <a:rPr lang="en-US" dirty="0" err="1"/>
              <a:t>đặt</a:t>
            </a:r>
            <a:r>
              <a:rPr lang="en-US" dirty="0"/>
              <a:t> Queue </a:t>
            </a:r>
            <a:r>
              <a:rPr lang="en-US" dirty="0" err="1"/>
              <a:t>dùng</a:t>
            </a:r>
            <a:r>
              <a:rPr lang="en-US" dirty="0"/>
              <a:t> </a:t>
            </a:r>
            <a:r>
              <a:rPr lang="en-US" dirty="0" err="1"/>
              <a:t>mảng</a:t>
            </a:r>
            <a:r>
              <a:rPr lang="en-US" dirty="0"/>
              <a:t> (5)</a:t>
            </a:r>
            <a:endParaRPr lang="en-US" dirty="0" smtClean="0"/>
          </a:p>
        </p:txBody>
      </p:sp>
      <p:sp>
        <p:nvSpPr>
          <p:cNvPr id="8" name="Rectangle 3"/>
          <p:cNvSpPr txBox="1">
            <a:spLocks noChangeArrowheads="1"/>
          </p:cNvSpPr>
          <p:nvPr/>
        </p:nvSpPr>
        <p:spPr bwMode="auto">
          <a:xfrm>
            <a:off x="457200" y="1295400"/>
            <a:ext cx="8458200" cy="524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150000"/>
              <a:buFont typeface="Wingdings" pitchFamily="2" charset="2"/>
              <a:buChar char="§"/>
              <a:defRPr sz="28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400">
                <a:solidFill>
                  <a:schemeClr val="tx1"/>
                </a:solidFill>
                <a:latin typeface="Arial" charset="0"/>
                <a:ea typeface="MS PGothic" pitchFamily="34" charset="-128"/>
              </a:defRPr>
            </a:lvl2pPr>
            <a:lvl3pPr marL="1143000" indent="-228600" algn="l" rtl="0" eaLnBrk="0" fontAlgn="base" hangingPunct="0">
              <a:spcBef>
                <a:spcPct val="20000"/>
              </a:spcBef>
              <a:spcAft>
                <a:spcPct val="0"/>
              </a:spcAft>
              <a:buClr>
                <a:schemeClr val="tx1"/>
              </a:buClr>
              <a:buChar char="•"/>
              <a:defRPr sz="2000">
                <a:solidFill>
                  <a:schemeClr val="tx1"/>
                </a:solidFill>
                <a:latin typeface="Arial" charset="0"/>
                <a:ea typeface="MS PGothic" pitchFamily="34" charset="-128"/>
              </a:defRPr>
            </a:lvl3pPr>
            <a:lvl4pPr marL="1600200" indent="-228600" algn="l" rtl="0" eaLnBrk="0" fontAlgn="base" hangingPunct="0">
              <a:spcBef>
                <a:spcPct val="20000"/>
              </a:spcBef>
              <a:spcAft>
                <a:spcPct val="0"/>
              </a:spcAft>
              <a:buChar char="–"/>
              <a:defRPr>
                <a:solidFill>
                  <a:schemeClr val="tx1"/>
                </a:solidFill>
                <a:latin typeface="Arial" charset="0"/>
                <a:ea typeface="MS PGothic" pitchFamily="34" charset="-128"/>
              </a:defRPr>
            </a:lvl4pPr>
            <a:lvl5pPr marL="2057400" indent="-228600" algn="l" rtl="0" eaLnBrk="0" fontAlgn="base" hangingPunct="0">
              <a:spcBef>
                <a:spcPct val="20000"/>
              </a:spcBef>
              <a:spcAft>
                <a:spcPct val="0"/>
              </a:spcAft>
              <a:buChar char="»"/>
              <a:defRPr sz="1600">
                <a:solidFill>
                  <a:schemeClr val="tx1"/>
                </a:solidFill>
                <a:latin typeface="Arial" charset="0"/>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a:lstStyle>
          <a:p>
            <a:pPr>
              <a:lnSpc>
                <a:spcPct val="90000"/>
              </a:lnSpc>
              <a:buFont typeface="Wingdings" pitchFamily="2" charset="2"/>
              <a:buNone/>
            </a:pPr>
            <a:r>
              <a:rPr lang="en-US" sz="1700" dirty="0">
                <a:latin typeface="Courier" pitchFamily="49" charset="0"/>
              </a:rPr>
              <a:t>t</a:t>
            </a:r>
            <a:r>
              <a:rPr lang="en-US" sz="1700" dirty="0" smtClean="0">
                <a:latin typeface="Courier" pitchFamily="49" charset="0"/>
              </a:rPr>
              <a:t>emplate &lt;class T&gt; class QUEUE {</a:t>
            </a:r>
          </a:p>
          <a:p>
            <a:pPr>
              <a:lnSpc>
                <a:spcPct val="90000"/>
              </a:lnSpc>
              <a:buFont typeface="Wingdings" pitchFamily="2" charset="2"/>
              <a:buNone/>
            </a:pPr>
            <a:r>
              <a:rPr lang="en-US" sz="1700" dirty="0" smtClean="0">
                <a:latin typeface="Courier" pitchFamily="49" charset="0"/>
              </a:rPr>
              <a:t>	</a:t>
            </a:r>
            <a:r>
              <a:rPr lang="en-US" sz="1700" dirty="0" smtClean="0">
                <a:latin typeface="Courier" pitchFamily="49" charset="0"/>
                <a:cs typeface="Times New Roman" pitchFamily="18" charset="0"/>
              </a:rPr>
              <a:t>private:</a:t>
            </a:r>
          </a:p>
          <a:p>
            <a:pPr>
              <a:lnSpc>
                <a:spcPct val="90000"/>
              </a:lnSpc>
              <a:buFont typeface="Wingdings" pitchFamily="2" charset="2"/>
              <a:buNone/>
            </a:pPr>
            <a:r>
              <a:rPr lang="en-US" sz="1700" dirty="0" smtClean="0">
                <a:latin typeface="Courier" pitchFamily="49" charset="0"/>
                <a:cs typeface="Times New Roman" pitchFamily="18" charset="0"/>
              </a:rPr>
              <a:t>		T		*items;		// array of queue items</a:t>
            </a:r>
          </a:p>
          <a:p>
            <a:pPr>
              <a:lnSpc>
                <a:spcPct val="90000"/>
              </a:lnSpc>
              <a:buFont typeface="Wingdings" pitchFamily="2" charset="2"/>
              <a:buNone/>
            </a:pPr>
            <a:r>
              <a:rPr lang="en-US" sz="1700" dirty="0" smtClean="0">
                <a:latin typeface="Courier" pitchFamily="49" charset="0"/>
                <a:cs typeface="Times New Roman" pitchFamily="18" charset="0"/>
              </a:rPr>
              <a:t>		</a:t>
            </a:r>
            <a:r>
              <a:rPr lang="en-US" sz="1700" dirty="0" err="1" smtClean="0">
                <a:latin typeface="Courier" pitchFamily="49" charset="0"/>
                <a:cs typeface="Times New Roman" pitchFamily="18" charset="0"/>
              </a:rPr>
              <a:t>int</a:t>
            </a:r>
            <a:r>
              <a:rPr lang="en-US" sz="1700" dirty="0" smtClean="0">
                <a:latin typeface="Courier" pitchFamily="49" charset="0"/>
                <a:cs typeface="Times New Roman" pitchFamily="18" charset="0"/>
              </a:rPr>
              <a:t>		front;		</a:t>
            </a:r>
          </a:p>
          <a:p>
            <a:pPr>
              <a:lnSpc>
                <a:spcPct val="90000"/>
              </a:lnSpc>
              <a:buNone/>
            </a:pPr>
            <a:r>
              <a:rPr lang="en-US" sz="1700" dirty="0">
                <a:latin typeface="Courier" pitchFamily="49" charset="0"/>
                <a:cs typeface="Times New Roman" pitchFamily="18" charset="0"/>
              </a:rPr>
              <a:t>		</a:t>
            </a:r>
            <a:r>
              <a:rPr lang="en-US" sz="1700" dirty="0" err="1">
                <a:latin typeface="Courier" pitchFamily="49" charset="0"/>
                <a:cs typeface="Times New Roman" pitchFamily="18" charset="0"/>
              </a:rPr>
              <a:t>int</a:t>
            </a:r>
            <a:r>
              <a:rPr lang="en-US" sz="1700" dirty="0">
                <a:latin typeface="Courier" pitchFamily="49" charset="0"/>
                <a:cs typeface="Times New Roman" pitchFamily="18" charset="0"/>
              </a:rPr>
              <a:t>		</a:t>
            </a:r>
            <a:r>
              <a:rPr lang="en-US" sz="1700" dirty="0" smtClean="0">
                <a:latin typeface="Courier" pitchFamily="49" charset="0"/>
                <a:cs typeface="Times New Roman" pitchFamily="18" charset="0"/>
              </a:rPr>
              <a:t>rear;</a:t>
            </a:r>
          </a:p>
          <a:p>
            <a:pPr>
              <a:lnSpc>
                <a:spcPct val="90000"/>
              </a:lnSpc>
              <a:buNone/>
            </a:pPr>
            <a:r>
              <a:rPr lang="en-US" sz="1700" dirty="0">
                <a:latin typeface="Courier" pitchFamily="49" charset="0"/>
                <a:cs typeface="Times New Roman" pitchFamily="18" charset="0"/>
              </a:rPr>
              <a:t>		</a:t>
            </a:r>
            <a:r>
              <a:rPr lang="en-US" sz="1700" dirty="0" err="1">
                <a:latin typeface="Courier" pitchFamily="49" charset="0"/>
                <a:cs typeface="Times New Roman" pitchFamily="18" charset="0"/>
              </a:rPr>
              <a:t>int</a:t>
            </a:r>
            <a:r>
              <a:rPr lang="en-US" sz="1700" dirty="0">
                <a:latin typeface="Courier" pitchFamily="49" charset="0"/>
                <a:cs typeface="Times New Roman" pitchFamily="18" charset="0"/>
              </a:rPr>
              <a:t>		</a:t>
            </a:r>
            <a:r>
              <a:rPr lang="en-US" sz="1700" dirty="0" smtClean="0">
                <a:latin typeface="Courier" pitchFamily="49" charset="0"/>
                <a:cs typeface="Times New Roman" pitchFamily="18" charset="0"/>
              </a:rPr>
              <a:t>count;</a:t>
            </a:r>
            <a:r>
              <a:rPr lang="en-US" sz="1700" dirty="0">
                <a:latin typeface="Courier" pitchFamily="49" charset="0"/>
                <a:cs typeface="Times New Roman" pitchFamily="18" charset="0"/>
              </a:rPr>
              <a:t>		</a:t>
            </a:r>
          </a:p>
          <a:p>
            <a:pPr>
              <a:lnSpc>
                <a:spcPct val="90000"/>
              </a:lnSpc>
              <a:buFont typeface="Wingdings" pitchFamily="2" charset="2"/>
              <a:buNone/>
            </a:pPr>
            <a:r>
              <a:rPr lang="en-US" sz="1700" dirty="0">
                <a:latin typeface="Courier" pitchFamily="49" charset="0"/>
                <a:cs typeface="Times New Roman" pitchFamily="18" charset="0"/>
              </a:rPr>
              <a:t>	</a:t>
            </a:r>
            <a:r>
              <a:rPr lang="en-US" sz="1700" dirty="0" smtClean="0">
                <a:latin typeface="Courier" pitchFamily="49" charset="0"/>
                <a:cs typeface="Times New Roman" pitchFamily="18" charset="0"/>
              </a:rPr>
              <a:t>	</a:t>
            </a:r>
            <a:r>
              <a:rPr lang="en-US" sz="1700" dirty="0" err="1" smtClean="0">
                <a:latin typeface="Courier" pitchFamily="49" charset="0"/>
                <a:cs typeface="Times New Roman" pitchFamily="18" charset="0"/>
              </a:rPr>
              <a:t>int</a:t>
            </a:r>
            <a:r>
              <a:rPr lang="en-US" sz="1700" dirty="0" smtClean="0">
                <a:latin typeface="Courier" pitchFamily="49" charset="0"/>
                <a:cs typeface="Times New Roman" pitchFamily="18" charset="0"/>
              </a:rPr>
              <a:t>		</a:t>
            </a:r>
            <a:r>
              <a:rPr lang="en-US" sz="1700" dirty="0" err="1" smtClean="0">
                <a:latin typeface="Courier" pitchFamily="49" charset="0"/>
                <a:cs typeface="Times New Roman" pitchFamily="18" charset="0"/>
              </a:rPr>
              <a:t>maxSize</a:t>
            </a:r>
            <a:r>
              <a:rPr lang="en-US" sz="1700" dirty="0" smtClean="0">
                <a:latin typeface="Courier" pitchFamily="49" charset="0"/>
                <a:cs typeface="Times New Roman" pitchFamily="18" charset="0"/>
              </a:rPr>
              <a:t>;	// maximum size of queue</a:t>
            </a:r>
          </a:p>
          <a:p>
            <a:pPr marL="285750" lvl="1">
              <a:lnSpc>
                <a:spcPct val="80000"/>
              </a:lnSpc>
              <a:buFont typeface="Wingdings" pitchFamily="2" charset="2"/>
              <a:buNone/>
            </a:pPr>
            <a:r>
              <a:rPr lang="en-US" sz="1700" dirty="0" smtClean="0">
                <a:latin typeface="Courier" pitchFamily="49" charset="0"/>
                <a:cs typeface="Times New Roman" pitchFamily="18" charset="0"/>
              </a:rPr>
              <a:t>	public:</a:t>
            </a:r>
          </a:p>
          <a:p>
            <a:pPr marL="285750" lvl="1">
              <a:lnSpc>
                <a:spcPct val="80000"/>
              </a:lnSpc>
              <a:buNone/>
            </a:pPr>
            <a:r>
              <a:rPr lang="en-US" sz="1700" dirty="0" smtClean="0">
                <a:latin typeface="Courier" pitchFamily="49" charset="0"/>
                <a:cs typeface="Times New Roman" pitchFamily="18" charset="0"/>
              </a:rPr>
              <a:t>		QUEUE(</a:t>
            </a:r>
            <a:r>
              <a:rPr lang="en-US" sz="1700" dirty="0" err="1" smtClean="0">
                <a:latin typeface="Courier" pitchFamily="49" charset="0"/>
                <a:cs typeface="Times New Roman" pitchFamily="18" charset="0"/>
              </a:rPr>
              <a:t>int</a:t>
            </a:r>
            <a:r>
              <a:rPr lang="en-US" sz="1700" dirty="0" smtClean="0">
                <a:latin typeface="Courier" pitchFamily="49" charset="0"/>
                <a:cs typeface="Times New Roman" pitchFamily="18" charset="0"/>
              </a:rPr>
              <a:t> size);		// </a:t>
            </a:r>
            <a:r>
              <a:rPr lang="en-US" sz="1700" dirty="0">
                <a:latin typeface="Courier" pitchFamily="49" charset="0"/>
                <a:cs typeface="Times New Roman" pitchFamily="18" charset="0"/>
              </a:rPr>
              <a:t>create </a:t>
            </a:r>
            <a:r>
              <a:rPr lang="en-US" sz="1700" dirty="0" smtClean="0">
                <a:latin typeface="Courier" pitchFamily="49" charset="0"/>
                <a:cs typeface="Times New Roman" pitchFamily="18" charset="0"/>
              </a:rPr>
              <a:t>queue with</a:t>
            </a:r>
          </a:p>
          <a:p>
            <a:pPr marL="285750" lvl="1">
              <a:lnSpc>
                <a:spcPct val="80000"/>
              </a:lnSpc>
              <a:buFont typeface="Wingdings" pitchFamily="2" charset="2"/>
              <a:buNone/>
            </a:pPr>
            <a:r>
              <a:rPr lang="en-US" sz="1700" dirty="0">
                <a:latin typeface="Courier" pitchFamily="49" charset="0"/>
                <a:cs typeface="Times New Roman" pitchFamily="18" charset="0"/>
              </a:rPr>
              <a:t>	</a:t>
            </a:r>
            <a:r>
              <a:rPr lang="en-US" sz="1700" dirty="0" smtClean="0">
                <a:latin typeface="Courier" pitchFamily="49" charset="0"/>
                <a:cs typeface="Times New Roman" pitchFamily="18" charset="0"/>
              </a:rPr>
              <a:t>					// ‘size’ items</a:t>
            </a:r>
          </a:p>
          <a:p>
            <a:pPr marL="285750" lvl="1">
              <a:lnSpc>
                <a:spcPct val="80000"/>
              </a:lnSpc>
              <a:buNone/>
            </a:pPr>
            <a:r>
              <a:rPr lang="en-US" sz="1700" dirty="0">
                <a:latin typeface="Courier" pitchFamily="49" charset="0"/>
                <a:cs typeface="Times New Roman" pitchFamily="18" charset="0"/>
              </a:rPr>
              <a:t>	</a:t>
            </a:r>
            <a:r>
              <a:rPr lang="en-US" sz="1700" dirty="0" smtClean="0">
                <a:latin typeface="Courier" pitchFamily="49" charset="0"/>
                <a:cs typeface="Times New Roman" pitchFamily="18" charset="0"/>
              </a:rPr>
              <a:t>	</a:t>
            </a:r>
            <a:r>
              <a:rPr lang="en-US" sz="1600" dirty="0" smtClean="0">
                <a:latin typeface="Courier" pitchFamily="49" charset="0"/>
                <a:cs typeface="Times New Roman" pitchFamily="18" charset="0"/>
              </a:rPr>
              <a:t>QUEUE(</a:t>
            </a:r>
            <a:r>
              <a:rPr lang="en-US" sz="1600" dirty="0" err="1" smtClean="0">
                <a:latin typeface="Courier" pitchFamily="49" charset="0"/>
                <a:cs typeface="Times New Roman" pitchFamily="18" charset="0"/>
              </a:rPr>
              <a:t>const</a:t>
            </a:r>
            <a:r>
              <a:rPr lang="en-US" sz="1600" dirty="0" smtClean="0">
                <a:latin typeface="Courier" pitchFamily="49" charset="0"/>
                <a:cs typeface="Times New Roman" pitchFamily="18" charset="0"/>
              </a:rPr>
              <a:t> QUEUE </a:t>
            </a:r>
            <a:r>
              <a:rPr lang="en-US" sz="1600" dirty="0" smtClean="0">
                <a:latin typeface="Courier" pitchFamily="49" charset="0"/>
              </a:rPr>
              <a:t>&amp;</a:t>
            </a:r>
            <a:r>
              <a:rPr lang="en-US" sz="1600" dirty="0" err="1" smtClean="0">
                <a:latin typeface="Courier" pitchFamily="49" charset="0"/>
              </a:rPr>
              <a:t>aQueue</a:t>
            </a:r>
            <a:r>
              <a:rPr lang="en-US" sz="1600" dirty="0" smtClean="0">
                <a:latin typeface="Courier" pitchFamily="49" charset="0"/>
              </a:rPr>
              <a:t>);	// </a:t>
            </a:r>
            <a:r>
              <a:rPr lang="en-US" sz="1600" dirty="0">
                <a:latin typeface="Courier" pitchFamily="49" charset="0"/>
              </a:rPr>
              <a:t>copy constructor</a:t>
            </a:r>
            <a:endParaRPr lang="en-US" sz="1700" dirty="0" smtClean="0">
              <a:latin typeface="Courier" pitchFamily="49" charset="0"/>
              <a:cs typeface="Times New Roman" pitchFamily="18" charset="0"/>
            </a:endParaRPr>
          </a:p>
          <a:p>
            <a:pPr marL="285750" lvl="1">
              <a:lnSpc>
                <a:spcPct val="80000"/>
              </a:lnSpc>
              <a:buFont typeface="Wingdings" pitchFamily="2" charset="2"/>
              <a:buNone/>
            </a:pPr>
            <a:r>
              <a:rPr lang="en-US" sz="1700" dirty="0" smtClean="0">
                <a:latin typeface="Courier" pitchFamily="49" charset="0"/>
                <a:cs typeface="Times New Roman" pitchFamily="18" charset="0"/>
              </a:rPr>
              <a:t>		~QUEUE</a:t>
            </a:r>
            <a:r>
              <a:rPr lang="en-US" sz="1700" dirty="0" smtClean="0">
                <a:latin typeface="Courier" pitchFamily="49" charset="0"/>
              </a:rPr>
              <a:t>();			// destructor</a:t>
            </a:r>
          </a:p>
          <a:p>
            <a:pPr marL="285750" lvl="1">
              <a:lnSpc>
                <a:spcPct val="80000"/>
              </a:lnSpc>
              <a:buFont typeface="Wingdings" pitchFamily="2" charset="2"/>
              <a:buNone/>
            </a:pPr>
            <a:endParaRPr lang="en-US" sz="1700" dirty="0" smtClean="0">
              <a:latin typeface="Courier" pitchFamily="49" charset="0"/>
              <a:cs typeface="Times New Roman" pitchFamily="18" charset="0"/>
            </a:endParaRPr>
          </a:p>
          <a:p>
            <a:pPr marL="285750" lvl="1">
              <a:lnSpc>
                <a:spcPct val="80000"/>
              </a:lnSpc>
              <a:buFont typeface="Wingdings" pitchFamily="2" charset="2"/>
              <a:buNone/>
            </a:pPr>
            <a:r>
              <a:rPr lang="en-US" sz="1700" dirty="0" smtClean="0">
                <a:latin typeface="Courier" pitchFamily="49" charset="0"/>
                <a:cs typeface="Times New Roman" pitchFamily="18" charset="0"/>
              </a:rPr>
              <a:t>		// operations</a:t>
            </a:r>
          </a:p>
          <a:p>
            <a:pPr marL="285750" lvl="1">
              <a:lnSpc>
                <a:spcPct val="80000"/>
              </a:lnSpc>
              <a:buFont typeface="Wingdings" pitchFamily="2" charset="2"/>
              <a:buNone/>
            </a:pPr>
            <a:r>
              <a:rPr lang="en-US" sz="1700" dirty="0" smtClean="0">
                <a:latin typeface="Courier" pitchFamily="49" charset="0"/>
                <a:cs typeface="Times New Roman" pitchFamily="18" charset="0"/>
              </a:rPr>
              <a:t>		</a:t>
            </a:r>
            <a:r>
              <a:rPr lang="en-US" sz="1700" dirty="0" err="1" smtClean="0">
                <a:latin typeface="Courier" pitchFamily="49" charset="0"/>
                <a:cs typeface="Times New Roman" pitchFamily="18" charset="0"/>
              </a:rPr>
              <a:t>bool</a:t>
            </a:r>
            <a:r>
              <a:rPr lang="en-US" sz="1700" dirty="0" smtClean="0">
                <a:latin typeface="Courier" pitchFamily="49" charset="0"/>
                <a:cs typeface="Times New Roman" pitchFamily="18" charset="0"/>
              </a:rPr>
              <a:t>	</a:t>
            </a:r>
            <a:r>
              <a:rPr lang="en-US" sz="1700" dirty="0" err="1" smtClean="0">
                <a:latin typeface="Courier" pitchFamily="49" charset="0"/>
                <a:cs typeface="Times New Roman" pitchFamily="18" charset="0"/>
              </a:rPr>
              <a:t>isEmpty</a:t>
            </a:r>
            <a:r>
              <a:rPr lang="en-US" sz="1700" dirty="0" smtClean="0">
                <a:latin typeface="Courier" pitchFamily="49" charset="0"/>
                <a:cs typeface="Times New Roman" pitchFamily="18" charset="0"/>
              </a:rPr>
              <a:t>();</a:t>
            </a:r>
          </a:p>
          <a:p>
            <a:pPr marL="285750" lvl="1">
              <a:lnSpc>
                <a:spcPct val="80000"/>
              </a:lnSpc>
              <a:buFont typeface="Wingdings" pitchFamily="2" charset="2"/>
              <a:buNone/>
            </a:pPr>
            <a:r>
              <a:rPr lang="en-US" sz="1700" dirty="0" smtClean="0">
                <a:latin typeface="Courier" pitchFamily="49" charset="0"/>
                <a:cs typeface="Times New Roman" pitchFamily="18" charset="0"/>
              </a:rPr>
              <a:t>		void	</a:t>
            </a:r>
            <a:r>
              <a:rPr lang="en-US" sz="1700" dirty="0" err="1" smtClean="0">
                <a:latin typeface="Courier" pitchFamily="49" charset="0"/>
                <a:cs typeface="Times New Roman" pitchFamily="18" charset="0"/>
              </a:rPr>
              <a:t>enqueue</a:t>
            </a:r>
            <a:r>
              <a:rPr lang="en-US" sz="1700" dirty="0" smtClean="0">
                <a:latin typeface="Courier" pitchFamily="49" charset="0"/>
                <a:cs typeface="Times New Roman" pitchFamily="18" charset="0"/>
              </a:rPr>
              <a:t>(T </a:t>
            </a:r>
            <a:r>
              <a:rPr lang="en-US" sz="1700" dirty="0" err="1" smtClean="0">
                <a:latin typeface="Courier" pitchFamily="49" charset="0"/>
                <a:cs typeface="Times New Roman" pitchFamily="18" charset="0"/>
              </a:rPr>
              <a:t>newItem</a:t>
            </a:r>
            <a:r>
              <a:rPr lang="en-US" sz="1700" dirty="0" smtClean="0">
                <a:latin typeface="Courier" pitchFamily="49" charset="0"/>
                <a:cs typeface="Times New Roman" pitchFamily="18" charset="0"/>
              </a:rPr>
              <a:t>);</a:t>
            </a:r>
          </a:p>
          <a:p>
            <a:pPr marL="285750" lvl="1">
              <a:lnSpc>
                <a:spcPct val="80000"/>
              </a:lnSpc>
              <a:buFont typeface="Wingdings" pitchFamily="2" charset="2"/>
              <a:buNone/>
            </a:pPr>
            <a:r>
              <a:rPr lang="en-US" sz="1700" dirty="0" smtClean="0">
                <a:latin typeface="Courier" pitchFamily="49" charset="0"/>
                <a:cs typeface="Times New Roman" pitchFamily="18" charset="0"/>
              </a:rPr>
              <a:t>		T	</a:t>
            </a:r>
            <a:r>
              <a:rPr lang="en-US" sz="1700" dirty="0" err="1" smtClean="0">
                <a:latin typeface="Courier" pitchFamily="49" charset="0"/>
                <a:cs typeface="Times New Roman" pitchFamily="18" charset="0"/>
              </a:rPr>
              <a:t>dequeue</a:t>
            </a:r>
            <a:r>
              <a:rPr lang="en-US" sz="1700" dirty="0" smtClean="0">
                <a:latin typeface="Courier" pitchFamily="49" charset="0"/>
                <a:cs typeface="Times New Roman" pitchFamily="18" charset="0"/>
              </a:rPr>
              <a:t>();</a:t>
            </a:r>
          </a:p>
          <a:p>
            <a:pPr marL="285750" lvl="1">
              <a:lnSpc>
                <a:spcPct val="80000"/>
              </a:lnSpc>
              <a:buFont typeface="Wingdings" pitchFamily="2" charset="2"/>
              <a:buNone/>
            </a:pPr>
            <a:r>
              <a:rPr lang="en-US" sz="1700" dirty="0">
                <a:latin typeface="Courier" pitchFamily="49" charset="0"/>
                <a:cs typeface="Times New Roman" pitchFamily="18" charset="0"/>
              </a:rPr>
              <a:t>	</a:t>
            </a:r>
            <a:r>
              <a:rPr lang="en-US" sz="1700" dirty="0" smtClean="0">
                <a:latin typeface="Courier" pitchFamily="49" charset="0"/>
                <a:cs typeface="Times New Roman" pitchFamily="18" charset="0"/>
              </a:rPr>
              <a:t>	T	</a:t>
            </a:r>
            <a:r>
              <a:rPr lang="en-US" sz="1700" dirty="0" err="1" smtClean="0">
                <a:latin typeface="Courier" pitchFamily="49" charset="0"/>
                <a:cs typeface="Times New Roman" pitchFamily="18" charset="0"/>
              </a:rPr>
              <a:t>frontValue</a:t>
            </a:r>
            <a:r>
              <a:rPr lang="en-US" sz="1700" dirty="0" smtClean="0">
                <a:latin typeface="Courier" pitchFamily="49" charset="0"/>
                <a:cs typeface="Times New Roman" pitchFamily="18" charset="0"/>
              </a:rPr>
              <a:t>();		</a:t>
            </a:r>
          </a:p>
          <a:p>
            <a:pPr marL="285750" lvl="1">
              <a:lnSpc>
                <a:spcPct val="80000"/>
              </a:lnSpc>
              <a:buFont typeface="Wingdings" pitchFamily="2" charset="2"/>
              <a:buNone/>
            </a:pPr>
            <a:r>
              <a:rPr lang="en-US" sz="1700" dirty="0" smtClean="0">
                <a:latin typeface="Courier" pitchFamily="49" charset="0"/>
              </a:rPr>
              <a:t>}; // end class</a:t>
            </a:r>
          </a:p>
        </p:txBody>
      </p:sp>
    </p:spTree>
    <p:extLst>
      <p:ext uri="{BB962C8B-B14F-4D97-AF65-F5344CB8AC3E}">
        <p14:creationId xmlns:p14="http://schemas.microsoft.com/office/powerpoint/2010/main" val="1727083221"/>
      </p:ext>
    </p:extLst>
  </p:cSld>
  <p:clrMapOvr>
    <a:masterClrMapping/>
  </p:clrMapOvr>
  <p:transition>
    <p:strips dir="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6C94585D-FA2B-4231-9DAD-AACE4831C35C}" type="slidenum">
              <a:rPr lang="en-US" sz="1000" smtClean="0">
                <a:latin typeface="Verdana" pitchFamily="34" charset="0"/>
              </a:rPr>
              <a:pPr eaLnBrk="1" hangingPunct="1"/>
              <a:t>47</a:t>
            </a:fld>
            <a:endParaRPr lang="en-US" sz="1000" dirty="0" smtClean="0">
              <a:latin typeface="Verdana" pitchFamily="34" charset="0"/>
            </a:endParaRPr>
          </a:p>
        </p:txBody>
      </p:sp>
      <p:sp>
        <p:nvSpPr>
          <p:cNvPr id="63491"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63492"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63493" name="Rectangle 2"/>
          <p:cNvSpPr>
            <a:spLocks noGrp="1" noChangeArrowheads="1"/>
          </p:cNvSpPr>
          <p:nvPr>
            <p:ph type="title"/>
          </p:nvPr>
        </p:nvSpPr>
        <p:spPr>
          <a:xfrm>
            <a:off x="1371600" y="233363"/>
            <a:ext cx="7391400" cy="563562"/>
          </a:xfrm>
        </p:spPr>
        <p:txBody>
          <a:bodyPr/>
          <a:lstStyle/>
          <a:p>
            <a:r>
              <a:rPr lang="en-US" dirty="0" err="1"/>
              <a:t>Cài</a:t>
            </a:r>
            <a:r>
              <a:rPr lang="en-US" dirty="0"/>
              <a:t> </a:t>
            </a:r>
            <a:r>
              <a:rPr lang="en-US" dirty="0" err="1"/>
              <a:t>đặt</a:t>
            </a:r>
            <a:r>
              <a:rPr lang="en-US" dirty="0"/>
              <a:t> Queue </a:t>
            </a:r>
            <a:r>
              <a:rPr lang="en-US" dirty="0" err="1"/>
              <a:t>dùng</a:t>
            </a:r>
            <a:r>
              <a:rPr lang="en-US" dirty="0"/>
              <a:t> </a:t>
            </a:r>
            <a:r>
              <a:rPr lang="en-US" dirty="0" smtClean="0"/>
              <a:t>DSLK </a:t>
            </a:r>
            <a:r>
              <a:rPr lang="en-US" dirty="0" err="1" smtClean="0"/>
              <a:t>đơn</a:t>
            </a:r>
            <a:r>
              <a:rPr lang="en-US" dirty="0" smtClean="0"/>
              <a:t> (1)</a:t>
            </a:r>
          </a:p>
        </p:txBody>
      </p:sp>
      <p:pic>
        <p:nvPicPr>
          <p:cNvPr id="443394" name="Picture 2" descr="http://frank.mtsu.edu/%7Ecsci217/manual/lab12/linkedlist.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737" y="1295400"/>
            <a:ext cx="8025063" cy="25412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5"/>
          <p:cNvSpPr txBox="1">
            <a:spLocks noChangeArrowheads="1"/>
          </p:cNvSpPr>
          <p:nvPr/>
        </p:nvSpPr>
        <p:spPr bwMode="auto">
          <a:xfrm>
            <a:off x="1143000" y="3836671"/>
            <a:ext cx="7086600" cy="96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150000"/>
              <a:buFont typeface="Wingdings" pitchFamily="2" charset="2"/>
              <a:buChar char="§"/>
              <a:defRPr sz="28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400">
                <a:solidFill>
                  <a:schemeClr val="tx1"/>
                </a:solidFill>
                <a:latin typeface="Arial" charset="0"/>
                <a:ea typeface="MS PGothic" pitchFamily="34" charset="-128"/>
              </a:defRPr>
            </a:lvl2pPr>
            <a:lvl3pPr marL="1143000" indent="-228600" algn="l" rtl="0" eaLnBrk="0" fontAlgn="base" hangingPunct="0">
              <a:spcBef>
                <a:spcPct val="20000"/>
              </a:spcBef>
              <a:spcAft>
                <a:spcPct val="0"/>
              </a:spcAft>
              <a:buClr>
                <a:schemeClr val="tx1"/>
              </a:buClr>
              <a:buChar char="•"/>
              <a:defRPr sz="2000">
                <a:solidFill>
                  <a:schemeClr val="tx1"/>
                </a:solidFill>
                <a:latin typeface="Arial" charset="0"/>
                <a:ea typeface="MS PGothic" pitchFamily="34" charset="-128"/>
              </a:defRPr>
            </a:lvl3pPr>
            <a:lvl4pPr marL="1600200" indent="-228600" algn="l" rtl="0" eaLnBrk="0" fontAlgn="base" hangingPunct="0">
              <a:spcBef>
                <a:spcPct val="20000"/>
              </a:spcBef>
              <a:spcAft>
                <a:spcPct val="0"/>
              </a:spcAft>
              <a:buChar char="–"/>
              <a:defRPr>
                <a:solidFill>
                  <a:schemeClr val="tx1"/>
                </a:solidFill>
                <a:latin typeface="Arial" charset="0"/>
                <a:ea typeface="MS PGothic" pitchFamily="34" charset="-128"/>
              </a:defRPr>
            </a:lvl4pPr>
            <a:lvl5pPr marL="2057400" indent="-228600" algn="l" rtl="0" eaLnBrk="0" fontAlgn="base" hangingPunct="0">
              <a:spcBef>
                <a:spcPct val="20000"/>
              </a:spcBef>
              <a:spcAft>
                <a:spcPct val="0"/>
              </a:spcAft>
              <a:buChar char="»"/>
              <a:defRPr sz="1600">
                <a:solidFill>
                  <a:schemeClr val="tx1"/>
                </a:solidFill>
                <a:latin typeface="Arial" charset="0"/>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a:lstStyle>
          <a:p>
            <a:pPr>
              <a:buFontTx/>
              <a:buChar char="-"/>
            </a:pPr>
            <a:r>
              <a:rPr lang="en-US" sz="2400" dirty="0" err="1"/>
              <a:t>E</a:t>
            </a:r>
            <a:r>
              <a:rPr lang="en-US" sz="2400" dirty="0" err="1" smtClean="0"/>
              <a:t>nqueue</a:t>
            </a:r>
            <a:r>
              <a:rPr lang="en-US" sz="2400" dirty="0" smtClean="0"/>
              <a:t>: </a:t>
            </a:r>
            <a:r>
              <a:rPr lang="en-US" sz="2400" dirty="0" err="1" smtClean="0"/>
              <a:t>thêm</a:t>
            </a:r>
            <a:r>
              <a:rPr lang="en-US" sz="2400" dirty="0" smtClean="0"/>
              <a:t> node </a:t>
            </a:r>
            <a:r>
              <a:rPr lang="en-US" sz="2400" dirty="0" err="1" smtClean="0"/>
              <a:t>vào</a:t>
            </a:r>
            <a:r>
              <a:rPr lang="en-US" sz="2400" dirty="0" smtClean="0"/>
              <a:t> </a:t>
            </a:r>
            <a:r>
              <a:rPr lang="en-US" sz="2400" dirty="0" err="1" smtClean="0"/>
              <a:t>cuối</a:t>
            </a:r>
            <a:r>
              <a:rPr lang="en-US" sz="2400" dirty="0" smtClean="0"/>
              <a:t> DSLK </a:t>
            </a:r>
            <a:r>
              <a:rPr lang="en-US" sz="2400" dirty="0" err="1" smtClean="0"/>
              <a:t>đơn</a:t>
            </a:r>
            <a:endParaRPr lang="en-US" sz="2400" dirty="0" smtClean="0"/>
          </a:p>
          <a:p>
            <a:pPr>
              <a:buFontTx/>
              <a:buChar char="-"/>
            </a:pPr>
            <a:r>
              <a:rPr lang="en-US" sz="2400" dirty="0" err="1" smtClean="0">
                <a:sym typeface="Wingdings" pitchFamily="2" charset="2"/>
              </a:rPr>
              <a:t>Dequeue</a:t>
            </a:r>
            <a:r>
              <a:rPr lang="en-US" sz="2400" dirty="0" smtClean="0">
                <a:sym typeface="Wingdings" pitchFamily="2" charset="2"/>
              </a:rPr>
              <a:t>: </a:t>
            </a:r>
            <a:r>
              <a:rPr lang="en-US" sz="2400" dirty="0" err="1" smtClean="0">
                <a:sym typeface="Wingdings" pitchFamily="2" charset="2"/>
              </a:rPr>
              <a:t>xóa</a:t>
            </a:r>
            <a:r>
              <a:rPr lang="en-US" sz="2400" dirty="0" smtClean="0">
                <a:sym typeface="Wingdings" pitchFamily="2" charset="2"/>
              </a:rPr>
              <a:t> node ở </a:t>
            </a:r>
            <a:r>
              <a:rPr lang="en-US" sz="2400" dirty="0" err="1" smtClean="0">
                <a:sym typeface="Wingdings" pitchFamily="2" charset="2"/>
              </a:rPr>
              <a:t>đầu</a:t>
            </a:r>
            <a:r>
              <a:rPr lang="en-US" sz="2400" dirty="0" smtClean="0">
                <a:sym typeface="Wingdings" pitchFamily="2" charset="2"/>
              </a:rPr>
              <a:t> DSLK </a:t>
            </a:r>
            <a:r>
              <a:rPr lang="en-US" sz="2400" dirty="0" err="1" smtClean="0">
                <a:sym typeface="Wingdings" pitchFamily="2" charset="2"/>
              </a:rPr>
              <a:t>đơn</a:t>
            </a:r>
            <a:endParaRPr lang="en-US" sz="2400" dirty="0" smtClean="0">
              <a:sym typeface="Wingdings" pitchFamily="2" charset="2"/>
            </a:endParaRPr>
          </a:p>
        </p:txBody>
      </p:sp>
    </p:spTree>
  </p:cSld>
  <p:clrMapOvr>
    <a:masterClrMapping/>
  </p:clrMapOvr>
  <p:transition>
    <p:strips dir="ru"/>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33363"/>
            <a:ext cx="7391400" cy="563562"/>
          </a:xfrm>
        </p:spPr>
        <p:txBody>
          <a:bodyPr/>
          <a:lstStyle/>
          <a:p>
            <a:r>
              <a:rPr lang="en-US" dirty="0" err="1"/>
              <a:t>Cài</a:t>
            </a:r>
            <a:r>
              <a:rPr lang="en-US" dirty="0"/>
              <a:t> </a:t>
            </a:r>
            <a:r>
              <a:rPr lang="en-US" dirty="0" err="1"/>
              <a:t>đặt</a:t>
            </a:r>
            <a:r>
              <a:rPr lang="en-US" dirty="0"/>
              <a:t> Queue </a:t>
            </a:r>
            <a:r>
              <a:rPr lang="en-US" dirty="0" err="1"/>
              <a:t>dùng</a:t>
            </a:r>
            <a:r>
              <a:rPr lang="en-US" dirty="0"/>
              <a:t> DSLK </a:t>
            </a:r>
            <a:r>
              <a:rPr lang="en-US" dirty="0" err="1"/>
              <a:t>đơn</a:t>
            </a:r>
            <a:r>
              <a:rPr lang="en-US" dirty="0"/>
              <a:t> </a:t>
            </a:r>
            <a:r>
              <a:rPr lang="en-US" dirty="0" smtClean="0"/>
              <a:t>(2)</a:t>
            </a:r>
            <a:endParaRPr lang="en-US" dirty="0"/>
          </a:p>
        </p:txBody>
      </p:sp>
      <p:sp>
        <p:nvSpPr>
          <p:cNvPr id="4" name="Slide Number Placeholder 3"/>
          <p:cNvSpPr>
            <a:spLocks noGrp="1"/>
          </p:cNvSpPr>
          <p:nvPr>
            <p:ph type="sldNum" sz="quarter" idx="10"/>
          </p:nvPr>
        </p:nvSpPr>
        <p:spPr/>
        <p:txBody>
          <a:bodyPr/>
          <a:lstStyle/>
          <a:p>
            <a:pPr>
              <a:defRPr/>
            </a:pPr>
            <a:fld id="{9CEE71B8-37E4-43B1-A1AB-7166D8C040FC}" type="slidenum">
              <a:rPr lang="en-US" smtClean="0"/>
              <a:pPr>
                <a:defRPr/>
              </a:pPr>
              <a:t>48</a:t>
            </a:fld>
            <a:endParaRPr lang="en-US" dirty="0"/>
          </a:p>
        </p:txBody>
      </p:sp>
      <p:sp>
        <p:nvSpPr>
          <p:cNvPr id="5" name="Date Placeholder 4"/>
          <p:cNvSpPr>
            <a:spLocks noGrp="1"/>
          </p:cNvSpPr>
          <p:nvPr>
            <p:ph type="dt" sz="half" idx="11"/>
          </p:nvPr>
        </p:nvSpPr>
        <p:spPr/>
        <p:txBody>
          <a:bodyPr/>
          <a:lstStyle/>
          <a:p>
            <a:pPr>
              <a:defRPr/>
            </a:pPr>
            <a:r>
              <a:rPr lang="en-US" smtClean="0"/>
              <a:t>Winter 2012</a:t>
            </a:r>
            <a:endParaRPr lang="en-US"/>
          </a:p>
        </p:txBody>
      </p:sp>
      <p:sp>
        <p:nvSpPr>
          <p:cNvPr id="6" name="Footer Placeholder 5"/>
          <p:cNvSpPr>
            <a:spLocks noGrp="1"/>
          </p:cNvSpPr>
          <p:nvPr>
            <p:ph type="ftr" sz="quarter" idx="12"/>
          </p:nvPr>
        </p:nvSpPr>
        <p:spPr/>
        <p:txBody>
          <a:bodyPr/>
          <a:lstStyle/>
          <a:p>
            <a:pPr>
              <a:defRPr/>
            </a:pPr>
            <a:r>
              <a:rPr lang="en-US" smtClean="0"/>
              <a:t>(C) Nguyen Tri Tuan - DH.KHTN Tp.HCM</a:t>
            </a:r>
            <a:endParaRPr lang="en-US"/>
          </a:p>
        </p:txBody>
      </p:sp>
      <p:sp>
        <p:nvSpPr>
          <p:cNvPr id="7" name="Rectangle 3"/>
          <p:cNvSpPr txBox="1">
            <a:spLocks noChangeArrowheads="1"/>
          </p:cNvSpPr>
          <p:nvPr/>
        </p:nvSpPr>
        <p:spPr bwMode="auto">
          <a:xfrm>
            <a:off x="457200" y="1295400"/>
            <a:ext cx="8229600" cy="524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150000"/>
              <a:buFont typeface="Wingdings" pitchFamily="2" charset="2"/>
              <a:buChar char="§"/>
              <a:defRPr sz="28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400">
                <a:solidFill>
                  <a:schemeClr val="tx1"/>
                </a:solidFill>
                <a:latin typeface="Arial" charset="0"/>
                <a:ea typeface="MS PGothic" pitchFamily="34" charset="-128"/>
              </a:defRPr>
            </a:lvl2pPr>
            <a:lvl3pPr marL="1143000" indent="-228600" algn="l" rtl="0" eaLnBrk="0" fontAlgn="base" hangingPunct="0">
              <a:spcBef>
                <a:spcPct val="20000"/>
              </a:spcBef>
              <a:spcAft>
                <a:spcPct val="0"/>
              </a:spcAft>
              <a:buClr>
                <a:schemeClr val="tx1"/>
              </a:buClr>
              <a:buChar char="•"/>
              <a:defRPr sz="2000">
                <a:solidFill>
                  <a:schemeClr val="tx1"/>
                </a:solidFill>
                <a:latin typeface="Arial" charset="0"/>
                <a:ea typeface="MS PGothic" pitchFamily="34" charset="-128"/>
              </a:defRPr>
            </a:lvl3pPr>
            <a:lvl4pPr marL="1600200" indent="-228600" algn="l" rtl="0" eaLnBrk="0" fontAlgn="base" hangingPunct="0">
              <a:spcBef>
                <a:spcPct val="20000"/>
              </a:spcBef>
              <a:spcAft>
                <a:spcPct val="0"/>
              </a:spcAft>
              <a:buChar char="–"/>
              <a:defRPr>
                <a:solidFill>
                  <a:schemeClr val="tx1"/>
                </a:solidFill>
                <a:latin typeface="Arial" charset="0"/>
                <a:ea typeface="MS PGothic" pitchFamily="34" charset="-128"/>
              </a:defRPr>
            </a:lvl4pPr>
            <a:lvl5pPr marL="2057400" indent="-228600" algn="l" rtl="0" eaLnBrk="0" fontAlgn="base" hangingPunct="0">
              <a:spcBef>
                <a:spcPct val="20000"/>
              </a:spcBef>
              <a:spcAft>
                <a:spcPct val="0"/>
              </a:spcAft>
              <a:buChar char="»"/>
              <a:defRPr sz="1600">
                <a:solidFill>
                  <a:schemeClr val="tx1"/>
                </a:solidFill>
                <a:latin typeface="Arial" charset="0"/>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a:lstStyle>
          <a:p>
            <a:pPr>
              <a:lnSpc>
                <a:spcPct val="90000"/>
              </a:lnSpc>
              <a:buFont typeface="Wingdings" pitchFamily="2" charset="2"/>
              <a:buNone/>
            </a:pPr>
            <a:r>
              <a:rPr lang="en-US" sz="1600" dirty="0" smtClean="0">
                <a:latin typeface="Courier" pitchFamily="49" charset="0"/>
              </a:rPr>
              <a:t>template &lt;class T&gt; class QUEUE {</a:t>
            </a:r>
          </a:p>
          <a:p>
            <a:pPr>
              <a:lnSpc>
                <a:spcPct val="90000"/>
              </a:lnSpc>
              <a:buFont typeface="Wingdings" pitchFamily="2" charset="2"/>
              <a:buNone/>
            </a:pPr>
            <a:r>
              <a:rPr lang="en-US" sz="1600" dirty="0" smtClean="0">
                <a:latin typeface="Courier" pitchFamily="49" charset="0"/>
              </a:rPr>
              <a:t>	</a:t>
            </a:r>
            <a:r>
              <a:rPr lang="en-US" sz="1600" dirty="0" smtClean="0">
                <a:latin typeface="Courier" pitchFamily="49" charset="0"/>
                <a:cs typeface="Times New Roman" pitchFamily="18" charset="0"/>
              </a:rPr>
              <a:t>private:</a:t>
            </a:r>
          </a:p>
          <a:p>
            <a:pPr>
              <a:lnSpc>
                <a:spcPct val="90000"/>
              </a:lnSpc>
              <a:buFont typeface="Wingdings" pitchFamily="2" charset="2"/>
              <a:buNone/>
            </a:pPr>
            <a:r>
              <a:rPr lang="en-US" sz="1600" dirty="0" smtClean="0">
                <a:latin typeface="Courier" pitchFamily="49" charset="0"/>
                <a:cs typeface="Times New Roman" pitchFamily="18" charset="0"/>
              </a:rPr>
              <a:t>		</a:t>
            </a:r>
            <a:r>
              <a:rPr lang="en-US" sz="1600" dirty="0" err="1" smtClean="0">
                <a:latin typeface="Courier" pitchFamily="49" charset="0"/>
                <a:cs typeface="Times New Roman" pitchFamily="18" charset="0"/>
              </a:rPr>
              <a:t>struct</a:t>
            </a:r>
            <a:r>
              <a:rPr lang="en-US" sz="1600" dirty="0" smtClean="0">
                <a:latin typeface="Courier" pitchFamily="49" charset="0"/>
                <a:cs typeface="Times New Roman" pitchFamily="18" charset="0"/>
              </a:rPr>
              <a:t> </a:t>
            </a:r>
            <a:r>
              <a:rPr lang="en-US" sz="1600" dirty="0" err="1" smtClean="0">
                <a:latin typeface="Courier" pitchFamily="49" charset="0"/>
                <a:cs typeface="Times New Roman" pitchFamily="18" charset="0"/>
              </a:rPr>
              <a:t>QueueNode</a:t>
            </a:r>
            <a:r>
              <a:rPr lang="en-US" sz="1600" dirty="0" smtClean="0">
                <a:latin typeface="Courier" pitchFamily="49" charset="0"/>
                <a:cs typeface="Times New Roman" pitchFamily="18" charset="0"/>
              </a:rPr>
              <a:t>  {</a:t>
            </a:r>
          </a:p>
          <a:p>
            <a:pPr lvl="1">
              <a:lnSpc>
                <a:spcPct val="80000"/>
              </a:lnSpc>
              <a:buFont typeface="Wingdings" pitchFamily="2" charset="2"/>
              <a:buNone/>
            </a:pPr>
            <a:r>
              <a:rPr lang="en-US" sz="1600" dirty="0" smtClean="0">
                <a:latin typeface="Courier" pitchFamily="49" charset="0"/>
                <a:cs typeface="Times New Roman" pitchFamily="18" charset="0"/>
              </a:rPr>
              <a:t>			T		item;	// data of item on the queue</a:t>
            </a:r>
          </a:p>
          <a:p>
            <a:pPr lvl="1">
              <a:lnSpc>
                <a:spcPct val="80000"/>
              </a:lnSpc>
              <a:buFont typeface="Wingdings" pitchFamily="2" charset="2"/>
              <a:buNone/>
            </a:pPr>
            <a:r>
              <a:rPr lang="en-US" sz="1600" dirty="0" smtClean="0">
                <a:latin typeface="Courier" pitchFamily="49" charset="0"/>
                <a:cs typeface="Times New Roman" pitchFamily="18" charset="0"/>
              </a:rPr>
              <a:t>			</a:t>
            </a:r>
            <a:r>
              <a:rPr lang="en-US" sz="1600" dirty="0" err="1" smtClean="0">
                <a:latin typeface="Courier" pitchFamily="49" charset="0"/>
                <a:cs typeface="Times New Roman" pitchFamily="18" charset="0"/>
              </a:rPr>
              <a:t>QueueNode</a:t>
            </a:r>
            <a:r>
              <a:rPr lang="en-US" sz="1600" dirty="0" smtClean="0">
                <a:latin typeface="Courier" pitchFamily="49" charset="0"/>
                <a:cs typeface="Times New Roman" pitchFamily="18" charset="0"/>
              </a:rPr>
              <a:t>	*next;	// pointer to next node</a:t>
            </a:r>
          </a:p>
          <a:p>
            <a:pPr lvl="1">
              <a:lnSpc>
                <a:spcPct val="80000"/>
              </a:lnSpc>
              <a:buFont typeface="Wingdings" pitchFamily="2" charset="2"/>
              <a:buNone/>
            </a:pPr>
            <a:r>
              <a:rPr lang="en-US" sz="1600" dirty="0" smtClean="0">
                <a:latin typeface="Courier" pitchFamily="49" charset="0"/>
                <a:cs typeface="Times New Roman" pitchFamily="18" charset="0"/>
              </a:rPr>
              <a:t>		};</a:t>
            </a:r>
          </a:p>
          <a:p>
            <a:pPr lvl="1">
              <a:lnSpc>
                <a:spcPct val="80000"/>
              </a:lnSpc>
              <a:buFont typeface="Wingdings" pitchFamily="2" charset="2"/>
              <a:buNone/>
            </a:pPr>
            <a:r>
              <a:rPr lang="en-US" sz="1600" dirty="0" smtClean="0">
                <a:latin typeface="Courier" pitchFamily="49" charset="0"/>
                <a:cs typeface="Times New Roman" pitchFamily="18" charset="0"/>
              </a:rPr>
              <a:t>		</a:t>
            </a:r>
            <a:r>
              <a:rPr lang="en-US" sz="1600" dirty="0" err="1" smtClean="0">
                <a:latin typeface="Courier" pitchFamily="49" charset="0"/>
                <a:cs typeface="Times New Roman" pitchFamily="18" charset="0"/>
              </a:rPr>
              <a:t>QueueNode</a:t>
            </a:r>
            <a:r>
              <a:rPr lang="en-US" sz="1600" dirty="0" smtClean="0">
                <a:latin typeface="Courier" pitchFamily="49" charset="0"/>
                <a:cs typeface="Times New Roman" pitchFamily="18" charset="0"/>
              </a:rPr>
              <a:t>	*front;		</a:t>
            </a:r>
          </a:p>
          <a:p>
            <a:pPr lvl="1">
              <a:lnSpc>
                <a:spcPct val="80000"/>
              </a:lnSpc>
              <a:buNone/>
            </a:pPr>
            <a:r>
              <a:rPr lang="en-US" sz="1600" dirty="0">
                <a:latin typeface="Courier" pitchFamily="49" charset="0"/>
                <a:cs typeface="Times New Roman" pitchFamily="18" charset="0"/>
              </a:rPr>
              <a:t>		</a:t>
            </a:r>
            <a:r>
              <a:rPr lang="en-US" sz="1600" dirty="0" err="1">
                <a:latin typeface="Courier" pitchFamily="49" charset="0"/>
                <a:cs typeface="Times New Roman" pitchFamily="18" charset="0"/>
              </a:rPr>
              <a:t>QueueNode</a:t>
            </a:r>
            <a:r>
              <a:rPr lang="en-US" sz="1600" dirty="0">
                <a:latin typeface="Courier" pitchFamily="49" charset="0"/>
                <a:cs typeface="Times New Roman" pitchFamily="18" charset="0"/>
              </a:rPr>
              <a:t>	</a:t>
            </a:r>
            <a:r>
              <a:rPr lang="en-US" sz="1600" dirty="0" smtClean="0">
                <a:latin typeface="Courier" pitchFamily="49" charset="0"/>
                <a:cs typeface="Times New Roman" pitchFamily="18" charset="0"/>
              </a:rPr>
              <a:t>*rear;</a:t>
            </a:r>
            <a:r>
              <a:rPr lang="en-US" sz="1600" dirty="0">
                <a:latin typeface="Courier" pitchFamily="49" charset="0"/>
                <a:cs typeface="Times New Roman" pitchFamily="18" charset="0"/>
              </a:rPr>
              <a:t>		</a:t>
            </a:r>
          </a:p>
          <a:p>
            <a:pPr lvl="1">
              <a:lnSpc>
                <a:spcPct val="80000"/>
              </a:lnSpc>
              <a:buFont typeface="Wingdings" pitchFamily="2" charset="2"/>
              <a:buNone/>
            </a:pPr>
            <a:endParaRPr lang="en-US" sz="1600" dirty="0" smtClean="0">
              <a:latin typeface="Courier" pitchFamily="49" charset="0"/>
              <a:cs typeface="Times New Roman" pitchFamily="18" charset="0"/>
            </a:endParaRPr>
          </a:p>
          <a:p>
            <a:pPr marL="285750" lvl="1">
              <a:lnSpc>
                <a:spcPct val="80000"/>
              </a:lnSpc>
              <a:buFont typeface="Wingdings" pitchFamily="2" charset="2"/>
              <a:buNone/>
            </a:pPr>
            <a:r>
              <a:rPr lang="en-US" sz="1600" dirty="0" smtClean="0">
                <a:latin typeface="Courier" pitchFamily="49" charset="0"/>
                <a:cs typeface="Times New Roman" pitchFamily="18" charset="0"/>
              </a:rPr>
              <a:t>	public:</a:t>
            </a:r>
          </a:p>
          <a:p>
            <a:pPr marL="285750" lvl="1">
              <a:lnSpc>
                <a:spcPct val="80000"/>
              </a:lnSpc>
              <a:buFont typeface="Wingdings" pitchFamily="2" charset="2"/>
              <a:buNone/>
            </a:pPr>
            <a:r>
              <a:rPr lang="en-US" sz="1600" dirty="0" smtClean="0">
                <a:latin typeface="Courier" pitchFamily="49" charset="0"/>
                <a:cs typeface="Times New Roman" pitchFamily="18" charset="0"/>
              </a:rPr>
              <a:t>		QUEUE();			// default constructor</a:t>
            </a:r>
          </a:p>
          <a:p>
            <a:pPr marL="285750" lvl="1">
              <a:lnSpc>
                <a:spcPct val="80000"/>
              </a:lnSpc>
              <a:buFont typeface="Wingdings" pitchFamily="2" charset="2"/>
              <a:buNone/>
            </a:pPr>
            <a:r>
              <a:rPr lang="en-US" sz="1600" dirty="0" smtClean="0">
                <a:latin typeface="Courier" pitchFamily="49" charset="0"/>
                <a:cs typeface="Times New Roman" pitchFamily="18" charset="0"/>
              </a:rPr>
              <a:t>		QUEUE(</a:t>
            </a:r>
            <a:r>
              <a:rPr lang="en-US" sz="1600" dirty="0" err="1" smtClean="0">
                <a:latin typeface="Courier" pitchFamily="49" charset="0"/>
                <a:cs typeface="Times New Roman" pitchFamily="18" charset="0"/>
              </a:rPr>
              <a:t>const</a:t>
            </a:r>
            <a:r>
              <a:rPr lang="en-US" sz="1600" dirty="0" smtClean="0">
                <a:latin typeface="Courier" pitchFamily="49" charset="0"/>
                <a:cs typeface="Times New Roman" pitchFamily="18" charset="0"/>
              </a:rPr>
              <a:t> </a:t>
            </a:r>
            <a:r>
              <a:rPr lang="en-US" sz="1600" dirty="0" smtClean="0">
                <a:latin typeface="Courier" pitchFamily="49" charset="0"/>
              </a:rPr>
              <a:t>QUEUE &amp;</a:t>
            </a:r>
            <a:r>
              <a:rPr lang="en-US" sz="1600" dirty="0" err="1" smtClean="0">
                <a:latin typeface="Courier" pitchFamily="49" charset="0"/>
              </a:rPr>
              <a:t>aStack</a:t>
            </a:r>
            <a:r>
              <a:rPr lang="en-US" sz="1600" dirty="0" smtClean="0">
                <a:latin typeface="Courier" pitchFamily="49" charset="0"/>
              </a:rPr>
              <a:t>);	// copy constructor</a:t>
            </a:r>
          </a:p>
          <a:p>
            <a:pPr marL="285750" lvl="1">
              <a:lnSpc>
                <a:spcPct val="80000"/>
              </a:lnSpc>
              <a:buFont typeface="Wingdings" pitchFamily="2" charset="2"/>
              <a:buNone/>
            </a:pPr>
            <a:r>
              <a:rPr lang="en-US" sz="1600" dirty="0" smtClean="0">
                <a:latin typeface="Courier" pitchFamily="49" charset="0"/>
                <a:cs typeface="Times New Roman" pitchFamily="18" charset="0"/>
              </a:rPr>
              <a:t>		~QUEUE</a:t>
            </a:r>
            <a:r>
              <a:rPr lang="en-US" sz="1600" dirty="0" smtClean="0">
                <a:latin typeface="Courier" pitchFamily="49" charset="0"/>
              </a:rPr>
              <a:t>();			// destructor</a:t>
            </a:r>
          </a:p>
          <a:p>
            <a:pPr marL="285750" lvl="1">
              <a:lnSpc>
                <a:spcPct val="80000"/>
              </a:lnSpc>
              <a:buFont typeface="Wingdings" pitchFamily="2" charset="2"/>
              <a:buNone/>
            </a:pPr>
            <a:endParaRPr lang="en-US" sz="1600" dirty="0" smtClean="0">
              <a:latin typeface="Courier" pitchFamily="49" charset="0"/>
              <a:cs typeface="Times New Roman" pitchFamily="18" charset="0"/>
            </a:endParaRPr>
          </a:p>
          <a:p>
            <a:pPr marL="285750" lvl="1">
              <a:lnSpc>
                <a:spcPct val="80000"/>
              </a:lnSpc>
              <a:buFont typeface="Wingdings" pitchFamily="2" charset="2"/>
              <a:buNone/>
            </a:pPr>
            <a:r>
              <a:rPr lang="en-US" sz="1600" dirty="0" smtClean="0">
                <a:latin typeface="Courier" pitchFamily="49" charset="0"/>
                <a:cs typeface="Times New Roman" pitchFamily="18" charset="0"/>
              </a:rPr>
              <a:t>		// operations</a:t>
            </a:r>
          </a:p>
          <a:p>
            <a:pPr marL="285750" lvl="1">
              <a:lnSpc>
                <a:spcPct val="80000"/>
              </a:lnSpc>
              <a:buFont typeface="Wingdings" pitchFamily="2" charset="2"/>
              <a:buNone/>
            </a:pPr>
            <a:r>
              <a:rPr lang="en-US" sz="1600" dirty="0" smtClean="0">
                <a:latin typeface="Courier" pitchFamily="49" charset="0"/>
                <a:cs typeface="Times New Roman" pitchFamily="18" charset="0"/>
              </a:rPr>
              <a:t>		</a:t>
            </a:r>
            <a:r>
              <a:rPr lang="en-US" sz="1600" dirty="0" err="1" smtClean="0">
                <a:latin typeface="Courier" pitchFamily="49" charset="0"/>
                <a:cs typeface="Times New Roman" pitchFamily="18" charset="0"/>
              </a:rPr>
              <a:t>bool</a:t>
            </a:r>
            <a:r>
              <a:rPr lang="en-US" sz="1600" dirty="0" smtClean="0">
                <a:latin typeface="Courier" pitchFamily="49" charset="0"/>
                <a:cs typeface="Times New Roman" pitchFamily="18" charset="0"/>
              </a:rPr>
              <a:t>	</a:t>
            </a:r>
            <a:r>
              <a:rPr lang="en-US" sz="1600" dirty="0" err="1" smtClean="0">
                <a:latin typeface="Courier" pitchFamily="49" charset="0"/>
                <a:cs typeface="Times New Roman" pitchFamily="18" charset="0"/>
              </a:rPr>
              <a:t>isEmpty</a:t>
            </a:r>
            <a:r>
              <a:rPr lang="en-US" sz="1600" dirty="0" smtClean="0">
                <a:latin typeface="Courier" pitchFamily="49" charset="0"/>
                <a:cs typeface="Times New Roman" pitchFamily="18" charset="0"/>
              </a:rPr>
              <a:t>();</a:t>
            </a:r>
          </a:p>
          <a:p>
            <a:pPr marL="285750" lvl="1">
              <a:lnSpc>
                <a:spcPct val="80000"/>
              </a:lnSpc>
              <a:buFont typeface="Wingdings" pitchFamily="2" charset="2"/>
              <a:buNone/>
            </a:pPr>
            <a:r>
              <a:rPr lang="en-US" sz="1600" dirty="0" smtClean="0">
                <a:latin typeface="Courier" pitchFamily="49" charset="0"/>
                <a:cs typeface="Times New Roman" pitchFamily="18" charset="0"/>
              </a:rPr>
              <a:t>		void	</a:t>
            </a:r>
            <a:r>
              <a:rPr lang="en-US" sz="1600" dirty="0" err="1" smtClean="0">
                <a:latin typeface="Courier" pitchFamily="49" charset="0"/>
                <a:cs typeface="Times New Roman" pitchFamily="18" charset="0"/>
              </a:rPr>
              <a:t>enqueue</a:t>
            </a:r>
            <a:r>
              <a:rPr lang="en-US" sz="1600" dirty="0" smtClean="0">
                <a:latin typeface="Courier" pitchFamily="49" charset="0"/>
                <a:cs typeface="Times New Roman" pitchFamily="18" charset="0"/>
              </a:rPr>
              <a:t>(T </a:t>
            </a:r>
            <a:r>
              <a:rPr lang="en-US" sz="1600" dirty="0" err="1" smtClean="0">
                <a:latin typeface="Courier" pitchFamily="49" charset="0"/>
                <a:cs typeface="Times New Roman" pitchFamily="18" charset="0"/>
              </a:rPr>
              <a:t>newItem</a:t>
            </a:r>
            <a:r>
              <a:rPr lang="en-US" sz="1600" dirty="0" smtClean="0">
                <a:latin typeface="Courier" pitchFamily="49" charset="0"/>
                <a:cs typeface="Times New Roman" pitchFamily="18" charset="0"/>
              </a:rPr>
              <a:t>);</a:t>
            </a:r>
          </a:p>
          <a:p>
            <a:pPr marL="285750" lvl="1">
              <a:lnSpc>
                <a:spcPct val="80000"/>
              </a:lnSpc>
              <a:buFont typeface="Wingdings" pitchFamily="2" charset="2"/>
              <a:buNone/>
            </a:pPr>
            <a:r>
              <a:rPr lang="en-US" sz="1600" dirty="0" smtClean="0">
                <a:latin typeface="Courier" pitchFamily="49" charset="0"/>
                <a:cs typeface="Times New Roman" pitchFamily="18" charset="0"/>
              </a:rPr>
              <a:t>		T	</a:t>
            </a:r>
            <a:r>
              <a:rPr lang="en-US" sz="1600" dirty="0" err="1" smtClean="0">
                <a:latin typeface="Courier" pitchFamily="49" charset="0"/>
                <a:cs typeface="Times New Roman" pitchFamily="18" charset="0"/>
              </a:rPr>
              <a:t>dequeue</a:t>
            </a:r>
            <a:r>
              <a:rPr lang="en-US" sz="1600" dirty="0" smtClean="0">
                <a:latin typeface="Courier" pitchFamily="49" charset="0"/>
                <a:cs typeface="Times New Roman" pitchFamily="18" charset="0"/>
              </a:rPr>
              <a:t>();</a:t>
            </a:r>
          </a:p>
          <a:p>
            <a:pPr marL="285750" lvl="1">
              <a:lnSpc>
                <a:spcPct val="80000"/>
              </a:lnSpc>
              <a:buFont typeface="Wingdings" pitchFamily="2" charset="2"/>
              <a:buNone/>
            </a:pPr>
            <a:r>
              <a:rPr lang="en-US" sz="1600" dirty="0" smtClean="0">
                <a:latin typeface="Courier" pitchFamily="49" charset="0"/>
                <a:cs typeface="Times New Roman" pitchFamily="18" charset="0"/>
              </a:rPr>
              <a:t>		T	</a:t>
            </a:r>
            <a:r>
              <a:rPr lang="en-US" sz="1600" dirty="0" err="1" smtClean="0">
                <a:latin typeface="Courier" pitchFamily="49" charset="0"/>
                <a:cs typeface="Times New Roman" pitchFamily="18" charset="0"/>
              </a:rPr>
              <a:t>frontValue</a:t>
            </a:r>
            <a:r>
              <a:rPr lang="en-US" sz="1600" dirty="0" smtClean="0">
                <a:latin typeface="Courier" pitchFamily="49" charset="0"/>
                <a:cs typeface="Times New Roman" pitchFamily="18" charset="0"/>
              </a:rPr>
              <a:t>();	</a:t>
            </a:r>
          </a:p>
          <a:p>
            <a:pPr marL="285750" lvl="1">
              <a:lnSpc>
                <a:spcPct val="80000"/>
              </a:lnSpc>
              <a:buFont typeface="Wingdings" pitchFamily="2" charset="2"/>
              <a:buNone/>
            </a:pPr>
            <a:r>
              <a:rPr lang="en-US" sz="1600" dirty="0" smtClean="0">
                <a:latin typeface="Courier" pitchFamily="49" charset="0"/>
              </a:rPr>
              <a:t>}; // end class</a:t>
            </a:r>
          </a:p>
        </p:txBody>
      </p:sp>
    </p:spTree>
    <p:extLst>
      <p:ext uri="{BB962C8B-B14F-4D97-AF65-F5344CB8AC3E}">
        <p14:creationId xmlns:p14="http://schemas.microsoft.com/office/powerpoint/2010/main" val="89162511"/>
      </p:ext>
    </p:extLst>
  </p:cSld>
  <p:clrMapOvr>
    <a:masterClrMapping/>
  </p:clrMapOvr>
  <p:transition>
    <p:strips dir="ru"/>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DE12E520-D90A-4C71-A47D-1283FB135E80}" type="slidenum">
              <a:rPr lang="en-US" sz="1000" smtClean="0">
                <a:latin typeface="Verdana" pitchFamily="34" charset="0"/>
              </a:rPr>
              <a:pPr eaLnBrk="1" hangingPunct="1"/>
              <a:t>49</a:t>
            </a:fld>
            <a:endParaRPr lang="en-US" sz="1000" dirty="0" smtClean="0">
              <a:latin typeface="Verdana" pitchFamily="34" charset="0"/>
            </a:endParaRPr>
          </a:p>
        </p:txBody>
      </p:sp>
      <p:sp>
        <p:nvSpPr>
          <p:cNvPr id="64515"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64516"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64517" name="Rectangle 2"/>
          <p:cNvSpPr>
            <a:spLocks noGrp="1" noChangeArrowheads="1"/>
          </p:cNvSpPr>
          <p:nvPr>
            <p:ph type="title"/>
          </p:nvPr>
        </p:nvSpPr>
        <p:spPr>
          <a:xfrm>
            <a:off x="1371600" y="233363"/>
            <a:ext cx="7391400" cy="563562"/>
          </a:xfrm>
        </p:spPr>
        <p:txBody>
          <a:bodyPr/>
          <a:lstStyle/>
          <a:p>
            <a:r>
              <a:rPr lang="en-US" dirty="0" err="1" smtClean="0"/>
              <a:t>Ứng</a:t>
            </a:r>
            <a:r>
              <a:rPr lang="en-US" dirty="0" smtClean="0"/>
              <a:t> </a:t>
            </a:r>
            <a:r>
              <a:rPr lang="en-US" dirty="0" err="1" smtClean="0"/>
              <a:t>dụng</a:t>
            </a:r>
            <a:r>
              <a:rPr lang="en-US" dirty="0" smtClean="0"/>
              <a:t> </a:t>
            </a:r>
            <a:r>
              <a:rPr lang="en-US" dirty="0" err="1" smtClean="0"/>
              <a:t>của</a:t>
            </a:r>
            <a:r>
              <a:rPr lang="en-US" dirty="0" smtClean="0"/>
              <a:t> Queue</a:t>
            </a:r>
          </a:p>
        </p:txBody>
      </p:sp>
      <p:sp>
        <p:nvSpPr>
          <p:cNvPr id="64518" name="Rectangle 3"/>
          <p:cNvSpPr>
            <a:spLocks noGrp="1" noChangeArrowheads="1"/>
          </p:cNvSpPr>
          <p:nvPr>
            <p:ph type="body" idx="1"/>
          </p:nvPr>
        </p:nvSpPr>
        <p:spPr/>
        <p:txBody>
          <a:bodyPr/>
          <a:lstStyle/>
          <a:p>
            <a:r>
              <a:rPr lang="en-US" dirty="0" err="1" smtClean="0"/>
              <a:t>Quản</a:t>
            </a:r>
            <a:r>
              <a:rPr lang="en-US" dirty="0" smtClean="0"/>
              <a:t> </a:t>
            </a:r>
            <a:r>
              <a:rPr lang="en-US" dirty="0" err="1" smtClean="0"/>
              <a:t>lý</a:t>
            </a:r>
            <a:r>
              <a:rPr lang="en-US" dirty="0" smtClean="0"/>
              <a:t> </a:t>
            </a:r>
            <a:r>
              <a:rPr lang="en-US" dirty="0" err="1" smtClean="0"/>
              <a:t>xếp</a:t>
            </a:r>
            <a:r>
              <a:rPr lang="en-US" dirty="0" smtClean="0"/>
              <a:t> </a:t>
            </a:r>
            <a:r>
              <a:rPr lang="en-US" dirty="0" err="1" smtClean="0"/>
              <a:t>hàng</a:t>
            </a:r>
            <a:r>
              <a:rPr lang="en-US" dirty="0" smtClean="0"/>
              <a:t> (</a:t>
            </a:r>
            <a:r>
              <a:rPr lang="en-US" dirty="0" err="1" smtClean="0"/>
              <a:t>theo</a:t>
            </a:r>
            <a:r>
              <a:rPr lang="en-US" dirty="0" smtClean="0"/>
              <a:t> </a:t>
            </a:r>
            <a:r>
              <a:rPr lang="en-US" dirty="0" err="1" smtClean="0"/>
              <a:t>số</a:t>
            </a:r>
            <a:r>
              <a:rPr lang="en-US" dirty="0" smtClean="0"/>
              <a:t> </a:t>
            </a:r>
            <a:r>
              <a:rPr lang="en-US" dirty="0" err="1" smtClean="0"/>
              <a:t>thứ</a:t>
            </a:r>
            <a:r>
              <a:rPr lang="en-US" dirty="0" smtClean="0"/>
              <a:t> </a:t>
            </a:r>
            <a:r>
              <a:rPr lang="en-US" dirty="0" err="1" smtClean="0"/>
              <a:t>tự</a:t>
            </a:r>
            <a:r>
              <a:rPr lang="en-US" dirty="0" smtClean="0"/>
              <a:t>). </a:t>
            </a:r>
          </a:p>
          <a:p>
            <a:pPr>
              <a:buFont typeface="Wingdings" pitchFamily="2" charset="2"/>
              <a:buNone/>
            </a:pPr>
            <a:r>
              <a:rPr lang="en-US" dirty="0" smtClean="0"/>
              <a:t>	VD. </a:t>
            </a:r>
            <a:r>
              <a:rPr lang="en-US" dirty="0" err="1" smtClean="0"/>
              <a:t>Tại</a:t>
            </a:r>
            <a:r>
              <a:rPr lang="en-US" dirty="0" smtClean="0"/>
              <a:t> </a:t>
            </a:r>
            <a:r>
              <a:rPr lang="en-US" dirty="0" err="1" smtClean="0"/>
              <a:t>các</a:t>
            </a:r>
            <a:r>
              <a:rPr lang="en-US" dirty="0" smtClean="0"/>
              <a:t> </a:t>
            </a:r>
            <a:r>
              <a:rPr lang="en-US" dirty="0" err="1" smtClean="0"/>
              <a:t>ngân</a:t>
            </a:r>
            <a:r>
              <a:rPr lang="en-US" dirty="0" smtClean="0"/>
              <a:t> </a:t>
            </a:r>
            <a:r>
              <a:rPr lang="en-US" dirty="0" err="1" smtClean="0"/>
              <a:t>hàng</a:t>
            </a:r>
            <a:r>
              <a:rPr lang="en-US" dirty="0" smtClean="0"/>
              <a:t>, </a:t>
            </a:r>
            <a:r>
              <a:rPr lang="en-US" dirty="0" err="1" smtClean="0"/>
              <a:t>bệnh</a:t>
            </a:r>
            <a:r>
              <a:rPr lang="en-US" dirty="0" smtClean="0"/>
              <a:t> </a:t>
            </a:r>
            <a:r>
              <a:rPr lang="en-US" dirty="0" err="1" smtClean="0"/>
              <a:t>viện</a:t>
            </a:r>
            <a:r>
              <a:rPr lang="en-US" dirty="0" smtClean="0"/>
              <a:t>,…</a:t>
            </a:r>
          </a:p>
          <a:p>
            <a:pPr>
              <a:buFont typeface="Wingdings" pitchFamily="2" charset="2"/>
              <a:buNone/>
            </a:pPr>
            <a:endParaRPr lang="en-US" dirty="0" smtClean="0"/>
          </a:p>
          <a:p>
            <a:r>
              <a:rPr lang="en-US" dirty="0" err="1" smtClean="0"/>
              <a:t>Quản</a:t>
            </a:r>
            <a:r>
              <a:rPr lang="en-US" dirty="0" smtClean="0"/>
              <a:t> </a:t>
            </a:r>
            <a:r>
              <a:rPr lang="en-US" dirty="0" err="1" smtClean="0"/>
              <a:t>lý</a:t>
            </a:r>
            <a:r>
              <a:rPr lang="en-US" dirty="0" smtClean="0"/>
              <a:t> </a:t>
            </a:r>
            <a:r>
              <a:rPr lang="en-US" dirty="0" err="1" smtClean="0"/>
              <a:t>phục</a:t>
            </a:r>
            <a:r>
              <a:rPr lang="en-US" dirty="0" smtClean="0"/>
              <a:t> </a:t>
            </a:r>
            <a:r>
              <a:rPr lang="en-US" dirty="0" err="1" smtClean="0"/>
              <a:t>vụ</a:t>
            </a:r>
            <a:r>
              <a:rPr lang="en-US" dirty="0" smtClean="0"/>
              <a:t> in </a:t>
            </a:r>
            <a:r>
              <a:rPr lang="en-US" dirty="0" err="1" smtClean="0"/>
              <a:t>ấn</a:t>
            </a:r>
            <a:r>
              <a:rPr lang="en-US" dirty="0" smtClean="0"/>
              <a:t> (</a:t>
            </a:r>
            <a:r>
              <a:rPr lang="en-US" dirty="0" err="1" smtClean="0"/>
              <a:t>máy</a:t>
            </a:r>
            <a:r>
              <a:rPr lang="en-US" dirty="0" smtClean="0"/>
              <a:t> in)</a:t>
            </a:r>
          </a:p>
        </p:txBody>
      </p:sp>
    </p:spTree>
  </p:cSld>
  <p:clrMapOvr>
    <a:masterClrMapping/>
  </p:clrMapOvr>
  <p:transition>
    <p:strips dir="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EE70B5CF-D349-4128-9478-7CCBF93D1509}" type="slidenum">
              <a:rPr lang="en-US" sz="1000" smtClean="0">
                <a:latin typeface="Verdana" pitchFamily="34" charset="0"/>
              </a:rPr>
              <a:pPr eaLnBrk="1" hangingPunct="1"/>
              <a:t>5</a:t>
            </a:fld>
            <a:endParaRPr lang="en-US" sz="1000" dirty="0" smtClean="0">
              <a:latin typeface="Verdana" pitchFamily="34" charset="0"/>
            </a:endParaRPr>
          </a:p>
        </p:txBody>
      </p:sp>
      <p:sp>
        <p:nvSpPr>
          <p:cNvPr id="7171"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7172"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7173" name="Rectangle 2"/>
          <p:cNvSpPr>
            <a:spLocks noGrp="1" noChangeArrowheads="1"/>
          </p:cNvSpPr>
          <p:nvPr>
            <p:ph type="title"/>
          </p:nvPr>
        </p:nvSpPr>
        <p:spPr>
          <a:xfrm>
            <a:off x="1371600" y="233363"/>
            <a:ext cx="7391400" cy="563562"/>
          </a:xfrm>
        </p:spPr>
        <p:txBody>
          <a:bodyPr/>
          <a:lstStyle/>
          <a:p>
            <a:r>
              <a:rPr lang="en-US" dirty="0" err="1" smtClean="0"/>
              <a:t>Đặt</a:t>
            </a:r>
            <a:r>
              <a:rPr lang="en-US" dirty="0" smtClean="0"/>
              <a:t> </a:t>
            </a:r>
            <a:r>
              <a:rPr lang="en-US" dirty="0" err="1" smtClean="0"/>
              <a:t>vấn</a:t>
            </a:r>
            <a:r>
              <a:rPr lang="en-US" dirty="0" smtClean="0"/>
              <a:t> </a:t>
            </a:r>
            <a:r>
              <a:rPr lang="en-US" dirty="0" err="1" smtClean="0"/>
              <a:t>đề</a:t>
            </a:r>
            <a:r>
              <a:rPr lang="en-US" dirty="0" smtClean="0"/>
              <a:t> (1)</a:t>
            </a:r>
          </a:p>
        </p:txBody>
      </p:sp>
      <p:sp>
        <p:nvSpPr>
          <p:cNvPr id="7174" name="Rectangle 3"/>
          <p:cNvSpPr>
            <a:spLocks noGrp="1" noChangeArrowheads="1"/>
          </p:cNvSpPr>
          <p:nvPr>
            <p:ph type="body" idx="1"/>
          </p:nvPr>
        </p:nvSpPr>
        <p:spPr/>
        <p:txBody>
          <a:bodyPr/>
          <a:lstStyle/>
          <a:p>
            <a:r>
              <a:rPr lang="en-US" smtClean="0"/>
              <a:t>Nếu muốn thêm (Insert) 1 phần tử vào mảng, phải làm sao ?</a:t>
            </a:r>
          </a:p>
        </p:txBody>
      </p:sp>
      <p:graphicFrame>
        <p:nvGraphicFramePr>
          <p:cNvPr id="168964" name="Group 4"/>
          <p:cNvGraphicFramePr>
            <a:graphicFrameLocks noGrp="1"/>
          </p:cNvGraphicFramePr>
          <p:nvPr/>
        </p:nvGraphicFramePr>
        <p:xfrm>
          <a:off x="1295400" y="2438400"/>
          <a:ext cx="6705600" cy="517525"/>
        </p:xfrm>
        <a:graphic>
          <a:graphicData uri="http://schemas.openxmlformats.org/drawingml/2006/table">
            <a:tbl>
              <a:tblPr/>
              <a:tblGrid>
                <a:gridCol w="838200"/>
                <a:gridCol w="838200"/>
                <a:gridCol w="838200"/>
                <a:gridCol w="838200"/>
                <a:gridCol w="838200"/>
                <a:gridCol w="838200"/>
                <a:gridCol w="838200"/>
                <a:gridCol w="838200"/>
              </a:tblGrid>
              <a:tr h="517525">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2400" b="0" i="0" u="none" strike="noStrike" cap="none" normalizeH="0" baseline="0" smtClean="0">
                          <a:ln>
                            <a:noFill/>
                          </a:ln>
                          <a:solidFill>
                            <a:schemeClr val="tx1"/>
                          </a:solidFill>
                          <a:effectLst/>
                          <a:latin typeface="Verdana" pitchFamily="34" charset="0"/>
                        </a:rPr>
                        <a:t>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2400" b="0" i="0" u="none" strike="noStrike" cap="none" normalizeH="0" baseline="0" smtClean="0">
                          <a:ln>
                            <a:noFill/>
                          </a:ln>
                          <a:solidFill>
                            <a:schemeClr val="tx1"/>
                          </a:solidFill>
                          <a:effectLst/>
                          <a:latin typeface="Verdana"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2400" b="0" i="0" u="none" strike="noStrike" cap="none" normalizeH="0" baseline="0" smtClean="0">
                          <a:ln>
                            <a:noFill/>
                          </a:ln>
                          <a:solidFill>
                            <a:schemeClr val="tx1"/>
                          </a:solidFill>
                          <a:effectLst/>
                          <a:latin typeface="Verdana" pitchFamily="34" charset="0"/>
                        </a:rPr>
                        <a:t>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2400" b="0" i="0" u="none" strike="noStrike" cap="none" normalizeH="0" baseline="0" smtClean="0">
                          <a:ln>
                            <a:noFill/>
                          </a:ln>
                          <a:solidFill>
                            <a:schemeClr val="tx1"/>
                          </a:solidFill>
                          <a:effectLst/>
                          <a:latin typeface="Verdana" pitchFamily="34" charset="0"/>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2400" b="0" i="0" u="none" strike="noStrike" cap="none" normalizeH="0" baseline="0" smtClean="0">
                          <a:ln>
                            <a:noFill/>
                          </a:ln>
                          <a:solidFill>
                            <a:schemeClr val="tx1"/>
                          </a:solidFill>
                          <a:effectLst/>
                          <a:latin typeface="Verdana" pitchFamily="34"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2400" b="0" i="0" u="none" strike="noStrike" cap="none" normalizeH="0" baseline="0" smtClean="0">
                          <a:ln>
                            <a:noFill/>
                          </a:ln>
                          <a:solidFill>
                            <a:schemeClr val="tx1"/>
                          </a:solidFill>
                          <a:effectLst/>
                          <a:latin typeface="Verdana" pitchFamily="34" charset="0"/>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2400" b="0" i="0" u="none" strike="noStrike" cap="none" normalizeH="0" baseline="0" smtClean="0">
                          <a:ln>
                            <a:noFill/>
                          </a:ln>
                          <a:solidFill>
                            <a:schemeClr val="tx1"/>
                          </a:solidFill>
                          <a:effectLst/>
                          <a:latin typeface="Verdana" pitchFamily="34" charset="0"/>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2400" b="0" i="0" u="none" strike="noStrike" cap="none" normalizeH="0" baseline="0" smtClean="0">
                          <a:ln>
                            <a:noFill/>
                          </a:ln>
                          <a:solidFill>
                            <a:schemeClr val="tx1"/>
                          </a:solidFill>
                          <a:effectLst/>
                          <a:latin typeface="Verdana" pitchFamily="34"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pSp>
        <p:nvGrpSpPr>
          <p:cNvPr id="2" name="Group 24"/>
          <p:cNvGrpSpPr>
            <a:grpSpLocks/>
          </p:cNvGrpSpPr>
          <p:nvPr/>
        </p:nvGrpSpPr>
        <p:grpSpPr bwMode="auto">
          <a:xfrm>
            <a:off x="2438400" y="2971800"/>
            <a:ext cx="914400" cy="1219200"/>
            <a:chOff x="1536" y="2496"/>
            <a:chExt cx="576" cy="768"/>
          </a:xfrm>
        </p:grpSpPr>
        <p:sp>
          <p:nvSpPr>
            <p:cNvPr id="7196" name="Line 25"/>
            <p:cNvSpPr>
              <a:spLocks noChangeShapeType="1"/>
            </p:cNvSpPr>
            <p:nvPr/>
          </p:nvSpPr>
          <p:spPr bwMode="auto">
            <a:xfrm flipV="1">
              <a:off x="1776" y="2496"/>
              <a:ext cx="336" cy="432"/>
            </a:xfrm>
            <a:prstGeom prst="line">
              <a:avLst/>
            </a:prstGeom>
            <a:noFill/>
            <a:ln w="57150">
              <a:solidFill>
                <a:srgbClr val="FC0128"/>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197" name="Rectangle 26"/>
            <p:cNvSpPr>
              <a:spLocks noChangeArrowheads="1"/>
            </p:cNvSpPr>
            <p:nvPr/>
          </p:nvSpPr>
          <p:spPr bwMode="auto">
            <a:xfrm>
              <a:off x="1536" y="2928"/>
              <a:ext cx="57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algn="ctr" eaLnBrk="0" hangingPunct="0">
                <a:spcBef>
                  <a:spcPct val="20000"/>
                </a:spcBef>
                <a:buClr>
                  <a:schemeClr val="hlink"/>
                </a:buClr>
                <a:buSzPct val="150000"/>
                <a:buFont typeface="Wingdings" pitchFamily="2" charset="2"/>
                <a:buNone/>
              </a:pPr>
              <a:r>
                <a:rPr lang="en-US" sz="2400">
                  <a:latin typeface="Verdana" pitchFamily="34" charset="0"/>
                </a:rPr>
                <a:t>18</a:t>
              </a:r>
            </a:p>
          </p:txBody>
        </p:sp>
        <p:sp>
          <p:nvSpPr>
            <p:cNvPr id="7198" name="Line 27"/>
            <p:cNvSpPr>
              <a:spLocks noChangeShapeType="1"/>
            </p:cNvSpPr>
            <p:nvPr/>
          </p:nvSpPr>
          <p:spPr bwMode="auto">
            <a:xfrm>
              <a:off x="1536" y="2928"/>
              <a:ext cx="576"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9" name="Line 28"/>
            <p:cNvSpPr>
              <a:spLocks noChangeShapeType="1"/>
            </p:cNvSpPr>
            <p:nvPr/>
          </p:nvSpPr>
          <p:spPr bwMode="auto">
            <a:xfrm>
              <a:off x="1536" y="3264"/>
              <a:ext cx="576"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0" name="Line 29"/>
            <p:cNvSpPr>
              <a:spLocks noChangeShapeType="1"/>
            </p:cNvSpPr>
            <p:nvPr/>
          </p:nvSpPr>
          <p:spPr bwMode="auto">
            <a:xfrm>
              <a:off x="1536" y="2928"/>
              <a:ext cx="0" cy="3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1" name="Line 30"/>
            <p:cNvSpPr>
              <a:spLocks noChangeShapeType="1"/>
            </p:cNvSpPr>
            <p:nvPr/>
          </p:nvSpPr>
          <p:spPr bwMode="auto">
            <a:xfrm>
              <a:off x="2112" y="2928"/>
              <a:ext cx="0" cy="3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Tree>
  </p:cSld>
  <p:clrMapOvr>
    <a:masterClrMapping/>
  </p:clrMapOvr>
  <p:transition>
    <p:strips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50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58DD546A-3B61-4A70-BE05-20FCDB8C64D6}" type="slidenum">
              <a:rPr lang="en-US" sz="1000" smtClean="0">
                <a:latin typeface="Verdana" pitchFamily="34" charset="0"/>
              </a:rPr>
              <a:pPr eaLnBrk="1" hangingPunct="1"/>
              <a:t>50</a:t>
            </a:fld>
            <a:endParaRPr lang="en-US" sz="1000" dirty="0" smtClean="0">
              <a:latin typeface="Verdana" pitchFamily="34" charset="0"/>
            </a:endParaRPr>
          </a:p>
        </p:txBody>
      </p:sp>
      <p:sp>
        <p:nvSpPr>
          <p:cNvPr id="65539"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65540"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65541" name="Rectangle 5"/>
          <p:cNvSpPr>
            <a:spLocks noChangeArrowheads="1"/>
          </p:cNvSpPr>
          <p:nvPr/>
        </p:nvSpPr>
        <p:spPr bwMode="auto">
          <a:xfrm>
            <a:off x="1447800" y="-762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spcBef>
                <a:spcPct val="0"/>
              </a:spcBef>
            </a:pPr>
            <a:r>
              <a:rPr lang="en-US" sz="2800" dirty="0" err="1">
                <a:solidFill>
                  <a:srgbClr val="F3C43F"/>
                </a:solidFill>
                <a:latin typeface="Verdana" pitchFamily="34" charset="0"/>
              </a:rPr>
              <a:t>Nội</a:t>
            </a:r>
            <a:r>
              <a:rPr lang="en-US" sz="2800" dirty="0">
                <a:solidFill>
                  <a:srgbClr val="F3C43F"/>
                </a:solidFill>
                <a:latin typeface="Verdana" pitchFamily="34" charset="0"/>
              </a:rPr>
              <a:t> dung</a:t>
            </a:r>
          </a:p>
        </p:txBody>
      </p:sp>
      <p:sp>
        <p:nvSpPr>
          <p:cNvPr id="23" name="Text Box 97"/>
          <p:cNvSpPr txBox="1">
            <a:spLocks noChangeArrowheads="1"/>
          </p:cNvSpPr>
          <p:nvPr/>
        </p:nvSpPr>
        <p:spPr bwMode="auto">
          <a:xfrm>
            <a:off x="1219200" y="1976735"/>
            <a:ext cx="7315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spcBef>
                <a:spcPct val="0"/>
              </a:spcBef>
            </a:pPr>
            <a:r>
              <a:rPr lang="en-US" sz="2400" dirty="0" err="1">
                <a:latin typeface="Tahoma" pitchFamily="34" charset="0"/>
              </a:rPr>
              <a:t>Các</a:t>
            </a:r>
            <a:r>
              <a:rPr lang="en-US" sz="2400" dirty="0">
                <a:latin typeface="Tahoma" pitchFamily="34" charset="0"/>
              </a:rPr>
              <a:t> </a:t>
            </a:r>
            <a:r>
              <a:rPr lang="en-US" sz="2400" dirty="0" err="1">
                <a:latin typeface="Tahoma" pitchFamily="34" charset="0"/>
              </a:rPr>
              <a:t>cấu</a:t>
            </a:r>
            <a:r>
              <a:rPr lang="en-US" sz="2400" dirty="0">
                <a:latin typeface="Tahoma" pitchFamily="34" charset="0"/>
              </a:rPr>
              <a:t> </a:t>
            </a:r>
            <a:r>
              <a:rPr lang="en-US" sz="2400" dirty="0" err="1">
                <a:latin typeface="Tahoma" pitchFamily="34" charset="0"/>
              </a:rPr>
              <a:t>trúc</a:t>
            </a:r>
            <a:r>
              <a:rPr lang="en-US" sz="2400" dirty="0">
                <a:latin typeface="Tahoma" pitchFamily="34" charset="0"/>
              </a:rPr>
              <a:t> </a:t>
            </a:r>
            <a:r>
              <a:rPr lang="en-US" sz="2400" dirty="0" err="1">
                <a:latin typeface="Tahoma" pitchFamily="34" charset="0"/>
              </a:rPr>
              <a:t>dữ</a:t>
            </a:r>
            <a:r>
              <a:rPr lang="en-US" sz="2400" dirty="0">
                <a:latin typeface="Tahoma" pitchFamily="34" charset="0"/>
              </a:rPr>
              <a:t> </a:t>
            </a:r>
            <a:r>
              <a:rPr lang="en-US" sz="2400" dirty="0" err="1">
                <a:latin typeface="Tahoma" pitchFamily="34" charset="0"/>
              </a:rPr>
              <a:t>liệu</a:t>
            </a:r>
            <a:r>
              <a:rPr lang="en-US" sz="2400" dirty="0">
                <a:latin typeface="Tahoma" pitchFamily="34" charset="0"/>
              </a:rPr>
              <a:t> </a:t>
            </a:r>
            <a:r>
              <a:rPr lang="en-US" sz="2400" dirty="0" err="1">
                <a:latin typeface="Tahoma" pitchFamily="34" charset="0"/>
              </a:rPr>
              <a:t>cơ</a:t>
            </a:r>
            <a:r>
              <a:rPr lang="en-US" sz="2400" dirty="0">
                <a:latin typeface="Tahoma" pitchFamily="34" charset="0"/>
              </a:rPr>
              <a:t> </a:t>
            </a:r>
            <a:r>
              <a:rPr lang="en-US" sz="2400" dirty="0" err="1" smtClean="0">
                <a:latin typeface="Tahoma" pitchFamily="34" charset="0"/>
              </a:rPr>
              <a:t>bản</a:t>
            </a:r>
            <a:endParaRPr lang="en-US" sz="2400" dirty="0" smtClean="0">
              <a:latin typeface="Tahoma" pitchFamily="34" charset="0"/>
              <a:ea typeface="Tahoma" pitchFamily="34" charset="0"/>
              <a:cs typeface="Tahoma" pitchFamily="34" charset="0"/>
            </a:endParaRPr>
          </a:p>
        </p:txBody>
      </p:sp>
      <p:sp>
        <p:nvSpPr>
          <p:cNvPr id="24" name="Text Box 111"/>
          <p:cNvSpPr txBox="1">
            <a:spLocks noChangeArrowheads="1"/>
          </p:cNvSpPr>
          <p:nvPr/>
        </p:nvSpPr>
        <p:spPr bwMode="auto">
          <a:xfrm>
            <a:off x="1219200" y="2863850"/>
            <a:ext cx="3995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spcBef>
                <a:spcPct val="0"/>
              </a:spcBef>
            </a:pPr>
            <a:r>
              <a:rPr lang="en-US" sz="2400" dirty="0" err="1">
                <a:latin typeface="Tahoma" pitchFamily="34" charset="0"/>
                <a:ea typeface="Tahoma" pitchFamily="34" charset="0"/>
                <a:cs typeface="Tahoma" pitchFamily="34" charset="0"/>
              </a:rPr>
              <a:t>Cây</a:t>
            </a:r>
            <a:r>
              <a:rPr lang="en-US" sz="2400" dirty="0">
                <a:latin typeface="Tahoma" pitchFamily="34" charset="0"/>
                <a:ea typeface="Tahoma" pitchFamily="34" charset="0"/>
                <a:cs typeface="Tahoma" pitchFamily="34" charset="0"/>
              </a:rPr>
              <a:t> </a:t>
            </a:r>
            <a:r>
              <a:rPr lang="en-US" sz="2400" dirty="0" err="1">
                <a:latin typeface="Tahoma" pitchFamily="34" charset="0"/>
                <a:ea typeface="Tahoma" pitchFamily="34" charset="0"/>
                <a:cs typeface="Tahoma" pitchFamily="34" charset="0"/>
              </a:rPr>
              <a:t>nhị</a:t>
            </a:r>
            <a:r>
              <a:rPr lang="en-US" sz="2400" dirty="0">
                <a:latin typeface="Tahoma" pitchFamily="34" charset="0"/>
                <a:ea typeface="Tahoma" pitchFamily="34" charset="0"/>
                <a:cs typeface="Tahoma" pitchFamily="34" charset="0"/>
              </a:rPr>
              <a:t> </a:t>
            </a:r>
            <a:r>
              <a:rPr lang="en-US" sz="2400" dirty="0" err="1">
                <a:latin typeface="Tahoma" pitchFamily="34" charset="0"/>
                <a:ea typeface="Tahoma" pitchFamily="34" charset="0"/>
                <a:cs typeface="Tahoma" pitchFamily="34" charset="0"/>
              </a:rPr>
              <a:t>phân</a:t>
            </a:r>
            <a:r>
              <a:rPr lang="en-US" sz="2400" dirty="0">
                <a:latin typeface="Tahoma" pitchFamily="34" charset="0"/>
                <a:ea typeface="Tahoma" pitchFamily="34" charset="0"/>
                <a:cs typeface="Tahoma" pitchFamily="34" charset="0"/>
              </a:rPr>
              <a:t> – Binary Trees</a:t>
            </a:r>
          </a:p>
        </p:txBody>
      </p:sp>
      <p:sp>
        <p:nvSpPr>
          <p:cNvPr id="25" name="Line 96"/>
          <p:cNvSpPr>
            <a:spLocks noChangeShapeType="1"/>
          </p:cNvSpPr>
          <p:nvPr/>
        </p:nvSpPr>
        <p:spPr bwMode="auto">
          <a:xfrm>
            <a:off x="990600" y="2438400"/>
            <a:ext cx="76962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6" name="Hexagon 25"/>
          <p:cNvSpPr/>
          <p:nvPr/>
        </p:nvSpPr>
        <p:spPr>
          <a:xfrm>
            <a:off x="533400" y="1981200"/>
            <a:ext cx="533400" cy="457200"/>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endParaRPr lang="en-US" sz="2400">
              <a:solidFill>
                <a:schemeClr val="tx1"/>
              </a:solidFill>
              <a:latin typeface="Tahoma" pitchFamily="34" charset="0"/>
              <a:cs typeface="Tahoma" pitchFamily="34" charset="0"/>
            </a:endParaRPr>
          </a:p>
        </p:txBody>
      </p:sp>
      <p:sp>
        <p:nvSpPr>
          <p:cNvPr id="27" name="Line 99"/>
          <p:cNvSpPr>
            <a:spLocks noChangeShapeType="1"/>
          </p:cNvSpPr>
          <p:nvPr/>
        </p:nvSpPr>
        <p:spPr bwMode="auto">
          <a:xfrm>
            <a:off x="990600" y="3344862"/>
            <a:ext cx="76962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 name="Hexagon 27"/>
          <p:cNvSpPr/>
          <p:nvPr/>
        </p:nvSpPr>
        <p:spPr bwMode="auto">
          <a:xfrm>
            <a:off x="533400" y="2887662"/>
            <a:ext cx="533400" cy="457200"/>
          </a:xfrm>
          <a:prstGeom prst="hexagon">
            <a:avLst/>
          </a:prstGeom>
        </p:spPr>
        <p:style>
          <a:lnRef idx="2">
            <a:schemeClr val="accent5">
              <a:shade val="50000"/>
            </a:schemeClr>
          </a:lnRef>
          <a:fillRef idx="1">
            <a:schemeClr val="accent5"/>
          </a:fillRef>
          <a:effectRef idx="0">
            <a:schemeClr val="accent5"/>
          </a:effectRef>
          <a:fontRef idx="minor">
            <a:schemeClr val="lt1"/>
          </a:fontRef>
        </p:style>
        <p:txBody>
          <a:bodyPr lIns="100584" bIns="54864" anchor="ctr"/>
          <a:lstStyle/>
          <a:p>
            <a:pPr algn="ctr" fontAlgn="auto">
              <a:spcBef>
                <a:spcPts val="0"/>
              </a:spcBef>
              <a:spcAft>
                <a:spcPts val="0"/>
              </a:spcAft>
              <a:defRPr/>
            </a:pPr>
            <a:endParaRPr lang="en-US" sz="2400" dirty="0">
              <a:latin typeface="Tahoma" pitchFamily="34" charset="0"/>
              <a:cs typeface="Tahoma" pitchFamily="34" charset="0"/>
            </a:endParaRPr>
          </a:p>
        </p:txBody>
      </p:sp>
      <p:sp>
        <p:nvSpPr>
          <p:cNvPr id="29" name="Line 96"/>
          <p:cNvSpPr>
            <a:spLocks noChangeShapeType="1"/>
          </p:cNvSpPr>
          <p:nvPr/>
        </p:nvSpPr>
        <p:spPr bwMode="auto">
          <a:xfrm>
            <a:off x="990600" y="4294188"/>
            <a:ext cx="76962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 name="Hexagon 29"/>
          <p:cNvSpPr/>
          <p:nvPr/>
        </p:nvSpPr>
        <p:spPr bwMode="auto">
          <a:xfrm>
            <a:off x="533400" y="3836988"/>
            <a:ext cx="533400" cy="457200"/>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lIns="100584" bIns="54864" anchor="ctr"/>
          <a:lstStyle/>
          <a:p>
            <a:pPr algn="ctr" fontAlgn="auto">
              <a:spcBef>
                <a:spcPts val="0"/>
              </a:spcBef>
              <a:spcAft>
                <a:spcPts val="0"/>
              </a:spcAft>
              <a:defRPr/>
            </a:pPr>
            <a:r>
              <a:rPr lang="en-US" sz="2400" dirty="0">
                <a:solidFill>
                  <a:schemeClr val="tx1"/>
                </a:solidFill>
                <a:latin typeface="Tahoma" pitchFamily="34" charset="0"/>
                <a:cs typeface="Tahoma" pitchFamily="34" charset="0"/>
              </a:rPr>
              <a:t>3</a:t>
            </a:r>
          </a:p>
        </p:txBody>
      </p:sp>
      <p:sp>
        <p:nvSpPr>
          <p:cNvPr id="31" name="TextBox 35"/>
          <p:cNvSpPr txBox="1">
            <a:spLocks noChangeArrowheads="1"/>
          </p:cNvSpPr>
          <p:nvPr/>
        </p:nvSpPr>
        <p:spPr bwMode="auto">
          <a:xfrm>
            <a:off x="609600" y="1976437"/>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spcBef>
                <a:spcPct val="0"/>
              </a:spcBef>
            </a:pPr>
            <a:r>
              <a:rPr lang="en-US" sz="2400" dirty="0">
                <a:latin typeface="Tahoma" pitchFamily="34" charset="0"/>
                <a:cs typeface="Tahoma" pitchFamily="34" charset="0"/>
              </a:rPr>
              <a:t>1</a:t>
            </a:r>
          </a:p>
        </p:txBody>
      </p:sp>
      <p:sp>
        <p:nvSpPr>
          <p:cNvPr id="32" name="Text Box 100"/>
          <p:cNvSpPr txBox="1">
            <a:spLocks noChangeArrowheads="1"/>
          </p:cNvSpPr>
          <p:nvPr/>
        </p:nvSpPr>
        <p:spPr bwMode="auto">
          <a:xfrm>
            <a:off x="1219200" y="3810000"/>
            <a:ext cx="42309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spcBef>
                <a:spcPct val="0"/>
              </a:spcBef>
            </a:pPr>
            <a:r>
              <a:rPr lang="en-US" sz="2400" dirty="0" err="1">
                <a:latin typeface="Tahoma" pitchFamily="34" charset="0"/>
                <a:ea typeface="Tahoma" pitchFamily="34" charset="0"/>
                <a:cs typeface="Tahoma" pitchFamily="34" charset="0"/>
              </a:rPr>
              <a:t>Các</a:t>
            </a:r>
            <a:r>
              <a:rPr lang="en-US" sz="2400" dirty="0">
                <a:latin typeface="Tahoma" pitchFamily="34" charset="0"/>
                <a:ea typeface="Tahoma" pitchFamily="34" charset="0"/>
                <a:cs typeface="Tahoma" pitchFamily="34" charset="0"/>
              </a:rPr>
              <a:t> </a:t>
            </a:r>
            <a:r>
              <a:rPr lang="en-US" sz="2400" dirty="0" err="1">
                <a:latin typeface="Tahoma" pitchFamily="34" charset="0"/>
                <a:ea typeface="Tahoma" pitchFamily="34" charset="0"/>
                <a:cs typeface="Tahoma" pitchFamily="34" charset="0"/>
              </a:rPr>
              <a:t>cấu</a:t>
            </a:r>
            <a:r>
              <a:rPr lang="en-US" sz="2400" dirty="0">
                <a:latin typeface="Tahoma" pitchFamily="34" charset="0"/>
                <a:ea typeface="Tahoma" pitchFamily="34" charset="0"/>
                <a:cs typeface="Tahoma" pitchFamily="34" charset="0"/>
              </a:rPr>
              <a:t> </a:t>
            </a:r>
            <a:r>
              <a:rPr lang="en-US" sz="2400" dirty="0" err="1">
                <a:latin typeface="Tahoma" pitchFamily="34" charset="0"/>
                <a:ea typeface="Tahoma" pitchFamily="34" charset="0"/>
                <a:cs typeface="Tahoma" pitchFamily="34" charset="0"/>
              </a:rPr>
              <a:t>trúc</a:t>
            </a:r>
            <a:r>
              <a:rPr lang="en-US" sz="2400" dirty="0">
                <a:latin typeface="Tahoma" pitchFamily="34" charset="0"/>
                <a:ea typeface="Tahoma" pitchFamily="34" charset="0"/>
                <a:cs typeface="Tahoma" pitchFamily="34" charset="0"/>
              </a:rPr>
              <a:t> </a:t>
            </a:r>
            <a:r>
              <a:rPr lang="en-US" sz="2400" dirty="0" err="1">
                <a:latin typeface="Tahoma" pitchFamily="34" charset="0"/>
                <a:ea typeface="Tahoma" pitchFamily="34" charset="0"/>
                <a:cs typeface="Tahoma" pitchFamily="34" charset="0"/>
              </a:rPr>
              <a:t>dữ</a:t>
            </a:r>
            <a:r>
              <a:rPr lang="en-US" sz="2400" dirty="0">
                <a:latin typeface="Tahoma" pitchFamily="34" charset="0"/>
                <a:ea typeface="Tahoma" pitchFamily="34" charset="0"/>
                <a:cs typeface="Tahoma" pitchFamily="34" charset="0"/>
              </a:rPr>
              <a:t> </a:t>
            </a:r>
            <a:r>
              <a:rPr lang="en-US" sz="2400" dirty="0" err="1">
                <a:latin typeface="Tahoma" pitchFamily="34" charset="0"/>
                <a:ea typeface="Tahoma" pitchFamily="34" charset="0"/>
                <a:cs typeface="Tahoma" pitchFamily="34" charset="0"/>
              </a:rPr>
              <a:t>liệu</a:t>
            </a:r>
            <a:r>
              <a:rPr lang="en-US" sz="2400" dirty="0">
                <a:latin typeface="Tahoma" pitchFamily="34" charset="0"/>
                <a:ea typeface="Tahoma" pitchFamily="34" charset="0"/>
                <a:cs typeface="Tahoma" pitchFamily="34" charset="0"/>
              </a:rPr>
              <a:t> </a:t>
            </a:r>
            <a:r>
              <a:rPr lang="en-US" sz="2400" dirty="0" err="1">
                <a:latin typeface="Tahoma" pitchFamily="34" charset="0"/>
                <a:ea typeface="Tahoma" pitchFamily="34" charset="0"/>
                <a:cs typeface="Tahoma" pitchFamily="34" charset="0"/>
              </a:rPr>
              <a:t>nâng</a:t>
            </a:r>
            <a:r>
              <a:rPr lang="en-US" sz="2400" dirty="0">
                <a:latin typeface="Tahoma" pitchFamily="34" charset="0"/>
                <a:ea typeface="Tahoma" pitchFamily="34" charset="0"/>
                <a:cs typeface="Tahoma" pitchFamily="34" charset="0"/>
              </a:rPr>
              <a:t> </a:t>
            </a:r>
            <a:r>
              <a:rPr lang="en-US" sz="2400" dirty="0" err="1" smtClean="0">
                <a:latin typeface="Tahoma" pitchFamily="34" charset="0"/>
                <a:ea typeface="Tahoma" pitchFamily="34" charset="0"/>
                <a:cs typeface="Tahoma" pitchFamily="34" charset="0"/>
              </a:rPr>
              <a:t>cao</a:t>
            </a:r>
            <a:endParaRPr lang="en-US" sz="2400" dirty="0">
              <a:latin typeface="Tahoma" pitchFamily="34" charset="0"/>
              <a:ea typeface="Tahoma" pitchFamily="34" charset="0"/>
              <a:cs typeface="Tahoma" pitchFamily="34" charset="0"/>
            </a:endParaRPr>
          </a:p>
        </p:txBody>
      </p:sp>
      <p:sp>
        <p:nvSpPr>
          <p:cNvPr id="33" name="TextBox 35"/>
          <p:cNvSpPr txBox="1">
            <a:spLocks noChangeArrowheads="1"/>
          </p:cNvSpPr>
          <p:nvPr/>
        </p:nvSpPr>
        <p:spPr bwMode="auto">
          <a:xfrm>
            <a:off x="609600" y="2868315"/>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algn="ctr" eaLnBrk="1" hangingPunct="1">
              <a:spcBef>
                <a:spcPct val="0"/>
              </a:spcBef>
            </a:pPr>
            <a:r>
              <a:rPr lang="en-US" sz="2400" dirty="0">
                <a:solidFill>
                  <a:schemeClr val="bg1"/>
                </a:solidFill>
                <a:latin typeface="Tahoma" pitchFamily="34" charset="0"/>
                <a:cs typeface="Tahoma" pitchFamily="34" charset="0"/>
              </a:rPr>
              <a:t>2</a:t>
            </a:r>
          </a:p>
        </p:txBody>
      </p:sp>
    </p:spTree>
  </p:cSld>
  <p:clrMapOvr>
    <a:masterClrMapping/>
  </p:clrMapOvr>
  <p:transition>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000" fill="hold"/>
                                        <p:tgtEl>
                                          <p:spTgt spid="2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A655CA40-0690-4C80-BAE3-8D49044726F7}" type="slidenum">
              <a:rPr lang="en-US" sz="1000" smtClean="0">
                <a:latin typeface="Verdana" pitchFamily="34" charset="0"/>
              </a:rPr>
              <a:pPr eaLnBrk="1" hangingPunct="1"/>
              <a:t>51</a:t>
            </a:fld>
            <a:endParaRPr lang="en-US" sz="1000" dirty="0" smtClean="0">
              <a:latin typeface="Verdana" pitchFamily="34" charset="0"/>
            </a:endParaRPr>
          </a:p>
        </p:txBody>
      </p:sp>
      <p:sp>
        <p:nvSpPr>
          <p:cNvPr id="66563"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66564"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66565" name="Rectangle 2"/>
          <p:cNvSpPr>
            <a:spLocks noGrp="1" noChangeArrowheads="1"/>
          </p:cNvSpPr>
          <p:nvPr>
            <p:ph type="title"/>
          </p:nvPr>
        </p:nvSpPr>
        <p:spPr>
          <a:xfrm>
            <a:off x="1371600" y="233363"/>
            <a:ext cx="7391400" cy="563562"/>
          </a:xfrm>
        </p:spPr>
        <p:txBody>
          <a:bodyPr/>
          <a:lstStyle/>
          <a:p>
            <a:r>
              <a:rPr lang="en-US" dirty="0" err="1">
                <a:ea typeface="Tahoma" pitchFamily="34" charset="0"/>
                <a:cs typeface="Tahoma" pitchFamily="34" charset="0"/>
              </a:rPr>
              <a:t>Cây</a:t>
            </a:r>
            <a:r>
              <a:rPr lang="en-US" dirty="0">
                <a:ea typeface="Tahoma" pitchFamily="34" charset="0"/>
                <a:cs typeface="Tahoma" pitchFamily="34" charset="0"/>
              </a:rPr>
              <a:t> </a:t>
            </a:r>
            <a:r>
              <a:rPr lang="en-US" dirty="0" err="1">
                <a:ea typeface="Tahoma" pitchFamily="34" charset="0"/>
                <a:cs typeface="Tahoma" pitchFamily="34" charset="0"/>
              </a:rPr>
              <a:t>nhị</a:t>
            </a:r>
            <a:r>
              <a:rPr lang="en-US" dirty="0">
                <a:ea typeface="Tahoma" pitchFamily="34" charset="0"/>
                <a:cs typeface="Tahoma" pitchFamily="34" charset="0"/>
              </a:rPr>
              <a:t> </a:t>
            </a:r>
            <a:r>
              <a:rPr lang="en-US" dirty="0" err="1">
                <a:ea typeface="Tahoma" pitchFamily="34" charset="0"/>
                <a:cs typeface="Tahoma" pitchFamily="34" charset="0"/>
              </a:rPr>
              <a:t>phân</a:t>
            </a:r>
            <a:endParaRPr lang="en-US" dirty="0" smtClean="0"/>
          </a:p>
        </p:txBody>
      </p:sp>
      <p:sp>
        <p:nvSpPr>
          <p:cNvPr id="66566" name="Rectangle 3"/>
          <p:cNvSpPr>
            <a:spLocks noGrp="1" noChangeArrowheads="1"/>
          </p:cNvSpPr>
          <p:nvPr>
            <p:ph type="body" idx="1"/>
          </p:nvPr>
        </p:nvSpPr>
        <p:spPr/>
        <p:txBody>
          <a:bodyPr/>
          <a:lstStyle/>
          <a:p>
            <a:pPr lvl="0">
              <a:spcBef>
                <a:spcPts val="1200"/>
              </a:spcBef>
            </a:pPr>
            <a:r>
              <a:rPr lang="en-US" sz="2400" dirty="0" err="1" smtClean="0">
                <a:solidFill>
                  <a:srgbClr val="C00000"/>
                </a:solidFill>
              </a:rPr>
              <a:t>Các</a:t>
            </a:r>
            <a:r>
              <a:rPr lang="en-US" sz="2400" dirty="0" smtClean="0">
                <a:solidFill>
                  <a:srgbClr val="C00000"/>
                </a:solidFill>
              </a:rPr>
              <a:t> </a:t>
            </a:r>
            <a:r>
              <a:rPr lang="en-US" sz="2400" dirty="0" err="1">
                <a:solidFill>
                  <a:srgbClr val="C00000"/>
                </a:solidFill>
              </a:rPr>
              <a:t>khái</a:t>
            </a:r>
            <a:r>
              <a:rPr lang="en-US" sz="2400" dirty="0">
                <a:solidFill>
                  <a:srgbClr val="C00000"/>
                </a:solidFill>
              </a:rPr>
              <a:t> </a:t>
            </a:r>
            <a:r>
              <a:rPr lang="en-US" sz="2400" dirty="0" err="1">
                <a:solidFill>
                  <a:srgbClr val="C00000"/>
                </a:solidFill>
              </a:rPr>
              <a:t>niệm</a:t>
            </a:r>
            <a:r>
              <a:rPr lang="en-US" sz="2400" dirty="0">
                <a:solidFill>
                  <a:srgbClr val="C00000"/>
                </a:solidFill>
              </a:rPr>
              <a:t> </a:t>
            </a:r>
            <a:r>
              <a:rPr lang="en-US" sz="2400" dirty="0" err="1">
                <a:solidFill>
                  <a:srgbClr val="C00000"/>
                </a:solidFill>
              </a:rPr>
              <a:t>và</a:t>
            </a:r>
            <a:r>
              <a:rPr lang="en-US" sz="2400" dirty="0">
                <a:solidFill>
                  <a:srgbClr val="C00000"/>
                </a:solidFill>
              </a:rPr>
              <a:t> </a:t>
            </a:r>
            <a:r>
              <a:rPr lang="en-US" sz="2400" dirty="0" err="1">
                <a:solidFill>
                  <a:srgbClr val="C00000"/>
                </a:solidFill>
              </a:rPr>
              <a:t>thuật</a:t>
            </a:r>
            <a:r>
              <a:rPr lang="en-US" sz="2400" dirty="0">
                <a:solidFill>
                  <a:srgbClr val="C00000"/>
                </a:solidFill>
              </a:rPr>
              <a:t> </a:t>
            </a:r>
            <a:r>
              <a:rPr lang="en-US" sz="2400" dirty="0" err="1">
                <a:solidFill>
                  <a:srgbClr val="C00000"/>
                </a:solidFill>
              </a:rPr>
              <a:t>ngữ</a:t>
            </a:r>
            <a:r>
              <a:rPr lang="en-US" sz="2400" dirty="0">
                <a:solidFill>
                  <a:srgbClr val="C00000"/>
                </a:solidFill>
              </a:rPr>
              <a:t> </a:t>
            </a:r>
            <a:r>
              <a:rPr lang="en-US" sz="2400" dirty="0" err="1">
                <a:solidFill>
                  <a:srgbClr val="C00000"/>
                </a:solidFill>
              </a:rPr>
              <a:t>cơ</a:t>
            </a:r>
            <a:r>
              <a:rPr lang="en-US" sz="2400" dirty="0">
                <a:solidFill>
                  <a:srgbClr val="C00000"/>
                </a:solidFill>
              </a:rPr>
              <a:t> </a:t>
            </a:r>
            <a:r>
              <a:rPr lang="en-US" sz="2400" dirty="0" err="1">
                <a:solidFill>
                  <a:srgbClr val="C00000"/>
                </a:solidFill>
              </a:rPr>
              <a:t>bản</a:t>
            </a:r>
            <a:endParaRPr lang="en-US" sz="2400" dirty="0">
              <a:solidFill>
                <a:srgbClr val="C00000"/>
              </a:solidFill>
            </a:endParaRPr>
          </a:p>
          <a:p>
            <a:pPr lvl="0">
              <a:spcBef>
                <a:spcPts val="1200"/>
              </a:spcBef>
            </a:pPr>
            <a:r>
              <a:rPr lang="en-US" sz="2400" dirty="0" err="1" smtClean="0"/>
              <a:t>Cài</a:t>
            </a:r>
            <a:r>
              <a:rPr lang="en-US" sz="2400" dirty="0" smtClean="0"/>
              <a:t> </a:t>
            </a:r>
            <a:r>
              <a:rPr lang="en-US" sz="2400" dirty="0" err="1" smtClean="0"/>
              <a:t>đặt</a:t>
            </a:r>
            <a:r>
              <a:rPr lang="en-US" sz="2400" dirty="0" smtClean="0"/>
              <a:t> </a:t>
            </a:r>
            <a:r>
              <a:rPr lang="en-US" sz="2400" dirty="0" err="1" smtClean="0"/>
              <a:t>cấu</a:t>
            </a:r>
            <a:r>
              <a:rPr lang="en-US" sz="2400" dirty="0" smtClean="0"/>
              <a:t> </a:t>
            </a:r>
            <a:r>
              <a:rPr lang="en-US" sz="2400" dirty="0" err="1"/>
              <a:t>trúc</a:t>
            </a:r>
            <a:r>
              <a:rPr lang="en-US" sz="2400" dirty="0"/>
              <a:t> </a:t>
            </a:r>
            <a:r>
              <a:rPr lang="en-US" sz="2400" dirty="0" err="1"/>
              <a:t>dữ</a:t>
            </a:r>
            <a:r>
              <a:rPr lang="en-US" sz="2400" dirty="0"/>
              <a:t> </a:t>
            </a:r>
            <a:r>
              <a:rPr lang="en-US" sz="2400" dirty="0" err="1"/>
              <a:t>liệu</a:t>
            </a:r>
            <a:endParaRPr lang="en-US" sz="2400" dirty="0"/>
          </a:p>
          <a:p>
            <a:pPr lvl="0">
              <a:spcBef>
                <a:spcPts val="1200"/>
              </a:spcBef>
            </a:pPr>
            <a:r>
              <a:rPr lang="en-US" sz="2400" dirty="0" err="1"/>
              <a:t>Duyệt</a:t>
            </a:r>
            <a:r>
              <a:rPr lang="en-US" sz="2400" dirty="0"/>
              <a:t> </a:t>
            </a:r>
            <a:r>
              <a:rPr lang="en-US" sz="2400" dirty="0" err="1"/>
              <a:t>cây</a:t>
            </a:r>
            <a:endParaRPr lang="en-US" sz="2400" dirty="0"/>
          </a:p>
          <a:p>
            <a:pPr lvl="0">
              <a:spcBef>
                <a:spcPts val="1200"/>
              </a:spcBef>
            </a:pPr>
            <a:r>
              <a:rPr lang="en-US" sz="2400" dirty="0" err="1"/>
              <a:t>Cây</a:t>
            </a:r>
            <a:r>
              <a:rPr lang="en-US" sz="2400" dirty="0"/>
              <a:t> </a:t>
            </a:r>
            <a:r>
              <a:rPr lang="en-US" sz="2400" dirty="0" err="1"/>
              <a:t>nhị</a:t>
            </a:r>
            <a:r>
              <a:rPr lang="en-US" sz="2400" dirty="0"/>
              <a:t> </a:t>
            </a:r>
            <a:r>
              <a:rPr lang="en-US" sz="2400" dirty="0" err="1"/>
              <a:t>phân</a:t>
            </a:r>
            <a:r>
              <a:rPr lang="en-US" sz="2400" dirty="0"/>
              <a:t> </a:t>
            </a:r>
            <a:r>
              <a:rPr lang="en-US" sz="2400" dirty="0" err="1"/>
              <a:t>tìm</a:t>
            </a:r>
            <a:r>
              <a:rPr lang="en-US" sz="2400" dirty="0"/>
              <a:t> </a:t>
            </a:r>
            <a:r>
              <a:rPr lang="en-US" sz="2400" dirty="0" err="1"/>
              <a:t>kiếm</a:t>
            </a:r>
            <a:r>
              <a:rPr lang="en-US" sz="2400" dirty="0"/>
              <a:t> – Binary Search Tree</a:t>
            </a:r>
          </a:p>
          <a:p>
            <a:pPr lvl="0">
              <a:spcBef>
                <a:spcPts val="1200"/>
              </a:spcBef>
            </a:pPr>
            <a:r>
              <a:rPr lang="en-US" sz="2400" dirty="0" err="1"/>
              <a:t>Hàng</a:t>
            </a:r>
            <a:r>
              <a:rPr lang="en-US" sz="2400" dirty="0"/>
              <a:t> </a:t>
            </a:r>
            <a:r>
              <a:rPr lang="en-US" sz="2400" dirty="0" err="1"/>
              <a:t>đợi</a:t>
            </a:r>
            <a:r>
              <a:rPr lang="en-US" sz="2400" dirty="0"/>
              <a:t> </a:t>
            </a:r>
            <a:r>
              <a:rPr lang="en-US" sz="2400" dirty="0" err="1"/>
              <a:t>ưu</a:t>
            </a:r>
            <a:r>
              <a:rPr lang="en-US" sz="2400" dirty="0"/>
              <a:t> </a:t>
            </a:r>
            <a:r>
              <a:rPr lang="en-US" sz="2400" dirty="0" err="1"/>
              <a:t>tiên</a:t>
            </a:r>
            <a:r>
              <a:rPr lang="en-US" sz="2400" dirty="0"/>
              <a:t> – Priority Queue</a:t>
            </a:r>
          </a:p>
        </p:txBody>
      </p:sp>
      <p:pic>
        <p:nvPicPr>
          <p:cNvPr id="6656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4191000"/>
            <a:ext cx="1971675"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DBDBDC6C-A615-454F-A841-0C61B10A9649}" type="slidenum">
              <a:rPr lang="en-US" sz="1000" smtClean="0">
                <a:latin typeface="Verdana" pitchFamily="34" charset="0"/>
              </a:rPr>
              <a:pPr eaLnBrk="1" hangingPunct="1"/>
              <a:t>52</a:t>
            </a:fld>
            <a:endParaRPr lang="en-US" sz="1000" dirty="0" smtClean="0">
              <a:latin typeface="Verdana" pitchFamily="34" charset="0"/>
            </a:endParaRPr>
          </a:p>
        </p:txBody>
      </p:sp>
      <p:sp>
        <p:nvSpPr>
          <p:cNvPr id="67587"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67588"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67589" name="Rectangle 2"/>
          <p:cNvSpPr>
            <a:spLocks noGrp="1" noChangeArrowheads="1"/>
          </p:cNvSpPr>
          <p:nvPr>
            <p:ph type="title"/>
          </p:nvPr>
        </p:nvSpPr>
        <p:spPr>
          <a:xfrm>
            <a:off x="1371600" y="233363"/>
            <a:ext cx="7391400" cy="563562"/>
          </a:xfrm>
        </p:spPr>
        <p:txBody>
          <a:bodyPr/>
          <a:lstStyle/>
          <a:p>
            <a:r>
              <a:rPr lang="en-US" dirty="0" err="1" smtClean="0"/>
              <a:t>Các</a:t>
            </a:r>
            <a:r>
              <a:rPr lang="en-US" dirty="0" smtClean="0"/>
              <a:t> </a:t>
            </a:r>
            <a:r>
              <a:rPr lang="en-US" dirty="0" err="1" smtClean="0"/>
              <a:t>khái</a:t>
            </a:r>
            <a:r>
              <a:rPr lang="en-US" dirty="0" smtClean="0"/>
              <a:t> </a:t>
            </a:r>
            <a:r>
              <a:rPr lang="en-US" dirty="0" err="1" smtClean="0"/>
              <a:t>niệm</a:t>
            </a:r>
            <a:r>
              <a:rPr lang="en-US" dirty="0" smtClean="0"/>
              <a:t> </a:t>
            </a:r>
            <a:r>
              <a:rPr lang="en-US" dirty="0" err="1" smtClean="0"/>
              <a:t>và</a:t>
            </a:r>
            <a:r>
              <a:rPr lang="en-US" dirty="0" smtClean="0"/>
              <a:t> </a:t>
            </a:r>
            <a:r>
              <a:rPr lang="en-US" dirty="0" err="1" smtClean="0"/>
              <a:t>thuật</a:t>
            </a:r>
            <a:r>
              <a:rPr lang="en-US" dirty="0" smtClean="0"/>
              <a:t> </a:t>
            </a:r>
            <a:r>
              <a:rPr lang="en-US" dirty="0" err="1" smtClean="0"/>
              <a:t>ngữ</a:t>
            </a:r>
            <a:r>
              <a:rPr lang="en-US" dirty="0" smtClean="0"/>
              <a:t> </a:t>
            </a:r>
            <a:r>
              <a:rPr lang="en-US" dirty="0" err="1" smtClean="0"/>
              <a:t>cơ</a:t>
            </a:r>
            <a:r>
              <a:rPr lang="en-US" dirty="0" smtClean="0"/>
              <a:t> </a:t>
            </a:r>
            <a:r>
              <a:rPr lang="en-US" dirty="0" err="1" smtClean="0"/>
              <a:t>bản</a:t>
            </a:r>
            <a:endParaRPr lang="en-US" dirty="0" smtClean="0"/>
          </a:p>
        </p:txBody>
      </p:sp>
      <p:sp>
        <p:nvSpPr>
          <p:cNvPr id="67590" name="Rectangle 3"/>
          <p:cNvSpPr>
            <a:spLocks noGrp="1" noChangeArrowheads="1"/>
          </p:cNvSpPr>
          <p:nvPr>
            <p:ph type="body" idx="1"/>
          </p:nvPr>
        </p:nvSpPr>
        <p:spPr/>
        <p:txBody>
          <a:bodyPr/>
          <a:lstStyle/>
          <a:p>
            <a:pPr>
              <a:spcBef>
                <a:spcPts val="1200"/>
              </a:spcBef>
            </a:pPr>
            <a:r>
              <a:rPr lang="en-US" sz="2400" dirty="0" err="1" smtClean="0"/>
              <a:t>Các</a:t>
            </a:r>
            <a:r>
              <a:rPr lang="en-US" sz="2400" dirty="0" smtClean="0"/>
              <a:t> </a:t>
            </a:r>
            <a:r>
              <a:rPr lang="en-US" sz="2400" dirty="0" err="1" smtClean="0"/>
              <a:t>ví</a:t>
            </a:r>
            <a:r>
              <a:rPr lang="en-US" sz="2400" dirty="0" smtClean="0"/>
              <a:t> </a:t>
            </a:r>
            <a:r>
              <a:rPr lang="en-US" sz="2400" dirty="0" err="1" smtClean="0"/>
              <a:t>dụ</a:t>
            </a:r>
            <a:endParaRPr lang="en-US" sz="2400" dirty="0" smtClean="0"/>
          </a:p>
          <a:p>
            <a:pPr>
              <a:spcBef>
                <a:spcPts val="1200"/>
              </a:spcBef>
            </a:pPr>
            <a:r>
              <a:rPr lang="en-US" sz="2400" dirty="0" err="1" smtClean="0"/>
              <a:t>Đặc</a:t>
            </a:r>
            <a:r>
              <a:rPr lang="en-US" sz="2400" dirty="0" smtClean="0"/>
              <a:t> </a:t>
            </a:r>
            <a:r>
              <a:rPr lang="en-US" sz="2400" dirty="0" err="1" smtClean="0"/>
              <a:t>điểm</a:t>
            </a:r>
            <a:r>
              <a:rPr lang="en-US" sz="2400" dirty="0" smtClean="0"/>
              <a:t> </a:t>
            </a:r>
            <a:r>
              <a:rPr lang="en-US" sz="2400" dirty="0" err="1" smtClean="0"/>
              <a:t>của</a:t>
            </a:r>
            <a:r>
              <a:rPr lang="en-US" sz="2400" dirty="0" smtClean="0"/>
              <a:t> </a:t>
            </a:r>
            <a:r>
              <a:rPr lang="en-US" sz="2400" dirty="0" err="1" smtClean="0"/>
              <a:t>cấu</a:t>
            </a:r>
            <a:r>
              <a:rPr lang="en-US" sz="2400" dirty="0" smtClean="0"/>
              <a:t> </a:t>
            </a:r>
            <a:r>
              <a:rPr lang="en-US" sz="2400" dirty="0" err="1" smtClean="0"/>
              <a:t>trúc</a:t>
            </a:r>
            <a:r>
              <a:rPr lang="en-US" sz="2400" dirty="0" smtClean="0"/>
              <a:t> </a:t>
            </a:r>
            <a:r>
              <a:rPr lang="en-US" sz="2400" dirty="0" err="1" smtClean="0"/>
              <a:t>cây</a:t>
            </a:r>
            <a:endParaRPr lang="en-US" sz="2400" dirty="0" smtClean="0"/>
          </a:p>
          <a:p>
            <a:pPr>
              <a:spcBef>
                <a:spcPts val="1200"/>
              </a:spcBef>
            </a:pPr>
            <a:r>
              <a:rPr lang="en-US" sz="2400" dirty="0" smtClean="0"/>
              <a:t>Tree ADT</a:t>
            </a:r>
          </a:p>
          <a:p>
            <a:pPr>
              <a:spcBef>
                <a:spcPts val="1200"/>
              </a:spcBef>
            </a:pPr>
            <a:r>
              <a:rPr lang="en-US" sz="2400" dirty="0" err="1" smtClean="0"/>
              <a:t>Các</a:t>
            </a:r>
            <a:r>
              <a:rPr lang="en-US" sz="2400" dirty="0" smtClean="0"/>
              <a:t> </a:t>
            </a:r>
            <a:r>
              <a:rPr lang="en-US" sz="2400" dirty="0" err="1" smtClean="0"/>
              <a:t>thuật</a:t>
            </a:r>
            <a:r>
              <a:rPr lang="en-US" sz="2400" dirty="0" smtClean="0"/>
              <a:t> </a:t>
            </a:r>
            <a:r>
              <a:rPr lang="en-US" sz="2400" dirty="0" err="1" smtClean="0"/>
              <a:t>ngữ</a:t>
            </a:r>
            <a:r>
              <a:rPr lang="en-US" sz="2400" dirty="0" smtClean="0"/>
              <a:t> </a:t>
            </a:r>
            <a:r>
              <a:rPr lang="en-US" sz="2400" dirty="0" err="1" smtClean="0"/>
              <a:t>liên</a:t>
            </a:r>
            <a:r>
              <a:rPr lang="en-US" sz="2400" dirty="0" smtClean="0"/>
              <a:t> </a:t>
            </a:r>
            <a:r>
              <a:rPr lang="en-US" sz="2400" dirty="0" err="1" smtClean="0"/>
              <a:t>quan</a:t>
            </a:r>
            <a:endParaRPr lang="en-US" sz="2400" dirty="0" smtClean="0"/>
          </a:p>
          <a:p>
            <a:pPr>
              <a:spcBef>
                <a:spcPts val="1200"/>
              </a:spcBef>
            </a:pPr>
            <a:r>
              <a:rPr lang="en-US" sz="2400" dirty="0" err="1" smtClean="0"/>
              <a:t>Các</a:t>
            </a:r>
            <a:r>
              <a:rPr lang="en-US" sz="2400" dirty="0" smtClean="0"/>
              <a:t> </a:t>
            </a:r>
            <a:r>
              <a:rPr lang="en-US" sz="2400" dirty="0" err="1" smtClean="0"/>
              <a:t>định</a:t>
            </a:r>
            <a:r>
              <a:rPr lang="en-US" sz="2400" dirty="0" smtClean="0"/>
              <a:t> </a:t>
            </a:r>
            <a:r>
              <a:rPr lang="en-US" sz="2400" dirty="0" err="1" smtClean="0"/>
              <a:t>lý</a:t>
            </a:r>
            <a:endParaRPr lang="en-US" sz="2400" dirty="0" smtClean="0"/>
          </a:p>
          <a:p>
            <a:pPr>
              <a:spcBef>
                <a:spcPts val="1200"/>
              </a:spcBef>
            </a:pPr>
            <a:endParaRPr lang="en-US" sz="2400" dirty="0" smtClean="0"/>
          </a:p>
        </p:txBody>
      </p:sp>
      <p:pic>
        <p:nvPicPr>
          <p:cNvPr id="67591" name="Picture 4" des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3200400"/>
            <a:ext cx="3505200" cy="269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DB78F017-894E-42BA-A0DA-F91447E1E134}" type="slidenum">
              <a:rPr lang="en-US" sz="1000" smtClean="0">
                <a:latin typeface="Verdana" pitchFamily="34" charset="0"/>
              </a:rPr>
              <a:pPr eaLnBrk="1" hangingPunct="1"/>
              <a:t>53</a:t>
            </a:fld>
            <a:endParaRPr lang="en-US" sz="1000" dirty="0" smtClean="0">
              <a:latin typeface="Verdana" pitchFamily="34" charset="0"/>
            </a:endParaRPr>
          </a:p>
        </p:txBody>
      </p:sp>
      <p:sp>
        <p:nvSpPr>
          <p:cNvPr id="68611"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68612"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68613" name="Rectangle 2"/>
          <p:cNvSpPr>
            <a:spLocks noGrp="1" noChangeArrowheads="1"/>
          </p:cNvSpPr>
          <p:nvPr>
            <p:ph type="title"/>
          </p:nvPr>
        </p:nvSpPr>
        <p:spPr>
          <a:xfrm>
            <a:off x="1371600" y="233363"/>
            <a:ext cx="7391400" cy="563562"/>
          </a:xfrm>
        </p:spPr>
        <p:txBody>
          <a:bodyPr/>
          <a:lstStyle/>
          <a:p>
            <a:r>
              <a:rPr lang="en-US" dirty="0" err="1" smtClean="0"/>
              <a:t>Các</a:t>
            </a:r>
            <a:r>
              <a:rPr lang="en-US" dirty="0" smtClean="0"/>
              <a:t> </a:t>
            </a:r>
            <a:r>
              <a:rPr lang="en-US" dirty="0" err="1" smtClean="0"/>
              <a:t>ví</a:t>
            </a:r>
            <a:r>
              <a:rPr lang="en-US" dirty="0" smtClean="0"/>
              <a:t> </a:t>
            </a:r>
            <a:r>
              <a:rPr lang="en-US" dirty="0" err="1" smtClean="0"/>
              <a:t>dụ</a:t>
            </a:r>
            <a:r>
              <a:rPr lang="en-US" dirty="0" smtClean="0"/>
              <a:t> (1)</a:t>
            </a:r>
          </a:p>
        </p:txBody>
      </p:sp>
      <p:sp>
        <p:nvSpPr>
          <p:cNvPr id="68614" name="Rectangle 3"/>
          <p:cNvSpPr>
            <a:spLocks noGrp="1" noChangeArrowheads="1"/>
          </p:cNvSpPr>
          <p:nvPr>
            <p:ph type="body" idx="1"/>
          </p:nvPr>
        </p:nvSpPr>
        <p:spPr/>
        <p:txBody>
          <a:bodyPr/>
          <a:lstStyle/>
          <a:p>
            <a:r>
              <a:rPr lang="en-US" dirty="0" err="1" smtClean="0"/>
              <a:t>Ví</a:t>
            </a:r>
            <a:r>
              <a:rPr lang="en-US" dirty="0" smtClean="0"/>
              <a:t> </a:t>
            </a:r>
            <a:r>
              <a:rPr lang="en-US" dirty="0" err="1" smtClean="0"/>
              <a:t>dụ</a:t>
            </a:r>
            <a:r>
              <a:rPr lang="en-US" dirty="0" smtClean="0"/>
              <a:t> 1: </a:t>
            </a:r>
            <a:r>
              <a:rPr lang="en-US" dirty="0" err="1" smtClean="0"/>
              <a:t>cách</a:t>
            </a:r>
            <a:r>
              <a:rPr lang="en-US" dirty="0" smtClean="0"/>
              <a:t> </a:t>
            </a:r>
            <a:r>
              <a:rPr lang="en-US" dirty="0" err="1" smtClean="0"/>
              <a:t>lưu</a:t>
            </a:r>
            <a:r>
              <a:rPr lang="en-US" dirty="0" smtClean="0"/>
              <a:t> </a:t>
            </a:r>
            <a:r>
              <a:rPr lang="en-US" dirty="0" err="1" smtClean="0"/>
              <a:t>trữ</a:t>
            </a:r>
            <a:r>
              <a:rPr lang="en-US" dirty="0" smtClean="0"/>
              <a:t> </a:t>
            </a:r>
            <a:r>
              <a:rPr lang="en-US" dirty="0" err="1" smtClean="0"/>
              <a:t>phân</a:t>
            </a:r>
            <a:r>
              <a:rPr lang="en-US" dirty="0" smtClean="0"/>
              <a:t> </a:t>
            </a:r>
            <a:r>
              <a:rPr lang="en-US" dirty="0" err="1" smtClean="0"/>
              <a:t>cấp</a:t>
            </a:r>
            <a:r>
              <a:rPr lang="en-US" dirty="0" smtClean="0"/>
              <a:t> </a:t>
            </a:r>
            <a:r>
              <a:rPr lang="en-US" dirty="0" smtClean="0">
                <a:sym typeface="Wingdings" pitchFamily="2" charset="2"/>
              </a:rPr>
              <a:t> </a:t>
            </a:r>
            <a:r>
              <a:rPr lang="en-US" dirty="0" err="1" smtClean="0"/>
              <a:t>bài</a:t>
            </a:r>
            <a:r>
              <a:rPr lang="en-US" dirty="0" smtClean="0"/>
              <a:t> </a:t>
            </a:r>
            <a:r>
              <a:rPr lang="en-US" dirty="0" err="1" smtClean="0"/>
              <a:t>toán</a:t>
            </a:r>
            <a:r>
              <a:rPr lang="en-US" dirty="0" smtClean="0"/>
              <a:t> </a:t>
            </a:r>
            <a:r>
              <a:rPr lang="en-US" dirty="0" err="1" smtClean="0"/>
              <a:t>đưa</a:t>
            </a:r>
            <a:r>
              <a:rPr lang="en-US" dirty="0" smtClean="0"/>
              <a:t> </a:t>
            </a:r>
            <a:r>
              <a:rPr lang="en-US" dirty="0" err="1" smtClean="0"/>
              <a:t>thư</a:t>
            </a:r>
            <a:endParaRPr lang="en-US" dirty="0" smtClean="0"/>
          </a:p>
          <a:p>
            <a:pPr lvl="1"/>
            <a:r>
              <a:rPr lang="en-US" dirty="0" err="1" smtClean="0">
                <a:latin typeface="Arial" pitchFamily="34" charset="0"/>
              </a:rPr>
              <a:t>Cần</a:t>
            </a:r>
            <a:r>
              <a:rPr lang="en-US" dirty="0" smtClean="0">
                <a:latin typeface="Arial" pitchFamily="34" charset="0"/>
              </a:rPr>
              <a:t> </a:t>
            </a:r>
            <a:r>
              <a:rPr lang="en-US" dirty="0" err="1" smtClean="0">
                <a:latin typeface="Arial" pitchFamily="34" charset="0"/>
              </a:rPr>
              <a:t>tìm</a:t>
            </a:r>
            <a:r>
              <a:rPr lang="en-US" dirty="0" smtClean="0">
                <a:latin typeface="Arial" pitchFamily="34" charset="0"/>
              </a:rPr>
              <a:t> 1 </a:t>
            </a:r>
            <a:r>
              <a:rPr lang="en-US" dirty="0" err="1" smtClean="0">
                <a:latin typeface="Arial" pitchFamily="34" charset="0"/>
              </a:rPr>
              <a:t>người</a:t>
            </a:r>
            <a:r>
              <a:rPr lang="en-US" dirty="0" smtClean="0">
                <a:latin typeface="Arial" pitchFamily="34" charset="0"/>
              </a:rPr>
              <a:t>: Tuấn, </a:t>
            </a:r>
            <a:r>
              <a:rPr lang="en-US" dirty="0" err="1" smtClean="0">
                <a:latin typeface="Arial" pitchFamily="34" charset="0"/>
              </a:rPr>
              <a:t>khoa</a:t>
            </a:r>
            <a:r>
              <a:rPr lang="en-US" dirty="0" smtClean="0">
                <a:latin typeface="Arial" pitchFamily="34" charset="0"/>
              </a:rPr>
              <a:t> CNTT, ĐH KHTN, </a:t>
            </a:r>
            <a:r>
              <a:rPr lang="en-US" dirty="0" err="1" smtClean="0">
                <a:latin typeface="Arial" pitchFamily="34" charset="0"/>
              </a:rPr>
              <a:t>Quận</a:t>
            </a:r>
            <a:r>
              <a:rPr lang="en-US" dirty="0" smtClean="0">
                <a:latin typeface="Arial" pitchFamily="34" charset="0"/>
              </a:rPr>
              <a:t> 5, </a:t>
            </a:r>
            <a:r>
              <a:rPr lang="en-US" dirty="0" err="1" smtClean="0">
                <a:latin typeface="Arial" pitchFamily="34" charset="0"/>
              </a:rPr>
              <a:t>Tp.HCM</a:t>
            </a:r>
            <a:r>
              <a:rPr lang="en-US" dirty="0" smtClean="0">
                <a:latin typeface="Arial" pitchFamily="34" charset="0"/>
              </a:rPr>
              <a:t>, Việt </a:t>
            </a:r>
            <a:r>
              <a:rPr lang="en-US" dirty="0" err="1" smtClean="0">
                <a:latin typeface="Arial" pitchFamily="34" charset="0"/>
              </a:rPr>
              <a:t>nam</a:t>
            </a:r>
            <a:endParaRPr lang="en-US" dirty="0" smtClean="0">
              <a:latin typeface="Arial" pitchFamily="34" charset="0"/>
            </a:endParaRPr>
          </a:p>
          <a:p>
            <a:pPr lvl="1"/>
            <a:r>
              <a:rPr lang="en-US" dirty="0" err="1" smtClean="0">
                <a:latin typeface="Arial" pitchFamily="34" charset="0"/>
              </a:rPr>
              <a:t>Cách</a:t>
            </a:r>
            <a:r>
              <a:rPr lang="en-US" dirty="0" smtClean="0">
                <a:latin typeface="Arial" pitchFamily="34" charset="0"/>
              </a:rPr>
              <a:t> </a:t>
            </a:r>
            <a:r>
              <a:rPr lang="en-US" dirty="0" err="1" smtClean="0">
                <a:latin typeface="Arial" pitchFamily="34" charset="0"/>
              </a:rPr>
              <a:t>tìm</a:t>
            </a:r>
            <a:r>
              <a:rPr lang="en-US" dirty="0" smtClean="0">
                <a:latin typeface="Arial" pitchFamily="34" charset="0"/>
              </a:rPr>
              <a:t> </a:t>
            </a:r>
            <a:r>
              <a:rPr lang="en-US" dirty="0" err="1" smtClean="0">
                <a:latin typeface="Arial" pitchFamily="34" charset="0"/>
              </a:rPr>
              <a:t>ra</a:t>
            </a:r>
            <a:r>
              <a:rPr lang="en-US" dirty="0" smtClean="0">
                <a:latin typeface="Arial" pitchFamily="34" charset="0"/>
              </a:rPr>
              <a:t> </a:t>
            </a:r>
            <a:r>
              <a:rPr lang="ja-JP" altLang="en-US" dirty="0" smtClean="0">
                <a:latin typeface="Arial" pitchFamily="34" charset="0"/>
              </a:rPr>
              <a:t>“</a:t>
            </a:r>
            <a:r>
              <a:rPr lang="en-US" altLang="ja-JP" dirty="0" smtClean="0">
                <a:latin typeface="Arial" pitchFamily="34" charset="0"/>
              </a:rPr>
              <a:t>Tuấn</a:t>
            </a:r>
            <a:r>
              <a:rPr lang="ja-JP" altLang="en-US" dirty="0" smtClean="0">
                <a:latin typeface="Arial" pitchFamily="34" charset="0"/>
              </a:rPr>
              <a:t>”</a:t>
            </a:r>
            <a:r>
              <a:rPr lang="en-US" altLang="ja-JP" dirty="0" smtClean="0">
                <a:latin typeface="Arial" pitchFamily="34" charset="0"/>
              </a:rPr>
              <a:t> </a:t>
            </a:r>
            <a:r>
              <a:rPr lang="en-US" altLang="ja-JP" dirty="0" err="1" smtClean="0">
                <a:latin typeface="Arial" pitchFamily="34" charset="0"/>
              </a:rPr>
              <a:t>nhanh</a:t>
            </a:r>
            <a:r>
              <a:rPr lang="en-US" altLang="ja-JP" dirty="0" smtClean="0">
                <a:latin typeface="Arial" pitchFamily="34" charset="0"/>
              </a:rPr>
              <a:t> </a:t>
            </a:r>
            <a:r>
              <a:rPr lang="en-US" altLang="ja-JP" dirty="0" err="1" smtClean="0">
                <a:latin typeface="Arial" pitchFamily="34" charset="0"/>
              </a:rPr>
              <a:t>nhất</a:t>
            </a:r>
            <a:r>
              <a:rPr lang="en-US" altLang="ja-JP" dirty="0" smtClean="0">
                <a:latin typeface="Arial" pitchFamily="34" charset="0"/>
              </a:rPr>
              <a:t> ?</a:t>
            </a:r>
          </a:p>
          <a:p>
            <a:pPr lvl="1"/>
            <a:r>
              <a:rPr lang="en-US" dirty="0" err="1" smtClean="0">
                <a:latin typeface="Arial" pitchFamily="34" charset="0"/>
              </a:rPr>
              <a:t>Sử</a:t>
            </a:r>
            <a:r>
              <a:rPr lang="en-US" dirty="0" smtClean="0">
                <a:latin typeface="Arial" pitchFamily="34" charset="0"/>
              </a:rPr>
              <a:t> </a:t>
            </a:r>
            <a:r>
              <a:rPr lang="en-US" dirty="0" err="1" smtClean="0">
                <a:latin typeface="Arial" pitchFamily="34" charset="0"/>
              </a:rPr>
              <a:t>dụng</a:t>
            </a:r>
            <a:r>
              <a:rPr lang="en-US" dirty="0" smtClean="0">
                <a:latin typeface="Arial" pitchFamily="34" charset="0"/>
              </a:rPr>
              <a:t> </a:t>
            </a:r>
            <a:r>
              <a:rPr lang="en-US" dirty="0" err="1" smtClean="0">
                <a:latin typeface="Arial" pitchFamily="34" charset="0"/>
              </a:rPr>
              <a:t>mảng</a:t>
            </a:r>
            <a:r>
              <a:rPr lang="en-US" dirty="0" smtClean="0">
                <a:latin typeface="Arial" pitchFamily="34" charset="0"/>
              </a:rPr>
              <a:t> (array) ?</a:t>
            </a:r>
          </a:p>
          <a:p>
            <a:pPr lvl="1"/>
            <a:r>
              <a:rPr lang="en-US" dirty="0" err="1" smtClean="0">
                <a:latin typeface="Arial" pitchFamily="34" charset="0"/>
              </a:rPr>
              <a:t>Sử</a:t>
            </a:r>
            <a:r>
              <a:rPr lang="en-US" dirty="0" smtClean="0">
                <a:latin typeface="Arial" pitchFamily="34" charset="0"/>
              </a:rPr>
              <a:t> </a:t>
            </a:r>
            <a:r>
              <a:rPr lang="en-US" dirty="0" err="1" smtClean="0">
                <a:latin typeface="Arial" pitchFamily="34" charset="0"/>
              </a:rPr>
              <a:t>dụng</a:t>
            </a:r>
            <a:r>
              <a:rPr lang="en-US" dirty="0" smtClean="0">
                <a:latin typeface="Arial" pitchFamily="34" charset="0"/>
              </a:rPr>
              <a:t> </a:t>
            </a:r>
            <a:r>
              <a:rPr lang="en-US" dirty="0" err="1" smtClean="0">
                <a:latin typeface="Arial" pitchFamily="34" charset="0"/>
              </a:rPr>
              <a:t>danh</a:t>
            </a:r>
            <a:r>
              <a:rPr lang="en-US" dirty="0" smtClean="0">
                <a:latin typeface="Arial" pitchFamily="34" charset="0"/>
              </a:rPr>
              <a:t> </a:t>
            </a:r>
            <a:r>
              <a:rPr lang="en-US" dirty="0" err="1" smtClean="0">
                <a:latin typeface="Arial" pitchFamily="34" charset="0"/>
              </a:rPr>
              <a:t>sách</a:t>
            </a:r>
            <a:r>
              <a:rPr lang="en-US" dirty="0" smtClean="0">
                <a:latin typeface="Arial" pitchFamily="34" charset="0"/>
              </a:rPr>
              <a:t> </a:t>
            </a:r>
            <a:r>
              <a:rPr lang="en-US" dirty="0" err="1" smtClean="0">
                <a:latin typeface="Arial" pitchFamily="34" charset="0"/>
              </a:rPr>
              <a:t>liên</a:t>
            </a:r>
            <a:r>
              <a:rPr lang="en-US" dirty="0" smtClean="0">
                <a:latin typeface="Arial" pitchFamily="34" charset="0"/>
              </a:rPr>
              <a:t> </a:t>
            </a:r>
            <a:r>
              <a:rPr lang="en-US" dirty="0" err="1" smtClean="0">
                <a:latin typeface="Arial" pitchFamily="34" charset="0"/>
              </a:rPr>
              <a:t>kết</a:t>
            </a:r>
            <a:r>
              <a:rPr lang="en-US" dirty="0" smtClean="0">
                <a:latin typeface="Arial" pitchFamily="34" charset="0"/>
              </a:rPr>
              <a:t> (linked list) ?</a:t>
            </a:r>
          </a:p>
          <a:p>
            <a:endParaRPr lang="en-US" dirty="0" smtClean="0"/>
          </a:p>
        </p:txBody>
      </p:sp>
    </p:spTree>
  </p:cSld>
  <p:clrMapOvr>
    <a:masterClrMapping/>
  </p:clrMapOvr>
  <p:transition>
    <p:strips dir="ru"/>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29B36E1F-B65C-4E4A-81BD-2B649705628D}" type="slidenum">
              <a:rPr lang="en-US" sz="1000" smtClean="0">
                <a:latin typeface="Verdana" pitchFamily="34" charset="0"/>
              </a:rPr>
              <a:pPr eaLnBrk="1" hangingPunct="1"/>
              <a:t>54</a:t>
            </a:fld>
            <a:endParaRPr lang="en-US" sz="1000" dirty="0" smtClean="0">
              <a:latin typeface="Verdana" pitchFamily="34" charset="0"/>
            </a:endParaRPr>
          </a:p>
        </p:txBody>
      </p:sp>
      <p:sp>
        <p:nvSpPr>
          <p:cNvPr id="69635"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69636"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69637" name="Rectangle 2"/>
          <p:cNvSpPr>
            <a:spLocks noGrp="1" noChangeArrowheads="1"/>
          </p:cNvSpPr>
          <p:nvPr>
            <p:ph type="title"/>
          </p:nvPr>
        </p:nvSpPr>
        <p:spPr>
          <a:xfrm>
            <a:off x="1371600" y="233363"/>
            <a:ext cx="7391400" cy="563562"/>
          </a:xfrm>
        </p:spPr>
        <p:txBody>
          <a:bodyPr/>
          <a:lstStyle/>
          <a:p>
            <a:r>
              <a:rPr lang="en-US" dirty="0" err="1" smtClean="0"/>
              <a:t>Các</a:t>
            </a:r>
            <a:r>
              <a:rPr lang="en-US" dirty="0" smtClean="0"/>
              <a:t> </a:t>
            </a:r>
            <a:r>
              <a:rPr lang="en-US" dirty="0" err="1" smtClean="0"/>
              <a:t>ví</a:t>
            </a:r>
            <a:r>
              <a:rPr lang="en-US" dirty="0" smtClean="0"/>
              <a:t> </a:t>
            </a:r>
            <a:r>
              <a:rPr lang="en-US" dirty="0" err="1" smtClean="0"/>
              <a:t>dụ</a:t>
            </a:r>
            <a:r>
              <a:rPr lang="en-US" dirty="0" smtClean="0"/>
              <a:t> (2)</a:t>
            </a:r>
          </a:p>
        </p:txBody>
      </p:sp>
      <p:sp>
        <p:nvSpPr>
          <p:cNvPr id="69638" name="Rectangle 4"/>
          <p:cNvSpPr>
            <a:spLocks noChangeArrowheads="1"/>
          </p:cNvSpPr>
          <p:nvPr/>
        </p:nvSpPr>
        <p:spPr bwMode="auto">
          <a:xfrm>
            <a:off x="1600200" y="1960562"/>
            <a:ext cx="890588" cy="477838"/>
          </a:xfrm>
          <a:prstGeom prst="rect">
            <a:avLst/>
          </a:prstGeom>
          <a:noFill/>
          <a:ln w="12700">
            <a:solidFill>
              <a:schemeClr val="tx1"/>
            </a:solidFill>
            <a:miter lim="800000"/>
            <a:headEnd/>
            <a:tailEnd/>
          </a:ln>
        </p:spPr>
        <p:txBody>
          <a:bodyPr wrap="none" anchor="ctr"/>
          <a:lstStyle/>
          <a:p>
            <a:pPr algn="ctr" eaLnBrk="0" hangingPunct="0">
              <a:spcBef>
                <a:spcPct val="0"/>
              </a:spcBef>
            </a:pPr>
            <a:r>
              <a:rPr lang="en-US" sz="2400"/>
              <a:t>China</a:t>
            </a:r>
          </a:p>
        </p:txBody>
      </p:sp>
      <p:sp>
        <p:nvSpPr>
          <p:cNvPr id="69639" name="Rectangle 5"/>
          <p:cNvSpPr>
            <a:spLocks noChangeArrowheads="1"/>
          </p:cNvSpPr>
          <p:nvPr/>
        </p:nvSpPr>
        <p:spPr bwMode="auto">
          <a:xfrm>
            <a:off x="5943600" y="2874962"/>
            <a:ext cx="917575" cy="396875"/>
          </a:xfrm>
          <a:prstGeom prst="rect">
            <a:avLst/>
          </a:prstGeom>
          <a:noFill/>
          <a:ln>
            <a:noFill/>
          </a:ln>
          <a:extLst/>
        </p:spPr>
        <p:txBody>
          <a:bodyPr lIns="92075" tIns="46038" rIns="92075" bIns="46038">
            <a:spAutoFit/>
          </a:bodyPr>
          <a:lstStyle/>
          <a:p>
            <a:pPr eaLnBrk="0" hangingPunct="0">
              <a:spcBef>
                <a:spcPct val="0"/>
              </a:spcBef>
            </a:pPr>
            <a:r>
              <a:rPr lang="en-US" sz="2000" b="1">
                <a:latin typeface="Arial" pitchFamily="34" charset="0"/>
              </a:rPr>
              <a:t>... ...</a:t>
            </a:r>
            <a:endParaRPr lang="en-US" sz="2400" b="1">
              <a:latin typeface="Arial" pitchFamily="34" charset="0"/>
            </a:endParaRPr>
          </a:p>
        </p:txBody>
      </p:sp>
      <p:sp>
        <p:nvSpPr>
          <p:cNvPr id="69640" name="Rectangle 6"/>
          <p:cNvSpPr>
            <a:spLocks noChangeArrowheads="1"/>
          </p:cNvSpPr>
          <p:nvPr/>
        </p:nvSpPr>
        <p:spPr bwMode="auto">
          <a:xfrm>
            <a:off x="4492625" y="2036762"/>
            <a:ext cx="917575" cy="396875"/>
          </a:xfrm>
          <a:prstGeom prst="rect">
            <a:avLst/>
          </a:prstGeom>
          <a:noFill/>
          <a:ln>
            <a:noFill/>
          </a:ln>
          <a:extLst/>
        </p:spPr>
        <p:txBody>
          <a:bodyPr lIns="92075" tIns="46038" rIns="92075" bIns="46038">
            <a:spAutoFit/>
          </a:bodyPr>
          <a:lstStyle/>
          <a:p>
            <a:pPr eaLnBrk="0" hangingPunct="0">
              <a:spcBef>
                <a:spcPct val="0"/>
              </a:spcBef>
            </a:pPr>
            <a:r>
              <a:rPr lang="en-US" sz="2000" b="1">
                <a:latin typeface="Arial" pitchFamily="34" charset="0"/>
              </a:rPr>
              <a:t>... ...</a:t>
            </a:r>
            <a:endParaRPr lang="en-US" sz="2400" b="1">
              <a:latin typeface="Arial" pitchFamily="34" charset="0"/>
            </a:endParaRPr>
          </a:p>
        </p:txBody>
      </p:sp>
      <p:sp>
        <p:nvSpPr>
          <p:cNvPr id="69641" name="Rectangle 7"/>
          <p:cNvSpPr>
            <a:spLocks noChangeArrowheads="1"/>
          </p:cNvSpPr>
          <p:nvPr/>
        </p:nvSpPr>
        <p:spPr bwMode="auto">
          <a:xfrm>
            <a:off x="3124200" y="1960562"/>
            <a:ext cx="890588" cy="477838"/>
          </a:xfrm>
          <a:prstGeom prst="rect">
            <a:avLst/>
          </a:prstGeom>
          <a:noFill/>
          <a:ln w="12700">
            <a:solidFill>
              <a:schemeClr val="tx1"/>
            </a:solidFill>
            <a:miter lim="800000"/>
            <a:headEnd/>
            <a:tailEnd/>
          </a:ln>
        </p:spPr>
        <p:txBody>
          <a:bodyPr wrap="none" anchor="ctr"/>
          <a:lstStyle/>
          <a:p>
            <a:pPr algn="ctr" eaLnBrk="0" hangingPunct="0">
              <a:spcBef>
                <a:spcPct val="0"/>
              </a:spcBef>
            </a:pPr>
            <a:r>
              <a:rPr lang="en-US" sz="2400"/>
              <a:t>Korea</a:t>
            </a:r>
          </a:p>
        </p:txBody>
      </p:sp>
      <p:sp>
        <p:nvSpPr>
          <p:cNvPr id="69642" name="Rectangle 8"/>
          <p:cNvSpPr>
            <a:spLocks noChangeArrowheads="1"/>
          </p:cNvSpPr>
          <p:nvPr/>
        </p:nvSpPr>
        <p:spPr bwMode="auto">
          <a:xfrm>
            <a:off x="5410200" y="1960562"/>
            <a:ext cx="2286000" cy="477838"/>
          </a:xfrm>
          <a:prstGeom prst="rect">
            <a:avLst/>
          </a:prstGeom>
          <a:noFill/>
          <a:ln w="12700">
            <a:solidFill>
              <a:schemeClr val="tx1"/>
            </a:solidFill>
            <a:miter lim="800000"/>
            <a:headEnd/>
            <a:tailEnd/>
          </a:ln>
        </p:spPr>
        <p:txBody>
          <a:bodyPr wrap="none" anchor="ctr"/>
          <a:lstStyle/>
          <a:p>
            <a:pPr algn="ctr" eaLnBrk="0" hangingPunct="0">
              <a:spcBef>
                <a:spcPct val="0"/>
              </a:spcBef>
            </a:pPr>
            <a:r>
              <a:rPr lang="en-US" sz="2400" dirty="0" smtClean="0"/>
              <a:t>Vietnam (88 </a:t>
            </a:r>
            <a:r>
              <a:rPr lang="en-US" sz="2400" dirty="0" err="1" smtClean="0"/>
              <a:t>triệu</a:t>
            </a:r>
            <a:r>
              <a:rPr lang="en-US" sz="2400" dirty="0" smtClean="0"/>
              <a:t>)</a:t>
            </a:r>
            <a:endParaRPr lang="en-US" sz="2400" dirty="0"/>
          </a:p>
        </p:txBody>
      </p:sp>
      <p:sp>
        <p:nvSpPr>
          <p:cNvPr id="69643" name="Rectangle 9"/>
          <p:cNvSpPr>
            <a:spLocks noChangeArrowheads="1"/>
          </p:cNvSpPr>
          <p:nvPr/>
        </p:nvSpPr>
        <p:spPr bwMode="auto">
          <a:xfrm>
            <a:off x="3657600" y="1122362"/>
            <a:ext cx="1752600" cy="477838"/>
          </a:xfrm>
          <a:prstGeom prst="rect">
            <a:avLst/>
          </a:prstGeom>
          <a:noFill/>
          <a:ln w="12700">
            <a:solidFill>
              <a:schemeClr val="tx1"/>
            </a:solidFill>
            <a:miter lim="800000"/>
            <a:headEnd/>
            <a:tailEnd/>
          </a:ln>
        </p:spPr>
        <p:txBody>
          <a:bodyPr wrap="none" anchor="ctr"/>
          <a:lstStyle/>
          <a:p>
            <a:pPr algn="ctr" eaLnBrk="0" hangingPunct="0">
              <a:spcBef>
                <a:spcPct val="0"/>
              </a:spcBef>
            </a:pPr>
            <a:r>
              <a:rPr lang="en-US" sz="2400" dirty="0" err="1"/>
              <a:t>Trái</a:t>
            </a:r>
            <a:r>
              <a:rPr lang="en-US" sz="2400" dirty="0"/>
              <a:t> </a:t>
            </a:r>
            <a:r>
              <a:rPr lang="en-US" sz="2400" dirty="0" err="1" smtClean="0"/>
              <a:t>đất</a:t>
            </a:r>
            <a:r>
              <a:rPr lang="en-US" sz="2400" dirty="0" smtClean="0"/>
              <a:t> (7 </a:t>
            </a:r>
            <a:r>
              <a:rPr lang="en-US" sz="2400" dirty="0" err="1" smtClean="0"/>
              <a:t>tỉ</a:t>
            </a:r>
            <a:r>
              <a:rPr lang="en-US" sz="2400" dirty="0" smtClean="0"/>
              <a:t>)</a:t>
            </a:r>
            <a:endParaRPr lang="en-US" sz="2400" dirty="0"/>
          </a:p>
        </p:txBody>
      </p:sp>
      <p:sp>
        <p:nvSpPr>
          <p:cNvPr id="69644" name="Rectangle 10"/>
          <p:cNvSpPr>
            <a:spLocks noChangeArrowheads="1"/>
          </p:cNvSpPr>
          <p:nvPr/>
        </p:nvSpPr>
        <p:spPr bwMode="auto">
          <a:xfrm>
            <a:off x="3581400" y="2798762"/>
            <a:ext cx="2362200" cy="477838"/>
          </a:xfrm>
          <a:prstGeom prst="rect">
            <a:avLst/>
          </a:prstGeom>
          <a:noFill/>
          <a:ln w="12700">
            <a:solidFill>
              <a:schemeClr val="tx1"/>
            </a:solidFill>
            <a:miter lim="800000"/>
            <a:headEnd/>
            <a:tailEnd/>
          </a:ln>
        </p:spPr>
        <p:txBody>
          <a:bodyPr wrap="none" anchor="ctr"/>
          <a:lstStyle/>
          <a:p>
            <a:pPr algn="ctr" eaLnBrk="0" hangingPunct="0">
              <a:spcBef>
                <a:spcPct val="0"/>
              </a:spcBef>
            </a:pPr>
            <a:r>
              <a:rPr lang="en-US" sz="2400" dirty="0" err="1" smtClean="0"/>
              <a:t>Tp.HCM</a:t>
            </a:r>
            <a:r>
              <a:rPr lang="en-US" sz="2400" dirty="0" smtClean="0"/>
              <a:t> (12 </a:t>
            </a:r>
            <a:r>
              <a:rPr lang="en-US" sz="2400" dirty="0" err="1" smtClean="0"/>
              <a:t>triệu</a:t>
            </a:r>
            <a:r>
              <a:rPr lang="en-US" sz="2400" dirty="0" smtClean="0"/>
              <a:t>)</a:t>
            </a:r>
            <a:endParaRPr lang="en-US" sz="2400" dirty="0"/>
          </a:p>
        </p:txBody>
      </p:sp>
      <p:sp>
        <p:nvSpPr>
          <p:cNvPr id="69645" name="Rectangle 11"/>
          <p:cNvSpPr>
            <a:spLocks noChangeArrowheads="1"/>
          </p:cNvSpPr>
          <p:nvPr/>
        </p:nvSpPr>
        <p:spPr bwMode="auto">
          <a:xfrm>
            <a:off x="7162800" y="2798762"/>
            <a:ext cx="1195388" cy="477838"/>
          </a:xfrm>
          <a:prstGeom prst="rect">
            <a:avLst/>
          </a:prstGeom>
          <a:noFill/>
          <a:ln w="12700">
            <a:solidFill>
              <a:schemeClr val="tx1"/>
            </a:solidFill>
            <a:miter lim="800000"/>
            <a:headEnd/>
            <a:tailEnd/>
          </a:ln>
        </p:spPr>
        <p:txBody>
          <a:bodyPr wrap="none" anchor="ctr"/>
          <a:lstStyle/>
          <a:p>
            <a:pPr algn="ctr" eaLnBrk="0" hangingPunct="0">
              <a:spcBef>
                <a:spcPct val="0"/>
              </a:spcBef>
            </a:pPr>
            <a:r>
              <a:rPr lang="en-US" sz="2400"/>
              <a:t>Hà nội</a:t>
            </a:r>
          </a:p>
        </p:txBody>
      </p:sp>
      <p:sp>
        <p:nvSpPr>
          <p:cNvPr id="69646" name="Rectangle 12"/>
          <p:cNvSpPr>
            <a:spLocks noChangeArrowheads="1"/>
          </p:cNvSpPr>
          <p:nvPr/>
        </p:nvSpPr>
        <p:spPr bwMode="auto">
          <a:xfrm>
            <a:off x="3276600" y="3636962"/>
            <a:ext cx="1500188" cy="477838"/>
          </a:xfrm>
          <a:prstGeom prst="rect">
            <a:avLst/>
          </a:prstGeom>
          <a:noFill/>
          <a:ln w="12700">
            <a:solidFill>
              <a:schemeClr val="tx1"/>
            </a:solidFill>
            <a:miter lim="800000"/>
            <a:headEnd/>
            <a:tailEnd/>
          </a:ln>
        </p:spPr>
        <p:txBody>
          <a:bodyPr wrap="none" anchor="ctr"/>
          <a:lstStyle/>
          <a:p>
            <a:pPr algn="ctr" eaLnBrk="0" hangingPunct="0">
              <a:spcBef>
                <a:spcPct val="0"/>
              </a:spcBef>
            </a:pPr>
            <a:r>
              <a:rPr lang="en-US" sz="2400" dirty="0" err="1" smtClean="0"/>
              <a:t>Quận</a:t>
            </a:r>
            <a:r>
              <a:rPr lang="en-US" sz="2400" dirty="0" smtClean="0"/>
              <a:t> 5</a:t>
            </a:r>
            <a:endParaRPr lang="en-US" sz="2400" dirty="0"/>
          </a:p>
        </p:txBody>
      </p:sp>
      <p:sp>
        <p:nvSpPr>
          <p:cNvPr id="69647" name="Rectangle 13"/>
          <p:cNvSpPr>
            <a:spLocks noChangeArrowheads="1"/>
          </p:cNvSpPr>
          <p:nvPr/>
        </p:nvSpPr>
        <p:spPr bwMode="auto">
          <a:xfrm>
            <a:off x="5715000" y="3636962"/>
            <a:ext cx="1195388" cy="477838"/>
          </a:xfrm>
          <a:prstGeom prst="rect">
            <a:avLst/>
          </a:prstGeom>
          <a:noFill/>
          <a:ln w="12700">
            <a:solidFill>
              <a:schemeClr val="tx1"/>
            </a:solidFill>
            <a:miter lim="800000"/>
            <a:headEnd/>
            <a:tailEnd/>
          </a:ln>
        </p:spPr>
        <p:txBody>
          <a:bodyPr wrap="none" anchor="ctr"/>
          <a:lstStyle/>
          <a:p>
            <a:pPr algn="ctr" eaLnBrk="0" hangingPunct="0">
              <a:spcBef>
                <a:spcPct val="0"/>
              </a:spcBef>
            </a:pPr>
            <a:r>
              <a:rPr lang="en-US" sz="2400" dirty="0" err="1" smtClean="0"/>
              <a:t>Quận</a:t>
            </a:r>
            <a:r>
              <a:rPr lang="en-US" sz="2400" dirty="0" smtClean="0"/>
              <a:t> 12</a:t>
            </a:r>
            <a:endParaRPr lang="en-US" sz="2400" dirty="0"/>
          </a:p>
        </p:txBody>
      </p:sp>
      <p:sp>
        <p:nvSpPr>
          <p:cNvPr id="69648" name="Rectangle 14"/>
          <p:cNvSpPr>
            <a:spLocks noChangeArrowheads="1"/>
          </p:cNvSpPr>
          <p:nvPr/>
        </p:nvSpPr>
        <p:spPr bwMode="auto">
          <a:xfrm>
            <a:off x="762000" y="5334000"/>
            <a:ext cx="3252788" cy="477838"/>
          </a:xfrm>
          <a:prstGeom prst="rect">
            <a:avLst/>
          </a:prstGeom>
          <a:noFill/>
          <a:ln w="12700">
            <a:solidFill>
              <a:schemeClr val="tx1"/>
            </a:solidFill>
            <a:miter lim="800000"/>
            <a:headEnd/>
            <a:tailEnd/>
          </a:ln>
        </p:spPr>
        <p:txBody>
          <a:bodyPr wrap="none" anchor="ctr"/>
          <a:lstStyle/>
          <a:p>
            <a:pPr algn="ctr" eaLnBrk="0" hangingPunct="0">
              <a:spcBef>
                <a:spcPct val="0"/>
              </a:spcBef>
            </a:pPr>
            <a:r>
              <a:rPr lang="en-US" sz="2400" dirty="0" err="1"/>
              <a:t>Khoa</a:t>
            </a:r>
            <a:r>
              <a:rPr lang="en-US" sz="2400" dirty="0"/>
              <a:t> </a:t>
            </a:r>
            <a:r>
              <a:rPr lang="en-US" sz="2400" dirty="0" smtClean="0"/>
              <a:t>CNTT (5000 </a:t>
            </a:r>
            <a:r>
              <a:rPr lang="en-US" sz="2400" dirty="0" err="1" smtClean="0"/>
              <a:t>người</a:t>
            </a:r>
            <a:r>
              <a:rPr lang="en-US" sz="2400" dirty="0" smtClean="0"/>
              <a:t>)</a:t>
            </a:r>
            <a:endParaRPr lang="en-US" sz="2400" dirty="0"/>
          </a:p>
        </p:txBody>
      </p:sp>
      <p:sp>
        <p:nvSpPr>
          <p:cNvPr id="69649" name="Rectangle 15"/>
          <p:cNvSpPr>
            <a:spLocks noChangeArrowheads="1"/>
          </p:cNvSpPr>
          <p:nvPr/>
        </p:nvSpPr>
        <p:spPr bwMode="auto">
          <a:xfrm>
            <a:off x="5334000" y="5334000"/>
            <a:ext cx="1500188" cy="477838"/>
          </a:xfrm>
          <a:prstGeom prst="rect">
            <a:avLst/>
          </a:prstGeom>
          <a:noFill/>
          <a:ln w="12700">
            <a:solidFill>
              <a:schemeClr val="tx1"/>
            </a:solidFill>
            <a:miter lim="800000"/>
            <a:headEnd/>
            <a:tailEnd/>
          </a:ln>
        </p:spPr>
        <p:txBody>
          <a:bodyPr wrap="none" anchor="ctr"/>
          <a:lstStyle/>
          <a:p>
            <a:pPr algn="ctr" eaLnBrk="0" hangingPunct="0">
              <a:spcBef>
                <a:spcPct val="0"/>
              </a:spcBef>
            </a:pPr>
            <a:r>
              <a:rPr lang="en-US" sz="2400"/>
              <a:t>Khoa Toán</a:t>
            </a:r>
          </a:p>
        </p:txBody>
      </p:sp>
      <p:sp>
        <p:nvSpPr>
          <p:cNvPr id="69650" name="Rectangle 16"/>
          <p:cNvSpPr>
            <a:spLocks noChangeArrowheads="1"/>
          </p:cNvSpPr>
          <p:nvPr/>
        </p:nvSpPr>
        <p:spPr bwMode="auto">
          <a:xfrm>
            <a:off x="1843088" y="5999306"/>
            <a:ext cx="1295400" cy="401638"/>
          </a:xfrm>
          <a:prstGeom prst="rect">
            <a:avLst/>
          </a:prstGeom>
          <a:solidFill>
            <a:srgbClr val="FFFFCC"/>
          </a:solidFill>
          <a:ln w="12700">
            <a:solidFill>
              <a:schemeClr val="tx1"/>
            </a:solidFill>
            <a:miter lim="800000"/>
            <a:headEnd/>
            <a:tailEnd/>
          </a:ln>
        </p:spPr>
        <p:txBody>
          <a:bodyPr wrap="none" anchor="ctr"/>
          <a:lstStyle/>
          <a:p>
            <a:pPr algn="ctr" eaLnBrk="0" hangingPunct="0">
              <a:spcBef>
                <a:spcPct val="0"/>
              </a:spcBef>
            </a:pPr>
            <a:r>
              <a:rPr lang="ja-JP" altLang="en-US" sz="2400" b="1" dirty="0">
                <a:solidFill>
                  <a:srgbClr val="FF3300"/>
                </a:solidFill>
              </a:rPr>
              <a:t>“</a:t>
            </a:r>
            <a:r>
              <a:rPr lang="en-US" altLang="ja-JP" sz="2400" b="1" dirty="0">
                <a:solidFill>
                  <a:srgbClr val="FF3300"/>
                </a:solidFill>
              </a:rPr>
              <a:t>Tuấn</a:t>
            </a:r>
            <a:r>
              <a:rPr lang="ja-JP" altLang="en-US" sz="2400" b="1" dirty="0">
                <a:solidFill>
                  <a:srgbClr val="FF3300"/>
                </a:solidFill>
              </a:rPr>
              <a:t>”</a:t>
            </a:r>
            <a:endParaRPr lang="en-US" sz="2400" b="1" dirty="0">
              <a:solidFill>
                <a:srgbClr val="FF3300"/>
              </a:solidFill>
            </a:endParaRPr>
          </a:p>
        </p:txBody>
      </p:sp>
      <p:sp>
        <p:nvSpPr>
          <p:cNvPr id="69651" name="Rectangle 17"/>
          <p:cNvSpPr>
            <a:spLocks noChangeArrowheads="1"/>
          </p:cNvSpPr>
          <p:nvPr/>
        </p:nvSpPr>
        <p:spPr bwMode="auto">
          <a:xfrm>
            <a:off x="4419600" y="5410200"/>
            <a:ext cx="841375" cy="396875"/>
          </a:xfrm>
          <a:prstGeom prst="rect">
            <a:avLst/>
          </a:prstGeom>
          <a:noFill/>
          <a:ln>
            <a:noFill/>
          </a:ln>
          <a:extLst/>
        </p:spPr>
        <p:txBody>
          <a:bodyPr lIns="92075" tIns="46038" rIns="92075" bIns="46038">
            <a:spAutoFit/>
          </a:bodyPr>
          <a:lstStyle/>
          <a:p>
            <a:pPr eaLnBrk="0" hangingPunct="0">
              <a:spcBef>
                <a:spcPct val="0"/>
              </a:spcBef>
            </a:pPr>
            <a:r>
              <a:rPr lang="en-US" sz="2000" b="1" dirty="0">
                <a:latin typeface="Arial" pitchFamily="34" charset="0"/>
              </a:rPr>
              <a:t>... ...</a:t>
            </a:r>
            <a:endParaRPr lang="en-US" sz="2400" b="1" dirty="0">
              <a:latin typeface="Arial" pitchFamily="34" charset="0"/>
            </a:endParaRPr>
          </a:p>
        </p:txBody>
      </p:sp>
      <p:sp>
        <p:nvSpPr>
          <p:cNvPr id="69652" name="Rectangle 18"/>
          <p:cNvSpPr>
            <a:spLocks noChangeArrowheads="1"/>
          </p:cNvSpPr>
          <p:nvPr/>
        </p:nvSpPr>
        <p:spPr bwMode="auto">
          <a:xfrm>
            <a:off x="4876800" y="3713162"/>
            <a:ext cx="841375" cy="396875"/>
          </a:xfrm>
          <a:prstGeom prst="rect">
            <a:avLst/>
          </a:prstGeom>
          <a:noFill/>
          <a:ln>
            <a:noFill/>
          </a:ln>
          <a:extLst/>
        </p:spPr>
        <p:txBody>
          <a:bodyPr lIns="92075" tIns="46038" rIns="92075" bIns="46038">
            <a:spAutoFit/>
          </a:bodyPr>
          <a:lstStyle/>
          <a:p>
            <a:pPr eaLnBrk="0" hangingPunct="0">
              <a:spcBef>
                <a:spcPct val="0"/>
              </a:spcBef>
            </a:pPr>
            <a:r>
              <a:rPr lang="en-US" sz="2000" b="1" dirty="0">
                <a:latin typeface="Arial" pitchFamily="34" charset="0"/>
              </a:rPr>
              <a:t>... ...</a:t>
            </a:r>
            <a:endParaRPr lang="en-US" sz="2400" b="1" dirty="0">
              <a:latin typeface="Arial" pitchFamily="34" charset="0"/>
            </a:endParaRPr>
          </a:p>
        </p:txBody>
      </p:sp>
      <p:sp>
        <p:nvSpPr>
          <p:cNvPr id="69653" name="Line 19"/>
          <p:cNvSpPr>
            <a:spLocks noChangeShapeType="1"/>
          </p:cNvSpPr>
          <p:nvPr/>
        </p:nvSpPr>
        <p:spPr bwMode="auto">
          <a:xfrm flipH="1">
            <a:off x="2438400" y="1579562"/>
            <a:ext cx="2133600" cy="3810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9654" name="Line 20"/>
          <p:cNvSpPr>
            <a:spLocks noChangeShapeType="1"/>
          </p:cNvSpPr>
          <p:nvPr/>
        </p:nvSpPr>
        <p:spPr bwMode="auto">
          <a:xfrm flipH="1">
            <a:off x="4038600" y="1579562"/>
            <a:ext cx="533400" cy="3810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9655" name="Line 21"/>
          <p:cNvSpPr>
            <a:spLocks noChangeShapeType="1"/>
          </p:cNvSpPr>
          <p:nvPr/>
        </p:nvSpPr>
        <p:spPr bwMode="auto">
          <a:xfrm>
            <a:off x="4495800" y="1579562"/>
            <a:ext cx="1219200" cy="3810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9656" name="Line 22"/>
          <p:cNvSpPr>
            <a:spLocks noChangeShapeType="1"/>
          </p:cNvSpPr>
          <p:nvPr/>
        </p:nvSpPr>
        <p:spPr bwMode="auto">
          <a:xfrm flipH="1">
            <a:off x="5562600" y="2417762"/>
            <a:ext cx="762000" cy="3810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9657" name="Line 23"/>
          <p:cNvSpPr>
            <a:spLocks noChangeShapeType="1"/>
          </p:cNvSpPr>
          <p:nvPr/>
        </p:nvSpPr>
        <p:spPr bwMode="auto">
          <a:xfrm>
            <a:off x="6324600" y="2417762"/>
            <a:ext cx="838200" cy="3810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9658" name="Line 24"/>
          <p:cNvSpPr>
            <a:spLocks noChangeShapeType="1"/>
          </p:cNvSpPr>
          <p:nvPr/>
        </p:nvSpPr>
        <p:spPr bwMode="auto">
          <a:xfrm flipH="1">
            <a:off x="4191000" y="3255962"/>
            <a:ext cx="762000" cy="3810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9659" name="Line 25"/>
          <p:cNvSpPr>
            <a:spLocks noChangeShapeType="1"/>
          </p:cNvSpPr>
          <p:nvPr/>
        </p:nvSpPr>
        <p:spPr bwMode="auto">
          <a:xfrm>
            <a:off x="4953000" y="3255962"/>
            <a:ext cx="762000" cy="3810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9660" name="Line 26"/>
          <p:cNvSpPr>
            <a:spLocks noChangeShapeType="1"/>
          </p:cNvSpPr>
          <p:nvPr/>
        </p:nvSpPr>
        <p:spPr bwMode="auto">
          <a:xfrm flipH="1">
            <a:off x="3581400" y="4094162"/>
            <a:ext cx="457200" cy="3810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9661" name="Line 27"/>
          <p:cNvSpPr>
            <a:spLocks noChangeShapeType="1"/>
          </p:cNvSpPr>
          <p:nvPr/>
        </p:nvSpPr>
        <p:spPr bwMode="auto">
          <a:xfrm>
            <a:off x="4038600" y="4094162"/>
            <a:ext cx="533400" cy="3810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9662" name="Line 28"/>
          <p:cNvSpPr>
            <a:spLocks noChangeShapeType="1"/>
          </p:cNvSpPr>
          <p:nvPr/>
        </p:nvSpPr>
        <p:spPr bwMode="auto">
          <a:xfrm>
            <a:off x="2438400" y="5807075"/>
            <a:ext cx="0" cy="212725"/>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1" name="Rectangle 12"/>
          <p:cNvSpPr>
            <a:spLocks noChangeArrowheads="1"/>
          </p:cNvSpPr>
          <p:nvPr/>
        </p:nvSpPr>
        <p:spPr bwMode="auto">
          <a:xfrm>
            <a:off x="990600" y="4475162"/>
            <a:ext cx="3314700" cy="477838"/>
          </a:xfrm>
          <a:prstGeom prst="rect">
            <a:avLst/>
          </a:prstGeom>
          <a:noFill/>
          <a:ln w="12700">
            <a:solidFill>
              <a:schemeClr val="tx1"/>
            </a:solidFill>
            <a:miter lim="800000"/>
            <a:headEnd/>
            <a:tailEnd/>
          </a:ln>
        </p:spPr>
        <p:txBody>
          <a:bodyPr wrap="none" anchor="ctr"/>
          <a:lstStyle/>
          <a:p>
            <a:pPr algn="ctr" eaLnBrk="0" hangingPunct="0">
              <a:spcBef>
                <a:spcPct val="0"/>
              </a:spcBef>
            </a:pPr>
            <a:r>
              <a:rPr lang="en-US" sz="2400" dirty="0" smtClean="0"/>
              <a:t>ĐH.KHTN (20,000 </a:t>
            </a:r>
            <a:r>
              <a:rPr lang="en-US" sz="2400" dirty="0" err="1" smtClean="0"/>
              <a:t>người</a:t>
            </a:r>
            <a:r>
              <a:rPr lang="en-US" sz="2400" dirty="0" smtClean="0"/>
              <a:t>)</a:t>
            </a:r>
            <a:endParaRPr lang="en-US" sz="2400" dirty="0"/>
          </a:p>
        </p:txBody>
      </p:sp>
      <p:sp>
        <p:nvSpPr>
          <p:cNvPr id="32" name="Rectangle 18"/>
          <p:cNvSpPr>
            <a:spLocks noChangeArrowheads="1"/>
          </p:cNvSpPr>
          <p:nvPr/>
        </p:nvSpPr>
        <p:spPr bwMode="auto">
          <a:xfrm>
            <a:off x="4515355" y="4515643"/>
            <a:ext cx="841375" cy="396875"/>
          </a:xfrm>
          <a:prstGeom prst="rect">
            <a:avLst/>
          </a:prstGeom>
          <a:noFill/>
          <a:ln>
            <a:noFill/>
          </a:ln>
          <a:extLst/>
        </p:spPr>
        <p:txBody>
          <a:bodyPr lIns="92075" tIns="46038" rIns="92075" bIns="46038">
            <a:spAutoFit/>
          </a:bodyPr>
          <a:lstStyle/>
          <a:p>
            <a:pPr eaLnBrk="0" hangingPunct="0">
              <a:spcBef>
                <a:spcPct val="0"/>
              </a:spcBef>
            </a:pPr>
            <a:r>
              <a:rPr lang="en-US" sz="2000" b="1" dirty="0">
                <a:latin typeface="Arial" pitchFamily="34" charset="0"/>
              </a:rPr>
              <a:t>... ...</a:t>
            </a:r>
            <a:endParaRPr lang="en-US" sz="2400" b="1" dirty="0">
              <a:latin typeface="Arial" pitchFamily="34" charset="0"/>
            </a:endParaRPr>
          </a:p>
        </p:txBody>
      </p:sp>
      <p:sp>
        <p:nvSpPr>
          <p:cNvPr id="33" name="Line 26"/>
          <p:cNvSpPr>
            <a:spLocks noChangeShapeType="1"/>
          </p:cNvSpPr>
          <p:nvPr/>
        </p:nvSpPr>
        <p:spPr bwMode="auto">
          <a:xfrm flipH="1">
            <a:off x="2262188" y="4953000"/>
            <a:ext cx="457200" cy="3810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5" name="Line 27"/>
          <p:cNvSpPr>
            <a:spLocks noChangeShapeType="1"/>
          </p:cNvSpPr>
          <p:nvPr/>
        </p:nvSpPr>
        <p:spPr bwMode="auto">
          <a:xfrm>
            <a:off x="2743200" y="4953000"/>
            <a:ext cx="3340894" cy="3810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ransition>
    <p:strips dir="ru"/>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A1D4E616-5B23-4164-8661-98612ED9D774}" type="slidenum">
              <a:rPr lang="en-US" sz="1000" smtClean="0">
                <a:latin typeface="Verdana" pitchFamily="34" charset="0"/>
              </a:rPr>
              <a:pPr eaLnBrk="1" hangingPunct="1"/>
              <a:t>55</a:t>
            </a:fld>
            <a:endParaRPr lang="en-US" sz="1000" dirty="0" smtClean="0">
              <a:latin typeface="Verdana" pitchFamily="34" charset="0"/>
            </a:endParaRPr>
          </a:p>
        </p:txBody>
      </p:sp>
      <p:sp>
        <p:nvSpPr>
          <p:cNvPr id="70659"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70660"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70661" name="Rectangle 2"/>
          <p:cNvSpPr>
            <a:spLocks noGrp="1" noChangeArrowheads="1"/>
          </p:cNvSpPr>
          <p:nvPr>
            <p:ph type="title"/>
          </p:nvPr>
        </p:nvSpPr>
        <p:spPr>
          <a:xfrm>
            <a:off x="1371600" y="233363"/>
            <a:ext cx="7391400" cy="563562"/>
          </a:xfrm>
        </p:spPr>
        <p:txBody>
          <a:bodyPr/>
          <a:lstStyle/>
          <a:p>
            <a:r>
              <a:rPr lang="en-US" dirty="0" err="1" smtClean="0"/>
              <a:t>Các</a:t>
            </a:r>
            <a:r>
              <a:rPr lang="en-US" dirty="0" smtClean="0"/>
              <a:t> </a:t>
            </a:r>
            <a:r>
              <a:rPr lang="en-US" dirty="0" err="1" smtClean="0"/>
              <a:t>ví</a:t>
            </a:r>
            <a:r>
              <a:rPr lang="en-US" dirty="0" smtClean="0"/>
              <a:t> </a:t>
            </a:r>
            <a:r>
              <a:rPr lang="en-US" dirty="0" err="1" smtClean="0"/>
              <a:t>dụ</a:t>
            </a:r>
            <a:r>
              <a:rPr lang="en-US" dirty="0" smtClean="0"/>
              <a:t> (3)</a:t>
            </a:r>
          </a:p>
        </p:txBody>
      </p:sp>
      <p:sp>
        <p:nvSpPr>
          <p:cNvPr id="70662" name="Rectangle 3"/>
          <p:cNvSpPr>
            <a:spLocks noGrp="1" noChangeArrowheads="1"/>
          </p:cNvSpPr>
          <p:nvPr>
            <p:ph type="body" idx="1"/>
          </p:nvPr>
        </p:nvSpPr>
        <p:spPr/>
        <p:txBody>
          <a:bodyPr/>
          <a:lstStyle/>
          <a:p>
            <a:r>
              <a:rPr lang="en-US" smtClean="0"/>
              <a:t>Ví dụ 2: cây biểu thức (a-b)*(c/d)</a:t>
            </a:r>
          </a:p>
          <a:p>
            <a:endParaRPr lang="en-US" smtClean="0"/>
          </a:p>
        </p:txBody>
      </p:sp>
      <p:grpSp>
        <p:nvGrpSpPr>
          <p:cNvPr id="70663" name="Group 18"/>
          <p:cNvGrpSpPr>
            <a:grpSpLocks/>
          </p:cNvGrpSpPr>
          <p:nvPr/>
        </p:nvGrpSpPr>
        <p:grpSpPr bwMode="auto">
          <a:xfrm>
            <a:off x="1639888" y="2133600"/>
            <a:ext cx="5829300" cy="3657600"/>
            <a:chOff x="1033" y="1344"/>
            <a:chExt cx="3672" cy="2304"/>
          </a:xfrm>
        </p:grpSpPr>
        <p:sp>
          <p:nvSpPr>
            <p:cNvPr id="70664" name="Oval 5"/>
            <p:cNvSpPr>
              <a:spLocks noChangeArrowheads="1"/>
            </p:cNvSpPr>
            <p:nvPr/>
          </p:nvSpPr>
          <p:spPr bwMode="auto">
            <a:xfrm>
              <a:off x="2722" y="1344"/>
              <a:ext cx="386" cy="411"/>
            </a:xfrm>
            <a:prstGeom prst="ellipse">
              <a:avLst/>
            </a:prstGeom>
            <a:solidFill>
              <a:schemeClr val="accent1"/>
            </a:solidFill>
            <a:ln w="57150">
              <a:solidFill>
                <a:schemeClr val="tx1"/>
              </a:solidFill>
              <a:round/>
              <a:headEnd/>
              <a:tailEnd/>
            </a:ln>
          </p:spPr>
          <p:txBody>
            <a:bodyPr/>
            <a:lstStyle/>
            <a:p>
              <a:pPr algn="ctr" eaLnBrk="0" hangingPunct="0">
                <a:spcBef>
                  <a:spcPct val="0"/>
                </a:spcBef>
              </a:pPr>
              <a:r>
                <a:rPr lang="en-US" sz="2400">
                  <a:solidFill>
                    <a:schemeClr val="bg1"/>
                  </a:solidFill>
                  <a:latin typeface="Verdana" pitchFamily="34" charset="0"/>
                </a:rPr>
                <a:t>*</a:t>
              </a:r>
            </a:p>
          </p:txBody>
        </p:sp>
        <p:sp>
          <p:nvSpPr>
            <p:cNvPr id="70665" name="Oval 6"/>
            <p:cNvSpPr>
              <a:spLocks noChangeArrowheads="1"/>
            </p:cNvSpPr>
            <p:nvPr/>
          </p:nvSpPr>
          <p:spPr bwMode="auto">
            <a:xfrm>
              <a:off x="1645" y="2256"/>
              <a:ext cx="430" cy="417"/>
            </a:xfrm>
            <a:prstGeom prst="ellipse">
              <a:avLst/>
            </a:prstGeom>
            <a:solidFill>
              <a:schemeClr val="accent1"/>
            </a:solidFill>
            <a:ln w="57150">
              <a:solidFill>
                <a:schemeClr val="tx1"/>
              </a:solidFill>
              <a:round/>
              <a:headEnd/>
              <a:tailEnd/>
            </a:ln>
          </p:spPr>
          <p:txBody>
            <a:bodyPr/>
            <a:lstStyle/>
            <a:p>
              <a:pPr algn="ctr" eaLnBrk="0" hangingPunct="0">
                <a:spcBef>
                  <a:spcPct val="0"/>
                </a:spcBef>
              </a:pPr>
              <a:r>
                <a:rPr lang="en-US" sz="2400">
                  <a:solidFill>
                    <a:schemeClr val="bg1"/>
                  </a:solidFill>
                  <a:latin typeface="Verdana" pitchFamily="34" charset="0"/>
                  <a:sym typeface="Marlett" pitchFamily="2" charset="2"/>
                </a:rPr>
                <a:t>-</a:t>
              </a:r>
              <a:endParaRPr lang="en-US" sz="2400">
                <a:solidFill>
                  <a:schemeClr val="bg1"/>
                </a:solidFill>
                <a:latin typeface="Verdana" pitchFamily="34" charset="0"/>
              </a:endParaRPr>
            </a:p>
          </p:txBody>
        </p:sp>
        <p:sp>
          <p:nvSpPr>
            <p:cNvPr id="70666" name="Oval 7"/>
            <p:cNvSpPr>
              <a:spLocks noChangeArrowheads="1"/>
            </p:cNvSpPr>
            <p:nvPr/>
          </p:nvSpPr>
          <p:spPr bwMode="auto">
            <a:xfrm>
              <a:off x="3641" y="2256"/>
              <a:ext cx="409" cy="417"/>
            </a:xfrm>
            <a:prstGeom prst="ellipse">
              <a:avLst/>
            </a:prstGeom>
            <a:solidFill>
              <a:schemeClr val="accent1"/>
            </a:solidFill>
            <a:ln w="57150">
              <a:solidFill>
                <a:schemeClr val="tx1"/>
              </a:solidFill>
              <a:round/>
              <a:headEnd/>
              <a:tailEnd/>
            </a:ln>
          </p:spPr>
          <p:txBody>
            <a:bodyPr/>
            <a:lstStyle/>
            <a:p>
              <a:pPr algn="ctr" eaLnBrk="0" hangingPunct="0">
                <a:spcBef>
                  <a:spcPct val="0"/>
                </a:spcBef>
              </a:pPr>
              <a:r>
                <a:rPr lang="en-US" sz="2400">
                  <a:solidFill>
                    <a:schemeClr val="bg1"/>
                  </a:solidFill>
                  <a:latin typeface="Verdana" pitchFamily="34" charset="0"/>
                  <a:sym typeface="Monotype Sorts" pitchFamily="7" charset="2"/>
                </a:rPr>
                <a:t>/</a:t>
              </a:r>
              <a:endParaRPr lang="en-US" sz="2400">
                <a:solidFill>
                  <a:schemeClr val="bg1"/>
                </a:solidFill>
                <a:latin typeface="Verdana" pitchFamily="34" charset="0"/>
              </a:endParaRPr>
            </a:p>
          </p:txBody>
        </p:sp>
        <p:sp>
          <p:nvSpPr>
            <p:cNvPr id="70667" name="Oval 8"/>
            <p:cNvSpPr>
              <a:spLocks noChangeArrowheads="1"/>
            </p:cNvSpPr>
            <p:nvPr/>
          </p:nvSpPr>
          <p:spPr bwMode="auto">
            <a:xfrm>
              <a:off x="1033" y="3247"/>
              <a:ext cx="385" cy="401"/>
            </a:xfrm>
            <a:prstGeom prst="ellipse">
              <a:avLst/>
            </a:prstGeom>
            <a:solidFill>
              <a:schemeClr val="accent1"/>
            </a:solidFill>
            <a:ln w="57150">
              <a:solidFill>
                <a:schemeClr val="tx1"/>
              </a:solidFill>
              <a:round/>
              <a:headEnd/>
              <a:tailEnd/>
            </a:ln>
          </p:spPr>
          <p:txBody>
            <a:bodyPr/>
            <a:lstStyle/>
            <a:p>
              <a:pPr algn="ctr" eaLnBrk="0" hangingPunct="0">
                <a:spcBef>
                  <a:spcPct val="0"/>
                </a:spcBef>
              </a:pPr>
              <a:r>
                <a:rPr lang="en-US" sz="2400">
                  <a:solidFill>
                    <a:schemeClr val="bg1"/>
                  </a:solidFill>
                  <a:latin typeface="Verdana" pitchFamily="34" charset="0"/>
                </a:rPr>
                <a:t>a</a:t>
              </a:r>
            </a:p>
          </p:txBody>
        </p:sp>
        <p:sp>
          <p:nvSpPr>
            <p:cNvPr id="70668" name="Oval 9"/>
            <p:cNvSpPr>
              <a:spLocks noChangeArrowheads="1"/>
            </p:cNvSpPr>
            <p:nvPr/>
          </p:nvSpPr>
          <p:spPr bwMode="auto">
            <a:xfrm>
              <a:off x="2235" y="3232"/>
              <a:ext cx="384" cy="397"/>
            </a:xfrm>
            <a:prstGeom prst="ellipse">
              <a:avLst/>
            </a:prstGeom>
            <a:solidFill>
              <a:schemeClr val="accent1"/>
            </a:solidFill>
            <a:ln w="57150">
              <a:solidFill>
                <a:schemeClr val="tx1"/>
              </a:solidFill>
              <a:round/>
              <a:headEnd/>
              <a:tailEnd/>
            </a:ln>
          </p:spPr>
          <p:txBody>
            <a:bodyPr/>
            <a:lstStyle/>
            <a:p>
              <a:pPr algn="ctr" eaLnBrk="0" hangingPunct="0">
                <a:spcBef>
                  <a:spcPct val="0"/>
                </a:spcBef>
              </a:pPr>
              <a:r>
                <a:rPr lang="en-US" sz="2400">
                  <a:solidFill>
                    <a:schemeClr val="bg1"/>
                  </a:solidFill>
                  <a:latin typeface="Verdana" pitchFamily="34" charset="0"/>
                </a:rPr>
                <a:t>b</a:t>
              </a:r>
            </a:p>
          </p:txBody>
        </p:sp>
        <p:sp>
          <p:nvSpPr>
            <p:cNvPr id="70669" name="Oval 10"/>
            <p:cNvSpPr>
              <a:spLocks noChangeArrowheads="1"/>
            </p:cNvSpPr>
            <p:nvPr/>
          </p:nvSpPr>
          <p:spPr bwMode="auto">
            <a:xfrm>
              <a:off x="3051" y="3202"/>
              <a:ext cx="385" cy="398"/>
            </a:xfrm>
            <a:prstGeom prst="ellipse">
              <a:avLst/>
            </a:prstGeom>
            <a:solidFill>
              <a:schemeClr val="accent1"/>
            </a:solidFill>
            <a:ln w="57150">
              <a:solidFill>
                <a:schemeClr val="tx1"/>
              </a:solidFill>
              <a:round/>
              <a:headEnd/>
              <a:tailEnd/>
            </a:ln>
          </p:spPr>
          <p:txBody>
            <a:bodyPr/>
            <a:lstStyle/>
            <a:p>
              <a:pPr algn="ctr" eaLnBrk="0" hangingPunct="0">
                <a:spcBef>
                  <a:spcPct val="0"/>
                </a:spcBef>
              </a:pPr>
              <a:r>
                <a:rPr lang="en-US" sz="2400">
                  <a:solidFill>
                    <a:schemeClr val="bg1"/>
                  </a:solidFill>
                  <a:latin typeface="Verdana" pitchFamily="34" charset="0"/>
                </a:rPr>
                <a:t>c</a:t>
              </a:r>
            </a:p>
          </p:txBody>
        </p:sp>
        <p:sp>
          <p:nvSpPr>
            <p:cNvPr id="70670" name="Oval 11"/>
            <p:cNvSpPr>
              <a:spLocks noChangeArrowheads="1"/>
            </p:cNvSpPr>
            <p:nvPr/>
          </p:nvSpPr>
          <p:spPr bwMode="auto">
            <a:xfrm>
              <a:off x="4272" y="3120"/>
              <a:ext cx="433" cy="432"/>
            </a:xfrm>
            <a:prstGeom prst="ellipse">
              <a:avLst/>
            </a:prstGeom>
            <a:solidFill>
              <a:schemeClr val="accent1"/>
            </a:solidFill>
            <a:ln w="57150">
              <a:solidFill>
                <a:schemeClr val="tx1"/>
              </a:solidFill>
              <a:round/>
              <a:headEnd/>
              <a:tailEnd/>
            </a:ln>
          </p:spPr>
          <p:txBody>
            <a:bodyPr/>
            <a:lstStyle/>
            <a:p>
              <a:pPr algn="ctr" eaLnBrk="0" hangingPunct="0">
                <a:spcBef>
                  <a:spcPct val="0"/>
                </a:spcBef>
              </a:pPr>
              <a:r>
                <a:rPr lang="en-US" sz="2400">
                  <a:solidFill>
                    <a:schemeClr val="bg1"/>
                  </a:solidFill>
                  <a:latin typeface="Verdana" pitchFamily="34" charset="0"/>
                </a:rPr>
                <a:t>d</a:t>
              </a:r>
            </a:p>
          </p:txBody>
        </p:sp>
        <p:sp>
          <p:nvSpPr>
            <p:cNvPr id="70671" name="Line 12"/>
            <p:cNvSpPr>
              <a:spLocks noChangeShapeType="1"/>
            </p:cNvSpPr>
            <p:nvPr/>
          </p:nvSpPr>
          <p:spPr bwMode="auto">
            <a:xfrm flipH="1">
              <a:off x="1917" y="1755"/>
              <a:ext cx="902" cy="52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672" name="Line 13"/>
            <p:cNvSpPr>
              <a:spLocks noChangeShapeType="1"/>
            </p:cNvSpPr>
            <p:nvPr/>
          </p:nvSpPr>
          <p:spPr bwMode="auto">
            <a:xfrm flipH="1">
              <a:off x="1327" y="2640"/>
              <a:ext cx="449" cy="607"/>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673" name="Line 14"/>
            <p:cNvSpPr>
              <a:spLocks noChangeShapeType="1"/>
            </p:cNvSpPr>
            <p:nvPr/>
          </p:nvSpPr>
          <p:spPr bwMode="auto">
            <a:xfrm>
              <a:off x="1968" y="2640"/>
              <a:ext cx="432" cy="576"/>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674" name="Line 15"/>
            <p:cNvSpPr>
              <a:spLocks noChangeShapeType="1"/>
            </p:cNvSpPr>
            <p:nvPr/>
          </p:nvSpPr>
          <p:spPr bwMode="auto">
            <a:xfrm>
              <a:off x="3984" y="2640"/>
              <a:ext cx="432" cy="48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675" name="Line 16"/>
            <p:cNvSpPr>
              <a:spLocks noChangeShapeType="1"/>
            </p:cNvSpPr>
            <p:nvPr/>
          </p:nvSpPr>
          <p:spPr bwMode="auto">
            <a:xfrm flipH="1">
              <a:off x="3264" y="2640"/>
              <a:ext cx="480" cy="576"/>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676" name="Line 17"/>
            <p:cNvSpPr>
              <a:spLocks noChangeShapeType="1"/>
            </p:cNvSpPr>
            <p:nvPr/>
          </p:nvSpPr>
          <p:spPr bwMode="auto">
            <a:xfrm>
              <a:off x="3012" y="1755"/>
              <a:ext cx="856" cy="52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Tree>
  </p:cSld>
  <p:clrMapOvr>
    <a:masterClrMapping/>
  </p:clrMapOvr>
  <p:transition>
    <p:strips dir="ru"/>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00D46102-0B1C-4063-9033-84794F801E3F}" type="slidenum">
              <a:rPr lang="en-US" sz="1000" smtClean="0">
                <a:latin typeface="Verdana" pitchFamily="34" charset="0"/>
              </a:rPr>
              <a:pPr eaLnBrk="1" hangingPunct="1"/>
              <a:t>56</a:t>
            </a:fld>
            <a:endParaRPr lang="en-US" sz="1000" dirty="0" smtClean="0">
              <a:latin typeface="Verdana" pitchFamily="34" charset="0"/>
            </a:endParaRPr>
          </a:p>
        </p:txBody>
      </p:sp>
      <p:sp>
        <p:nvSpPr>
          <p:cNvPr id="71683"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71684"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71685" name="Rectangle 2"/>
          <p:cNvSpPr>
            <a:spLocks noGrp="1" noChangeArrowheads="1"/>
          </p:cNvSpPr>
          <p:nvPr>
            <p:ph type="title"/>
          </p:nvPr>
        </p:nvSpPr>
        <p:spPr>
          <a:xfrm>
            <a:off x="1371600" y="233363"/>
            <a:ext cx="7391400" cy="563562"/>
          </a:xfrm>
        </p:spPr>
        <p:txBody>
          <a:bodyPr/>
          <a:lstStyle/>
          <a:p>
            <a:r>
              <a:rPr lang="en-US" dirty="0" err="1" smtClean="0"/>
              <a:t>Các</a:t>
            </a:r>
            <a:r>
              <a:rPr lang="en-US" dirty="0" smtClean="0"/>
              <a:t> </a:t>
            </a:r>
            <a:r>
              <a:rPr lang="en-US" dirty="0" err="1" smtClean="0"/>
              <a:t>ví</a:t>
            </a:r>
            <a:r>
              <a:rPr lang="en-US" dirty="0" smtClean="0"/>
              <a:t> </a:t>
            </a:r>
            <a:r>
              <a:rPr lang="en-US" dirty="0" err="1" smtClean="0"/>
              <a:t>dụ</a:t>
            </a:r>
            <a:r>
              <a:rPr lang="en-US" dirty="0" smtClean="0"/>
              <a:t> (4)</a:t>
            </a:r>
          </a:p>
        </p:txBody>
      </p:sp>
      <p:sp>
        <p:nvSpPr>
          <p:cNvPr id="71686" name="Rectangle 3"/>
          <p:cNvSpPr>
            <a:spLocks noGrp="1" noChangeArrowheads="1"/>
          </p:cNvSpPr>
          <p:nvPr>
            <p:ph type="body" idx="1"/>
          </p:nvPr>
        </p:nvSpPr>
        <p:spPr/>
        <p:txBody>
          <a:bodyPr/>
          <a:lstStyle/>
          <a:p>
            <a:r>
              <a:rPr lang="en-US" sz="2400" dirty="0" err="1" smtClean="0"/>
              <a:t>Ví</a:t>
            </a:r>
            <a:r>
              <a:rPr lang="en-US" sz="2400" dirty="0" smtClean="0"/>
              <a:t> </a:t>
            </a:r>
            <a:r>
              <a:rPr lang="en-US" sz="2400" dirty="0" err="1" smtClean="0"/>
              <a:t>dụ</a:t>
            </a:r>
            <a:r>
              <a:rPr lang="en-US" sz="2400" dirty="0" smtClean="0"/>
              <a:t> 3: </a:t>
            </a:r>
            <a:r>
              <a:rPr lang="en-US" sz="2400" dirty="0" err="1" smtClean="0"/>
              <a:t>cây</a:t>
            </a:r>
            <a:r>
              <a:rPr lang="en-US" sz="2400" dirty="0" smtClean="0"/>
              <a:t> </a:t>
            </a:r>
            <a:r>
              <a:rPr lang="en-US" sz="2400" dirty="0" err="1" smtClean="0"/>
              <a:t>ngữ</a:t>
            </a:r>
            <a:r>
              <a:rPr lang="en-US" sz="2400" dirty="0" smtClean="0"/>
              <a:t> </a:t>
            </a:r>
            <a:r>
              <a:rPr lang="en-US" sz="2400" dirty="0" err="1" smtClean="0"/>
              <a:t>pháp</a:t>
            </a:r>
            <a:r>
              <a:rPr lang="en-US" sz="2400" dirty="0" smtClean="0"/>
              <a:t> – </a:t>
            </a:r>
            <a:r>
              <a:rPr lang="en-US" sz="2400" dirty="0" err="1" smtClean="0"/>
              <a:t>mô</a:t>
            </a:r>
            <a:r>
              <a:rPr lang="en-US" sz="2400" dirty="0" smtClean="0"/>
              <a:t> </a:t>
            </a:r>
            <a:r>
              <a:rPr lang="en-US" sz="2400" dirty="0" err="1" smtClean="0"/>
              <a:t>tả</a:t>
            </a:r>
            <a:r>
              <a:rPr lang="en-US" sz="2400" dirty="0" smtClean="0"/>
              <a:t> </a:t>
            </a:r>
            <a:r>
              <a:rPr lang="en-US" sz="2400" dirty="0" err="1" smtClean="0"/>
              <a:t>các</a:t>
            </a:r>
            <a:r>
              <a:rPr lang="en-US" sz="2400" dirty="0" smtClean="0"/>
              <a:t> </a:t>
            </a:r>
            <a:r>
              <a:rPr lang="en-US" sz="2400" dirty="0" err="1" smtClean="0"/>
              <a:t>thành</a:t>
            </a:r>
            <a:r>
              <a:rPr lang="en-US" sz="2400" dirty="0" smtClean="0"/>
              <a:t> </a:t>
            </a:r>
            <a:r>
              <a:rPr lang="en-US" sz="2400" dirty="0" err="1" smtClean="0"/>
              <a:t>phần</a:t>
            </a:r>
            <a:r>
              <a:rPr lang="en-US" sz="2400" dirty="0" smtClean="0"/>
              <a:t> </a:t>
            </a:r>
            <a:r>
              <a:rPr lang="en-US" sz="2400" dirty="0" err="1" smtClean="0"/>
              <a:t>ngữ</a:t>
            </a:r>
            <a:r>
              <a:rPr lang="en-US" sz="2400" dirty="0" smtClean="0"/>
              <a:t> </a:t>
            </a:r>
            <a:r>
              <a:rPr lang="en-US" sz="2400" dirty="0" err="1" smtClean="0"/>
              <a:t>pháp</a:t>
            </a:r>
            <a:r>
              <a:rPr lang="en-US" sz="2400" dirty="0" smtClean="0"/>
              <a:t> </a:t>
            </a:r>
            <a:r>
              <a:rPr lang="en-US" sz="2400" dirty="0" err="1" smtClean="0"/>
              <a:t>trong</a:t>
            </a:r>
            <a:r>
              <a:rPr lang="en-US" sz="2400" dirty="0" smtClean="0"/>
              <a:t> </a:t>
            </a:r>
            <a:r>
              <a:rPr lang="en-US" sz="2400" dirty="0" err="1" smtClean="0"/>
              <a:t>một</a:t>
            </a:r>
            <a:r>
              <a:rPr lang="en-US" sz="2400" dirty="0" smtClean="0"/>
              <a:t> </a:t>
            </a:r>
            <a:r>
              <a:rPr lang="en-US" sz="2400" dirty="0" err="1" smtClean="0"/>
              <a:t>câu</a:t>
            </a:r>
            <a:endParaRPr lang="en-US" sz="2400" dirty="0" smtClean="0"/>
          </a:p>
          <a:p>
            <a:endParaRPr lang="en-US" dirty="0" smtClean="0"/>
          </a:p>
        </p:txBody>
      </p:sp>
      <p:pic>
        <p:nvPicPr>
          <p:cNvPr id="71687" name="Picture 4" descr="Xbar_tr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2061138"/>
            <a:ext cx="4108450" cy="4339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EC68D85A-60B8-46AD-81C3-B30D597E2FB3}" type="slidenum">
              <a:rPr lang="en-US" sz="1000" smtClean="0">
                <a:latin typeface="Verdana" pitchFamily="34" charset="0"/>
              </a:rPr>
              <a:pPr eaLnBrk="1" hangingPunct="1"/>
              <a:t>57</a:t>
            </a:fld>
            <a:endParaRPr lang="en-US" sz="1000" dirty="0" smtClean="0">
              <a:latin typeface="Verdana" pitchFamily="34" charset="0"/>
            </a:endParaRPr>
          </a:p>
        </p:txBody>
      </p:sp>
      <p:sp>
        <p:nvSpPr>
          <p:cNvPr id="72707"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72708"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72709" name="Rectangle 2"/>
          <p:cNvSpPr>
            <a:spLocks noGrp="1" noChangeArrowheads="1"/>
          </p:cNvSpPr>
          <p:nvPr>
            <p:ph type="title"/>
          </p:nvPr>
        </p:nvSpPr>
        <p:spPr>
          <a:xfrm>
            <a:off x="1371600" y="233363"/>
            <a:ext cx="7391400" cy="563562"/>
          </a:xfrm>
        </p:spPr>
        <p:txBody>
          <a:bodyPr/>
          <a:lstStyle/>
          <a:p>
            <a:r>
              <a:rPr lang="en-US" dirty="0" err="1"/>
              <a:t>Đặc</a:t>
            </a:r>
            <a:r>
              <a:rPr lang="en-US" dirty="0"/>
              <a:t> </a:t>
            </a:r>
            <a:r>
              <a:rPr lang="en-US" dirty="0" err="1"/>
              <a:t>điểm</a:t>
            </a:r>
            <a:r>
              <a:rPr lang="en-US" dirty="0"/>
              <a:t> </a:t>
            </a:r>
            <a:r>
              <a:rPr lang="en-US" dirty="0" err="1"/>
              <a:t>của</a:t>
            </a:r>
            <a:r>
              <a:rPr lang="en-US" dirty="0"/>
              <a:t> </a:t>
            </a:r>
            <a:r>
              <a:rPr lang="en-US" dirty="0" err="1"/>
              <a:t>cấu</a:t>
            </a:r>
            <a:r>
              <a:rPr lang="en-US" dirty="0"/>
              <a:t> </a:t>
            </a:r>
            <a:r>
              <a:rPr lang="en-US" dirty="0" err="1"/>
              <a:t>trúc</a:t>
            </a:r>
            <a:r>
              <a:rPr lang="en-US" dirty="0"/>
              <a:t> </a:t>
            </a:r>
            <a:r>
              <a:rPr lang="en-US" dirty="0" err="1"/>
              <a:t>cây</a:t>
            </a:r>
            <a:endParaRPr lang="en-US" dirty="0" smtClean="0"/>
          </a:p>
        </p:txBody>
      </p:sp>
      <p:sp>
        <p:nvSpPr>
          <p:cNvPr id="72710" name="Rectangle 3"/>
          <p:cNvSpPr>
            <a:spLocks noGrp="1" noChangeArrowheads="1"/>
          </p:cNvSpPr>
          <p:nvPr>
            <p:ph type="body" idx="1"/>
          </p:nvPr>
        </p:nvSpPr>
        <p:spPr/>
        <p:txBody>
          <a:bodyPr/>
          <a:lstStyle/>
          <a:p>
            <a:r>
              <a:rPr lang="en-US" dirty="0" err="1" smtClean="0"/>
              <a:t>Cây</a:t>
            </a:r>
            <a:r>
              <a:rPr lang="en-US" dirty="0" smtClean="0"/>
              <a:t> </a:t>
            </a:r>
            <a:r>
              <a:rPr lang="en-US" dirty="0" err="1" smtClean="0"/>
              <a:t>là</a:t>
            </a:r>
            <a:r>
              <a:rPr lang="en-US" dirty="0" smtClean="0"/>
              <a:t> 1 </a:t>
            </a:r>
            <a:r>
              <a:rPr lang="en-US" dirty="0" err="1" smtClean="0"/>
              <a:t>cấu</a:t>
            </a:r>
            <a:r>
              <a:rPr lang="en-US" dirty="0" smtClean="0"/>
              <a:t> </a:t>
            </a:r>
            <a:r>
              <a:rPr lang="en-US" dirty="0" err="1" smtClean="0"/>
              <a:t>trúc</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quan</a:t>
            </a:r>
            <a:r>
              <a:rPr lang="en-US" dirty="0" smtClean="0"/>
              <a:t> </a:t>
            </a:r>
            <a:r>
              <a:rPr lang="en-US" dirty="0" err="1" smtClean="0"/>
              <a:t>trọng</a:t>
            </a:r>
            <a:r>
              <a:rPr lang="en-US" dirty="0" smtClean="0"/>
              <a:t> </a:t>
            </a:r>
            <a:r>
              <a:rPr lang="en-US" dirty="0" err="1" smtClean="0"/>
              <a:t>để</a:t>
            </a:r>
            <a:r>
              <a:rPr lang="en-US" dirty="0" smtClean="0"/>
              <a:t> </a:t>
            </a:r>
            <a:r>
              <a:rPr lang="en-US" dirty="0" err="1" smtClean="0"/>
              <a:t>biểu</a:t>
            </a:r>
            <a:r>
              <a:rPr lang="en-US" dirty="0" smtClean="0"/>
              <a:t> </a:t>
            </a:r>
            <a:r>
              <a:rPr lang="en-US" dirty="0" err="1" smtClean="0"/>
              <a:t>diễn</a:t>
            </a:r>
            <a:r>
              <a:rPr lang="en-US" dirty="0" smtClean="0"/>
              <a:t> </a:t>
            </a:r>
            <a:r>
              <a:rPr lang="en-US" dirty="0" err="1" smtClean="0"/>
              <a:t>tính</a:t>
            </a:r>
            <a:r>
              <a:rPr lang="en-US" dirty="0" smtClean="0"/>
              <a:t> </a:t>
            </a:r>
            <a:r>
              <a:rPr lang="ja-JP" altLang="en-US" dirty="0" smtClean="0"/>
              <a:t>“</a:t>
            </a:r>
            <a:r>
              <a:rPr lang="en-US" altLang="ja-JP" dirty="0" err="1" smtClean="0"/>
              <a:t>kế</a:t>
            </a:r>
            <a:r>
              <a:rPr lang="en-US" altLang="ja-JP" dirty="0" smtClean="0"/>
              <a:t> </a:t>
            </a:r>
            <a:r>
              <a:rPr lang="en-US" altLang="ja-JP" dirty="0" err="1" smtClean="0"/>
              <a:t>thừa</a:t>
            </a:r>
            <a:r>
              <a:rPr lang="ja-JP" altLang="en-US" dirty="0" smtClean="0"/>
              <a:t>”</a:t>
            </a:r>
            <a:r>
              <a:rPr lang="en-US" altLang="ja-JP" dirty="0" smtClean="0"/>
              <a:t>, </a:t>
            </a:r>
            <a:r>
              <a:rPr lang="ja-JP" altLang="en-US" dirty="0" smtClean="0"/>
              <a:t>“</a:t>
            </a:r>
            <a:r>
              <a:rPr lang="en-US" altLang="ja-JP" dirty="0" err="1" smtClean="0"/>
              <a:t>phân</a:t>
            </a:r>
            <a:r>
              <a:rPr lang="en-US" altLang="ja-JP" dirty="0" smtClean="0"/>
              <a:t> </a:t>
            </a:r>
            <a:r>
              <a:rPr lang="en-US" altLang="ja-JP" dirty="0" err="1" smtClean="0"/>
              <a:t>cấp</a:t>
            </a:r>
            <a:r>
              <a:rPr lang="ja-JP" altLang="en-US" dirty="0" smtClean="0"/>
              <a:t>”</a:t>
            </a:r>
            <a:endParaRPr lang="en-US" dirty="0" smtClean="0"/>
          </a:p>
          <a:p>
            <a:pPr lvl="1"/>
            <a:r>
              <a:rPr lang="en-US" dirty="0" err="1" smtClean="0">
                <a:latin typeface="Arial" pitchFamily="34" charset="0"/>
              </a:rPr>
              <a:t>Cây</a:t>
            </a:r>
            <a:r>
              <a:rPr lang="en-US" dirty="0" smtClean="0">
                <a:latin typeface="Arial" pitchFamily="34" charset="0"/>
              </a:rPr>
              <a:t> </a:t>
            </a:r>
            <a:r>
              <a:rPr lang="en-US" dirty="0" err="1" smtClean="0">
                <a:latin typeface="Arial" pitchFamily="34" charset="0"/>
              </a:rPr>
              <a:t>gia</a:t>
            </a:r>
            <a:r>
              <a:rPr lang="en-US" dirty="0" smtClean="0">
                <a:latin typeface="Arial" pitchFamily="34" charset="0"/>
              </a:rPr>
              <a:t> </a:t>
            </a:r>
            <a:r>
              <a:rPr lang="en-US" dirty="0" err="1" smtClean="0">
                <a:latin typeface="Arial" pitchFamily="34" charset="0"/>
              </a:rPr>
              <a:t>phả</a:t>
            </a:r>
            <a:r>
              <a:rPr lang="en-US" dirty="0" smtClean="0">
                <a:latin typeface="Arial" pitchFamily="34" charset="0"/>
              </a:rPr>
              <a:t> (</a:t>
            </a:r>
            <a:r>
              <a:rPr lang="en-US" dirty="0" err="1" smtClean="0">
                <a:latin typeface="Arial" pitchFamily="34" charset="0"/>
              </a:rPr>
              <a:t>trong</a:t>
            </a:r>
            <a:r>
              <a:rPr lang="en-US" dirty="0" smtClean="0">
                <a:latin typeface="Arial" pitchFamily="34" charset="0"/>
              </a:rPr>
              <a:t> </a:t>
            </a:r>
            <a:r>
              <a:rPr lang="en-US" dirty="0" err="1" smtClean="0">
                <a:latin typeface="Arial" pitchFamily="34" charset="0"/>
              </a:rPr>
              <a:t>các</a:t>
            </a:r>
            <a:r>
              <a:rPr lang="en-US" dirty="0" smtClean="0">
                <a:latin typeface="Arial" pitchFamily="34" charset="0"/>
              </a:rPr>
              <a:t> </a:t>
            </a:r>
            <a:r>
              <a:rPr lang="en-US" dirty="0" err="1" smtClean="0">
                <a:latin typeface="Arial" pitchFamily="34" charset="0"/>
              </a:rPr>
              <a:t>dòng</a:t>
            </a:r>
            <a:r>
              <a:rPr lang="en-US" dirty="0" smtClean="0">
                <a:latin typeface="Arial" pitchFamily="34" charset="0"/>
              </a:rPr>
              <a:t> </a:t>
            </a:r>
            <a:r>
              <a:rPr lang="en-US" dirty="0" err="1" smtClean="0">
                <a:latin typeface="Arial" pitchFamily="34" charset="0"/>
              </a:rPr>
              <a:t>họ</a:t>
            </a:r>
            <a:r>
              <a:rPr lang="en-US" dirty="0" smtClean="0">
                <a:latin typeface="Arial" pitchFamily="34" charset="0"/>
              </a:rPr>
              <a:t>)</a:t>
            </a:r>
          </a:p>
          <a:p>
            <a:pPr lvl="1"/>
            <a:r>
              <a:rPr lang="en-US" dirty="0" err="1" smtClean="0">
                <a:latin typeface="Arial" pitchFamily="34" charset="0"/>
              </a:rPr>
              <a:t>Cây</a:t>
            </a:r>
            <a:r>
              <a:rPr lang="en-US" dirty="0" smtClean="0">
                <a:latin typeface="Arial" pitchFamily="34" charset="0"/>
              </a:rPr>
              <a:t> </a:t>
            </a:r>
            <a:r>
              <a:rPr lang="en-US" dirty="0" err="1" smtClean="0">
                <a:latin typeface="Arial" pitchFamily="34" charset="0"/>
              </a:rPr>
              <a:t>phân</a:t>
            </a:r>
            <a:r>
              <a:rPr lang="en-US" dirty="0" smtClean="0">
                <a:latin typeface="Arial" pitchFamily="34" charset="0"/>
              </a:rPr>
              <a:t> </a:t>
            </a:r>
            <a:r>
              <a:rPr lang="en-US" dirty="0" err="1" smtClean="0">
                <a:latin typeface="Arial" pitchFamily="34" charset="0"/>
              </a:rPr>
              <a:t>cấp</a:t>
            </a:r>
            <a:r>
              <a:rPr lang="en-US" dirty="0" smtClean="0">
                <a:latin typeface="Arial" pitchFamily="34" charset="0"/>
              </a:rPr>
              <a:t> </a:t>
            </a:r>
            <a:r>
              <a:rPr lang="en-US" dirty="0" err="1" smtClean="0">
                <a:latin typeface="Arial" pitchFamily="34" charset="0"/>
              </a:rPr>
              <a:t>các</a:t>
            </a:r>
            <a:r>
              <a:rPr lang="en-US" dirty="0" smtClean="0">
                <a:latin typeface="Arial" pitchFamily="34" charset="0"/>
              </a:rPr>
              <a:t> </a:t>
            </a:r>
            <a:r>
              <a:rPr lang="en-US" dirty="0" err="1" smtClean="0">
                <a:latin typeface="Arial" pitchFamily="34" charset="0"/>
              </a:rPr>
              <a:t>loài</a:t>
            </a:r>
            <a:r>
              <a:rPr lang="en-US" dirty="0" smtClean="0">
                <a:latin typeface="Arial" pitchFamily="34" charset="0"/>
              </a:rPr>
              <a:t> (</a:t>
            </a:r>
            <a:r>
              <a:rPr lang="en-US" dirty="0" err="1" smtClean="0">
                <a:latin typeface="Arial" pitchFamily="34" charset="0"/>
              </a:rPr>
              <a:t>trong</a:t>
            </a:r>
            <a:r>
              <a:rPr lang="en-US" dirty="0" smtClean="0">
                <a:latin typeface="Arial" pitchFamily="34" charset="0"/>
              </a:rPr>
              <a:t> </a:t>
            </a:r>
            <a:r>
              <a:rPr lang="en-US" dirty="0" err="1" smtClean="0">
                <a:latin typeface="Arial" pitchFamily="34" charset="0"/>
              </a:rPr>
              <a:t>sinh</a:t>
            </a:r>
            <a:r>
              <a:rPr lang="en-US" dirty="0" smtClean="0">
                <a:latin typeface="Arial" pitchFamily="34" charset="0"/>
              </a:rPr>
              <a:t> </a:t>
            </a:r>
            <a:r>
              <a:rPr lang="en-US" dirty="0" err="1" smtClean="0">
                <a:latin typeface="Arial" pitchFamily="34" charset="0"/>
              </a:rPr>
              <a:t>vật</a:t>
            </a:r>
            <a:r>
              <a:rPr lang="en-US" dirty="0" smtClean="0">
                <a:latin typeface="Arial" pitchFamily="34" charset="0"/>
              </a:rPr>
              <a:t>)</a:t>
            </a:r>
          </a:p>
          <a:p>
            <a:pPr lvl="1"/>
            <a:r>
              <a:rPr lang="en-US" dirty="0" smtClean="0">
                <a:latin typeface="Arial" pitchFamily="34" charset="0"/>
              </a:rPr>
              <a:t>…</a:t>
            </a:r>
          </a:p>
          <a:p>
            <a:r>
              <a:rPr lang="en-US" dirty="0" smtClean="0"/>
              <a:t>Linked List</a:t>
            </a:r>
          </a:p>
          <a:p>
            <a:pPr lvl="1"/>
            <a:r>
              <a:rPr lang="en-US" dirty="0" err="1" smtClean="0"/>
              <a:t>Chèn</a:t>
            </a:r>
            <a:r>
              <a:rPr lang="en-US" dirty="0" smtClean="0"/>
              <a:t>/</a:t>
            </a:r>
            <a:r>
              <a:rPr lang="en-US" dirty="0" err="1" smtClean="0"/>
              <a:t>xóa</a:t>
            </a:r>
            <a:r>
              <a:rPr lang="en-US" dirty="0" smtClean="0"/>
              <a:t> </a:t>
            </a:r>
            <a:r>
              <a:rPr lang="en-US" dirty="0" err="1" smtClean="0"/>
              <a:t>phần</a:t>
            </a:r>
            <a:r>
              <a:rPr lang="en-US" dirty="0" smtClean="0"/>
              <a:t> </a:t>
            </a:r>
            <a:r>
              <a:rPr lang="en-US" dirty="0" err="1" smtClean="0"/>
              <a:t>tử</a:t>
            </a:r>
            <a:r>
              <a:rPr lang="en-US" dirty="0" smtClean="0"/>
              <a:t>: O(1)</a:t>
            </a:r>
          </a:p>
          <a:p>
            <a:pPr lvl="1"/>
            <a:r>
              <a:rPr lang="en-US" dirty="0" err="1" smtClean="0"/>
              <a:t>Tìm</a:t>
            </a:r>
            <a:r>
              <a:rPr lang="en-US" dirty="0" smtClean="0"/>
              <a:t> </a:t>
            </a:r>
            <a:r>
              <a:rPr lang="en-US" dirty="0" err="1" smtClean="0"/>
              <a:t>kiếm</a:t>
            </a:r>
            <a:r>
              <a:rPr lang="en-US" dirty="0" smtClean="0"/>
              <a:t>: O(n)</a:t>
            </a:r>
          </a:p>
          <a:p>
            <a:r>
              <a:rPr lang="en-US" dirty="0" err="1" smtClean="0"/>
              <a:t>Cây</a:t>
            </a:r>
            <a:r>
              <a:rPr lang="en-US" dirty="0" smtClean="0"/>
              <a:t> </a:t>
            </a:r>
            <a:r>
              <a:rPr lang="en-US" dirty="0" err="1" smtClean="0"/>
              <a:t>nhị</a:t>
            </a:r>
            <a:r>
              <a:rPr lang="en-US" dirty="0" smtClean="0"/>
              <a:t> </a:t>
            </a:r>
            <a:r>
              <a:rPr lang="en-US" dirty="0" err="1" smtClean="0"/>
              <a:t>phân</a:t>
            </a:r>
            <a:r>
              <a:rPr lang="en-US" dirty="0" smtClean="0"/>
              <a:t> </a:t>
            </a:r>
            <a:r>
              <a:rPr lang="en-US" dirty="0" err="1" smtClean="0"/>
              <a:t>tìm</a:t>
            </a:r>
            <a:r>
              <a:rPr lang="en-US" dirty="0" smtClean="0"/>
              <a:t> </a:t>
            </a:r>
            <a:r>
              <a:rPr lang="en-US" dirty="0" err="1" smtClean="0"/>
              <a:t>kiếm</a:t>
            </a:r>
            <a:endParaRPr lang="en-US" dirty="0"/>
          </a:p>
          <a:p>
            <a:pPr lvl="1"/>
            <a:r>
              <a:rPr lang="en-US" dirty="0" err="1" smtClean="0"/>
              <a:t>Thêm</a:t>
            </a:r>
            <a:r>
              <a:rPr lang="en-US" dirty="0" smtClean="0"/>
              <a:t>/</a:t>
            </a:r>
            <a:r>
              <a:rPr lang="en-US" dirty="0" err="1" smtClean="0"/>
              <a:t>xóa</a:t>
            </a:r>
            <a:r>
              <a:rPr lang="en-US" dirty="0" smtClean="0"/>
              <a:t> </a:t>
            </a:r>
            <a:r>
              <a:rPr lang="en-US" dirty="0" err="1" smtClean="0"/>
              <a:t>phần</a:t>
            </a:r>
            <a:r>
              <a:rPr lang="en-US" dirty="0" smtClean="0"/>
              <a:t> </a:t>
            </a:r>
            <a:r>
              <a:rPr lang="en-US" dirty="0" err="1" smtClean="0"/>
              <a:t>tử</a:t>
            </a:r>
            <a:r>
              <a:rPr lang="en-US" dirty="0" smtClean="0"/>
              <a:t>: O(log</a:t>
            </a:r>
            <a:r>
              <a:rPr lang="en-US" baseline="-25000" dirty="0" smtClean="0"/>
              <a:t>2</a:t>
            </a:r>
            <a:r>
              <a:rPr lang="en-US" dirty="0" smtClean="0"/>
              <a:t>n)</a:t>
            </a:r>
          </a:p>
          <a:p>
            <a:pPr lvl="1"/>
            <a:r>
              <a:rPr lang="en-US" dirty="0" err="1" smtClean="0"/>
              <a:t>Tìm</a:t>
            </a:r>
            <a:r>
              <a:rPr lang="en-US" dirty="0" smtClean="0"/>
              <a:t> </a:t>
            </a:r>
            <a:r>
              <a:rPr lang="en-US" dirty="0" err="1" smtClean="0"/>
              <a:t>kiếm</a:t>
            </a:r>
            <a:r>
              <a:rPr lang="en-US" dirty="0"/>
              <a:t>: O(log</a:t>
            </a:r>
            <a:r>
              <a:rPr lang="en-US" baseline="-25000" dirty="0"/>
              <a:t>2</a:t>
            </a:r>
            <a:r>
              <a:rPr lang="en-US" dirty="0"/>
              <a:t>n)</a:t>
            </a:r>
            <a:endParaRPr lang="en-US" dirty="0" smtClean="0"/>
          </a:p>
        </p:txBody>
      </p:sp>
    </p:spTree>
  </p:cSld>
  <p:clrMapOvr>
    <a:masterClrMapping/>
  </p:clrMapOvr>
  <p:transition>
    <p:strips dir="ru"/>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0B291F80-5920-4113-8DD9-DDB3A1E09518}" type="slidenum">
              <a:rPr lang="en-US" sz="1000" smtClean="0">
                <a:latin typeface="Verdana" pitchFamily="34" charset="0"/>
              </a:rPr>
              <a:pPr eaLnBrk="1" hangingPunct="1"/>
              <a:t>58</a:t>
            </a:fld>
            <a:endParaRPr lang="en-US" sz="1000" dirty="0" smtClean="0">
              <a:latin typeface="Verdana" pitchFamily="34" charset="0"/>
            </a:endParaRPr>
          </a:p>
        </p:txBody>
      </p:sp>
      <p:sp>
        <p:nvSpPr>
          <p:cNvPr id="73731"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73732"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73733" name="Rectangle 2"/>
          <p:cNvSpPr>
            <a:spLocks noGrp="1" noChangeArrowheads="1"/>
          </p:cNvSpPr>
          <p:nvPr>
            <p:ph type="title"/>
          </p:nvPr>
        </p:nvSpPr>
        <p:spPr/>
        <p:txBody>
          <a:bodyPr/>
          <a:lstStyle/>
          <a:p>
            <a:r>
              <a:rPr lang="en-US" dirty="0" smtClean="0"/>
              <a:t>Tree ADT (1)</a:t>
            </a:r>
          </a:p>
        </p:txBody>
      </p:sp>
      <p:sp>
        <p:nvSpPr>
          <p:cNvPr id="73734" name="Rectangle 3"/>
          <p:cNvSpPr>
            <a:spLocks noGrp="1" noChangeArrowheads="1"/>
          </p:cNvSpPr>
          <p:nvPr>
            <p:ph type="body" idx="1"/>
          </p:nvPr>
        </p:nvSpPr>
        <p:spPr/>
        <p:txBody>
          <a:bodyPr/>
          <a:lstStyle/>
          <a:p>
            <a:r>
              <a:rPr lang="en-US" dirty="0" err="1" smtClean="0"/>
              <a:t>Một</a:t>
            </a:r>
            <a:r>
              <a:rPr lang="en-US" dirty="0" smtClean="0"/>
              <a:t> </a:t>
            </a:r>
            <a:r>
              <a:rPr lang="en-US" dirty="0" err="1" smtClean="0"/>
              <a:t>cây</a:t>
            </a:r>
            <a:r>
              <a:rPr lang="en-US" dirty="0" smtClean="0"/>
              <a:t> &lt;T&gt; (Tree) </a:t>
            </a:r>
            <a:r>
              <a:rPr lang="en-US" dirty="0" err="1" smtClean="0"/>
              <a:t>là</a:t>
            </a:r>
            <a:r>
              <a:rPr lang="en-US" dirty="0" smtClean="0"/>
              <a:t>:</a:t>
            </a:r>
          </a:p>
          <a:p>
            <a:pPr lvl="1"/>
            <a:r>
              <a:rPr lang="en-US" dirty="0" err="1" smtClean="0">
                <a:latin typeface="Arial" pitchFamily="34" charset="0"/>
              </a:rPr>
              <a:t>Một</a:t>
            </a:r>
            <a:r>
              <a:rPr lang="en-US" dirty="0" smtClean="0">
                <a:latin typeface="Arial" pitchFamily="34" charset="0"/>
              </a:rPr>
              <a:t> </a:t>
            </a:r>
            <a:r>
              <a:rPr lang="en-US" dirty="0" err="1" smtClean="0">
                <a:latin typeface="Arial" pitchFamily="34" charset="0"/>
              </a:rPr>
              <a:t>tập</a:t>
            </a:r>
            <a:r>
              <a:rPr lang="en-US" dirty="0" smtClean="0">
                <a:latin typeface="Arial" pitchFamily="34" charset="0"/>
              </a:rPr>
              <a:t> </a:t>
            </a:r>
            <a:r>
              <a:rPr lang="en-US" dirty="0" err="1" smtClean="0">
                <a:latin typeface="Arial" pitchFamily="34" charset="0"/>
              </a:rPr>
              <a:t>các</a:t>
            </a:r>
            <a:r>
              <a:rPr lang="en-US" dirty="0" smtClean="0">
                <a:latin typeface="Arial" pitchFamily="34" charset="0"/>
              </a:rPr>
              <a:t> </a:t>
            </a:r>
            <a:r>
              <a:rPr lang="en-US" dirty="0" err="1" smtClean="0">
                <a:latin typeface="Arial" pitchFamily="34" charset="0"/>
              </a:rPr>
              <a:t>phần</a:t>
            </a:r>
            <a:r>
              <a:rPr lang="en-US" dirty="0" smtClean="0">
                <a:latin typeface="Arial" pitchFamily="34" charset="0"/>
              </a:rPr>
              <a:t> </a:t>
            </a:r>
            <a:r>
              <a:rPr lang="en-US" dirty="0" err="1" smtClean="0">
                <a:latin typeface="Arial" pitchFamily="34" charset="0"/>
              </a:rPr>
              <a:t>tử</a:t>
            </a:r>
            <a:r>
              <a:rPr lang="en-US" dirty="0" smtClean="0">
                <a:latin typeface="Arial" pitchFamily="34" charset="0"/>
              </a:rPr>
              <a:t>, </a:t>
            </a:r>
            <a:r>
              <a:rPr lang="en-US" dirty="0" err="1" smtClean="0">
                <a:latin typeface="Arial" pitchFamily="34" charset="0"/>
              </a:rPr>
              <a:t>gọi</a:t>
            </a:r>
            <a:r>
              <a:rPr lang="en-US" dirty="0" smtClean="0">
                <a:latin typeface="Arial" pitchFamily="34" charset="0"/>
              </a:rPr>
              <a:t> </a:t>
            </a:r>
            <a:r>
              <a:rPr lang="en-US" dirty="0" err="1" smtClean="0">
                <a:latin typeface="Arial" pitchFamily="34" charset="0"/>
              </a:rPr>
              <a:t>là</a:t>
            </a:r>
            <a:r>
              <a:rPr lang="en-US" dirty="0" smtClean="0">
                <a:latin typeface="Arial" pitchFamily="34" charset="0"/>
              </a:rPr>
              <a:t> </a:t>
            </a:r>
            <a:r>
              <a:rPr lang="en-US" dirty="0" err="1" smtClean="0">
                <a:latin typeface="Arial" pitchFamily="34" charset="0"/>
              </a:rPr>
              <a:t>các</a:t>
            </a:r>
            <a:r>
              <a:rPr lang="en-US" dirty="0" smtClean="0">
                <a:latin typeface="Arial" pitchFamily="34" charset="0"/>
              </a:rPr>
              <a:t> node p</a:t>
            </a:r>
            <a:r>
              <a:rPr lang="en-US" baseline="-25000" dirty="0" smtClean="0">
                <a:latin typeface="Arial" pitchFamily="34" charset="0"/>
              </a:rPr>
              <a:t>1</a:t>
            </a:r>
            <a:r>
              <a:rPr lang="en-US" dirty="0" smtClean="0">
                <a:latin typeface="Arial" pitchFamily="34" charset="0"/>
              </a:rPr>
              <a:t>,p</a:t>
            </a:r>
            <a:r>
              <a:rPr lang="en-US" baseline="-25000" dirty="0" smtClean="0">
                <a:latin typeface="Arial" pitchFamily="34" charset="0"/>
              </a:rPr>
              <a:t>2</a:t>
            </a:r>
            <a:r>
              <a:rPr lang="en-US" dirty="0" smtClean="0">
                <a:latin typeface="Arial" pitchFamily="34" charset="0"/>
              </a:rPr>
              <a:t>,…,</a:t>
            </a:r>
            <a:r>
              <a:rPr lang="en-US" dirty="0" err="1" smtClean="0">
                <a:latin typeface="Arial" pitchFamily="34" charset="0"/>
              </a:rPr>
              <a:t>p</a:t>
            </a:r>
            <a:r>
              <a:rPr lang="en-US" baseline="-25000" dirty="0" err="1" smtClean="0">
                <a:latin typeface="Arial" pitchFamily="34" charset="0"/>
              </a:rPr>
              <a:t>N</a:t>
            </a:r>
            <a:endParaRPr lang="en-US" baseline="-25000" dirty="0" smtClean="0">
              <a:latin typeface="Arial" pitchFamily="34" charset="0"/>
            </a:endParaRPr>
          </a:p>
          <a:p>
            <a:pPr lvl="1"/>
            <a:r>
              <a:rPr lang="en-US" dirty="0" err="1" smtClean="0">
                <a:latin typeface="Arial" pitchFamily="34" charset="0"/>
              </a:rPr>
              <a:t>Nếu</a:t>
            </a:r>
            <a:r>
              <a:rPr lang="en-US" dirty="0" smtClean="0">
                <a:latin typeface="Arial" pitchFamily="34" charset="0"/>
              </a:rPr>
              <a:t> N=0, </a:t>
            </a:r>
            <a:r>
              <a:rPr lang="en-US" dirty="0" err="1" smtClean="0">
                <a:latin typeface="Arial" pitchFamily="34" charset="0"/>
              </a:rPr>
              <a:t>cây</a:t>
            </a:r>
            <a:r>
              <a:rPr lang="en-US" dirty="0" smtClean="0">
                <a:latin typeface="Arial" pitchFamily="34" charset="0"/>
              </a:rPr>
              <a:t> &lt;T&gt; </a:t>
            </a:r>
            <a:r>
              <a:rPr lang="en-US" dirty="0" err="1" smtClean="0">
                <a:latin typeface="Arial" pitchFamily="34" charset="0"/>
              </a:rPr>
              <a:t>gọi</a:t>
            </a:r>
            <a:r>
              <a:rPr lang="en-US" dirty="0" smtClean="0">
                <a:latin typeface="Arial" pitchFamily="34" charset="0"/>
              </a:rPr>
              <a:t> </a:t>
            </a:r>
            <a:r>
              <a:rPr lang="en-US" dirty="0" err="1" smtClean="0">
                <a:latin typeface="Arial" pitchFamily="34" charset="0"/>
              </a:rPr>
              <a:t>là</a:t>
            </a:r>
            <a:r>
              <a:rPr lang="en-US" dirty="0" smtClean="0">
                <a:latin typeface="Arial" pitchFamily="34" charset="0"/>
              </a:rPr>
              <a:t> </a:t>
            </a:r>
            <a:r>
              <a:rPr lang="en-US" dirty="0" err="1" smtClean="0">
                <a:latin typeface="Arial" pitchFamily="34" charset="0"/>
              </a:rPr>
              <a:t>cây</a:t>
            </a:r>
            <a:r>
              <a:rPr lang="en-US" dirty="0" smtClean="0">
                <a:latin typeface="Arial" pitchFamily="34" charset="0"/>
              </a:rPr>
              <a:t> </a:t>
            </a:r>
            <a:r>
              <a:rPr lang="en-US" dirty="0" err="1" smtClean="0">
                <a:latin typeface="Arial" pitchFamily="34" charset="0"/>
              </a:rPr>
              <a:t>rỗng</a:t>
            </a:r>
            <a:r>
              <a:rPr lang="en-US" dirty="0" smtClean="0">
                <a:latin typeface="Arial" pitchFamily="34" charset="0"/>
              </a:rPr>
              <a:t> (NULL)</a:t>
            </a:r>
          </a:p>
          <a:p>
            <a:pPr lvl="1"/>
            <a:r>
              <a:rPr lang="en-US" dirty="0" err="1" smtClean="0">
                <a:latin typeface="Arial" pitchFamily="34" charset="0"/>
              </a:rPr>
              <a:t>Nếu</a:t>
            </a:r>
            <a:r>
              <a:rPr lang="en-US" dirty="0" smtClean="0">
                <a:latin typeface="Arial" pitchFamily="34" charset="0"/>
              </a:rPr>
              <a:t> N&gt;0:</a:t>
            </a:r>
          </a:p>
          <a:p>
            <a:pPr lvl="2"/>
            <a:r>
              <a:rPr lang="en-US" dirty="0" err="1" smtClean="0">
                <a:latin typeface="Arial" pitchFamily="34" charset="0"/>
              </a:rPr>
              <a:t>Tồn</a:t>
            </a:r>
            <a:r>
              <a:rPr lang="en-US" dirty="0" smtClean="0">
                <a:latin typeface="Arial" pitchFamily="34" charset="0"/>
              </a:rPr>
              <a:t> </a:t>
            </a:r>
            <a:r>
              <a:rPr lang="en-US" dirty="0" err="1" smtClean="0">
                <a:latin typeface="Arial" pitchFamily="34" charset="0"/>
              </a:rPr>
              <a:t>tại</a:t>
            </a:r>
            <a:r>
              <a:rPr lang="en-US" dirty="0" smtClean="0">
                <a:latin typeface="Arial" pitchFamily="34" charset="0"/>
              </a:rPr>
              <a:t> </a:t>
            </a:r>
            <a:r>
              <a:rPr lang="en-US" dirty="0" err="1" smtClean="0">
                <a:latin typeface="Arial" pitchFamily="34" charset="0"/>
              </a:rPr>
              <a:t>duy</a:t>
            </a:r>
            <a:r>
              <a:rPr lang="en-US" dirty="0" smtClean="0">
                <a:latin typeface="Arial" pitchFamily="34" charset="0"/>
              </a:rPr>
              <a:t> </a:t>
            </a:r>
            <a:r>
              <a:rPr lang="en-US" dirty="0" err="1" smtClean="0">
                <a:latin typeface="Arial" pitchFamily="34" charset="0"/>
              </a:rPr>
              <a:t>nhất</a:t>
            </a:r>
            <a:r>
              <a:rPr lang="en-US" dirty="0" smtClean="0">
                <a:latin typeface="Arial" pitchFamily="34" charset="0"/>
              </a:rPr>
              <a:t> 1 node </a:t>
            </a:r>
            <a:r>
              <a:rPr lang="en-US" dirty="0" err="1" smtClean="0">
                <a:latin typeface="Arial" pitchFamily="34" charset="0"/>
              </a:rPr>
              <a:t>p</a:t>
            </a:r>
            <a:r>
              <a:rPr lang="en-US" baseline="-25000" dirty="0" err="1" smtClean="0">
                <a:latin typeface="Arial" pitchFamily="34" charset="0"/>
              </a:rPr>
              <a:t>r</a:t>
            </a:r>
            <a:r>
              <a:rPr lang="en-US" dirty="0" smtClean="0">
                <a:latin typeface="Arial" pitchFamily="34" charset="0"/>
              </a:rPr>
              <a:t> </a:t>
            </a:r>
            <a:r>
              <a:rPr lang="en-US" dirty="0" err="1" smtClean="0">
                <a:latin typeface="Arial" pitchFamily="34" charset="0"/>
              </a:rPr>
              <a:t>gọi</a:t>
            </a:r>
            <a:r>
              <a:rPr lang="en-US" dirty="0" smtClean="0">
                <a:latin typeface="Arial" pitchFamily="34" charset="0"/>
              </a:rPr>
              <a:t> </a:t>
            </a:r>
            <a:r>
              <a:rPr lang="en-US" dirty="0" err="1" smtClean="0">
                <a:latin typeface="Arial" pitchFamily="34" charset="0"/>
              </a:rPr>
              <a:t>là</a:t>
            </a:r>
            <a:r>
              <a:rPr lang="en-US" dirty="0" smtClean="0">
                <a:latin typeface="Arial" pitchFamily="34" charset="0"/>
              </a:rPr>
              <a:t> </a:t>
            </a:r>
            <a:r>
              <a:rPr lang="en-US" dirty="0" err="1" smtClean="0">
                <a:latin typeface="Arial" pitchFamily="34" charset="0"/>
              </a:rPr>
              <a:t>gốc</a:t>
            </a:r>
            <a:r>
              <a:rPr lang="en-US" dirty="0" smtClean="0">
                <a:latin typeface="Arial" pitchFamily="34" charset="0"/>
              </a:rPr>
              <a:t> </a:t>
            </a:r>
            <a:r>
              <a:rPr lang="en-US" dirty="0" err="1" smtClean="0">
                <a:latin typeface="Arial" pitchFamily="34" charset="0"/>
              </a:rPr>
              <a:t>của</a:t>
            </a:r>
            <a:r>
              <a:rPr lang="en-US" dirty="0" smtClean="0">
                <a:latin typeface="Arial" pitchFamily="34" charset="0"/>
              </a:rPr>
              <a:t> </a:t>
            </a:r>
            <a:r>
              <a:rPr lang="en-US" dirty="0" err="1" smtClean="0">
                <a:latin typeface="Arial" pitchFamily="34" charset="0"/>
              </a:rPr>
              <a:t>cây</a:t>
            </a:r>
            <a:endParaRPr lang="en-US" dirty="0" smtClean="0">
              <a:latin typeface="Arial" pitchFamily="34" charset="0"/>
            </a:endParaRPr>
          </a:p>
          <a:p>
            <a:pPr lvl="2"/>
            <a:r>
              <a:rPr lang="en-US" dirty="0" err="1" smtClean="0">
                <a:latin typeface="Arial" pitchFamily="34" charset="0"/>
              </a:rPr>
              <a:t>Các</a:t>
            </a:r>
            <a:r>
              <a:rPr lang="en-US" dirty="0" smtClean="0">
                <a:latin typeface="Arial" pitchFamily="34" charset="0"/>
              </a:rPr>
              <a:t> node </a:t>
            </a:r>
            <a:r>
              <a:rPr lang="en-US" dirty="0" err="1" smtClean="0">
                <a:latin typeface="Arial" pitchFamily="34" charset="0"/>
              </a:rPr>
              <a:t>còn</a:t>
            </a:r>
            <a:r>
              <a:rPr lang="en-US" dirty="0" smtClean="0">
                <a:latin typeface="Arial" pitchFamily="34" charset="0"/>
              </a:rPr>
              <a:t> </a:t>
            </a:r>
            <a:r>
              <a:rPr lang="en-US" dirty="0" err="1" smtClean="0">
                <a:latin typeface="Arial" pitchFamily="34" charset="0"/>
              </a:rPr>
              <a:t>lại</a:t>
            </a:r>
            <a:r>
              <a:rPr lang="en-US" dirty="0" smtClean="0">
                <a:latin typeface="Arial" pitchFamily="34" charset="0"/>
              </a:rPr>
              <a:t> </a:t>
            </a:r>
            <a:r>
              <a:rPr lang="en-US" dirty="0" err="1" smtClean="0">
                <a:latin typeface="Arial" pitchFamily="34" charset="0"/>
              </a:rPr>
              <a:t>được</a:t>
            </a:r>
            <a:r>
              <a:rPr lang="en-US" dirty="0" smtClean="0">
                <a:latin typeface="Arial" pitchFamily="34" charset="0"/>
              </a:rPr>
              <a:t> chia </a:t>
            </a:r>
            <a:r>
              <a:rPr lang="en-US" dirty="0" err="1" smtClean="0">
                <a:latin typeface="Arial" pitchFamily="34" charset="0"/>
              </a:rPr>
              <a:t>thành</a:t>
            </a:r>
            <a:r>
              <a:rPr lang="en-US" dirty="0" smtClean="0">
                <a:latin typeface="Arial" pitchFamily="34" charset="0"/>
              </a:rPr>
              <a:t> m </a:t>
            </a:r>
            <a:r>
              <a:rPr lang="en-US" dirty="0" err="1" smtClean="0">
                <a:latin typeface="Arial" pitchFamily="34" charset="0"/>
              </a:rPr>
              <a:t>tập</a:t>
            </a:r>
            <a:r>
              <a:rPr lang="en-US" dirty="0" smtClean="0">
                <a:latin typeface="Arial" pitchFamily="34" charset="0"/>
              </a:rPr>
              <a:t> </a:t>
            </a:r>
            <a:r>
              <a:rPr lang="en-US" dirty="0" err="1" smtClean="0">
                <a:latin typeface="Arial" pitchFamily="34" charset="0"/>
              </a:rPr>
              <a:t>hợp</a:t>
            </a:r>
            <a:r>
              <a:rPr lang="en-US" dirty="0" smtClean="0">
                <a:latin typeface="Arial" pitchFamily="34" charset="0"/>
              </a:rPr>
              <a:t> </a:t>
            </a:r>
            <a:r>
              <a:rPr lang="en-US" dirty="0" err="1" smtClean="0">
                <a:latin typeface="Arial" pitchFamily="34" charset="0"/>
              </a:rPr>
              <a:t>không</a:t>
            </a:r>
            <a:r>
              <a:rPr lang="en-US" dirty="0" smtClean="0">
                <a:latin typeface="Arial" pitchFamily="34" charset="0"/>
              </a:rPr>
              <a:t> </a:t>
            </a:r>
            <a:r>
              <a:rPr lang="en-US" dirty="0" err="1" smtClean="0">
                <a:latin typeface="Arial" pitchFamily="34" charset="0"/>
              </a:rPr>
              <a:t>giao</a:t>
            </a:r>
            <a:r>
              <a:rPr lang="en-US" dirty="0" smtClean="0">
                <a:latin typeface="Arial" pitchFamily="34" charset="0"/>
              </a:rPr>
              <a:t> </a:t>
            </a:r>
            <a:r>
              <a:rPr lang="en-US" dirty="0" err="1" smtClean="0">
                <a:latin typeface="Arial" pitchFamily="34" charset="0"/>
              </a:rPr>
              <a:t>nhau</a:t>
            </a:r>
            <a:r>
              <a:rPr lang="en-US" dirty="0" smtClean="0">
                <a:latin typeface="Arial" pitchFamily="34" charset="0"/>
              </a:rPr>
              <a:t>: T</a:t>
            </a:r>
            <a:r>
              <a:rPr lang="en-US" baseline="-25000" dirty="0" smtClean="0">
                <a:latin typeface="Arial" pitchFamily="34" charset="0"/>
              </a:rPr>
              <a:t>1</a:t>
            </a:r>
            <a:r>
              <a:rPr lang="en-US" dirty="0" smtClean="0">
                <a:latin typeface="Arial" pitchFamily="34" charset="0"/>
              </a:rPr>
              <a:t>, T</a:t>
            </a:r>
            <a:r>
              <a:rPr lang="en-US" baseline="-25000" dirty="0" smtClean="0">
                <a:latin typeface="Arial" pitchFamily="34" charset="0"/>
              </a:rPr>
              <a:t>2</a:t>
            </a:r>
            <a:r>
              <a:rPr lang="en-US" dirty="0" smtClean="0">
                <a:latin typeface="Arial" pitchFamily="34" charset="0"/>
              </a:rPr>
              <a:t>, …, T</a:t>
            </a:r>
            <a:r>
              <a:rPr lang="en-US" baseline="-25000" dirty="0" smtClean="0">
                <a:latin typeface="Arial" pitchFamily="34" charset="0"/>
              </a:rPr>
              <a:t>m</a:t>
            </a:r>
          </a:p>
          <a:p>
            <a:pPr lvl="2"/>
            <a:r>
              <a:rPr lang="en-US" dirty="0" err="1" smtClean="0">
                <a:latin typeface="Arial" pitchFamily="34" charset="0"/>
              </a:rPr>
              <a:t>Mỗi</a:t>
            </a:r>
            <a:r>
              <a:rPr lang="en-US" dirty="0" smtClean="0">
                <a:latin typeface="Arial" pitchFamily="34" charset="0"/>
              </a:rPr>
              <a:t> &lt;T</a:t>
            </a:r>
            <a:r>
              <a:rPr lang="en-US" baseline="-25000" dirty="0" smtClean="0">
                <a:latin typeface="Arial" pitchFamily="34" charset="0"/>
              </a:rPr>
              <a:t>i</a:t>
            </a:r>
            <a:r>
              <a:rPr lang="en-US" dirty="0" smtClean="0">
                <a:latin typeface="Arial" pitchFamily="34" charset="0"/>
              </a:rPr>
              <a:t>&gt; </a:t>
            </a:r>
            <a:r>
              <a:rPr lang="en-US" dirty="0" err="1" smtClean="0">
                <a:latin typeface="Arial" pitchFamily="34" charset="0"/>
              </a:rPr>
              <a:t>là</a:t>
            </a:r>
            <a:r>
              <a:rPr lang="en-US" dirty="0" smtClean="0">
                <a:latin typeface="Arial" pitchFamily="34" charset="0"/>
              </a:rPr>
              <a:t> 1 </a:t>
            </a:r>
            <a:r>
              <a:rPr lang="en-US" dirty="0" err="1" smtClean="0">
                <a:latin typeface="Arial" pitchFamily="34" charset="0"/>
              </a:rPr>
              <a:t>cây</a:t>
            </a:r>
            <a:r>
              <a:rPr lang="en-US" dirty="0" smtClean="0">
                <a:latin typeface="Arial" pitchFamily="34" charset="0"/>
              </a:rPr>
              <a:t> con </a:t>
            </a:r>
            <a:r>
              <a:rPr lang="en-US" dirty="0" err="1" smtClean="0">
                <a:latin typeface="Arial" pitchFamily="34" charset="0"/>
              </a:rPr>
              <a:t>của</a:t>
            </a:r>
            <a:r>
              <a:rPr lang="en-US" dirty="0" smtClean="0">
                <a:latin typeface="Arial" pitchFamily="34" charset="0"/>
              </a:rPr>
              <a:t> </a:t>
            </a:r>
            <a:r>
              <a:rPr lang="en-US" dirty="0" err="1" smtClean="0">
                <a:latin typeface="Arial" pitchFamily="34" charset="0"/>
              </a:rPr>
              <a:t>cây</a:t>
            </a:r>
            <a:r>
              <a:rPr lang="en-US" dirty="0" smtClean="0">
                <a:latin typeface="Arial" pitchFamily="34" charset="0"/>
              </a:rPr>
              <a:t> &lt;T&gt;</a:t>
            </a:r>
          </a:p>
          <a:p>
            <a:endParaRPr lang="en-US" dirty="0" smtClean="0"/>
          </a:p>
        </p:txBody>
      </p:sp>
      <p:sp>
        <p:nvSpPr>
          <p:cNvPr id="73735" name="Oval 4"/>
          <p:cNvSpPr>
            <a:spLocks noChangeArrowheads="1"/>
          </p:cNvSpPr>
          <p:nvPr/>
        </p:nvSpPr>
        <p:spPr bwMode="auto">
          <a:xfrm>
            <a:off x="3733800" y="5029200"/>
            <a:ext cx="990600" cy="533400"/>
          </a:xfrm>
          <a:prstGeom prst="ellipse">
            <a:avLst/>
          </a:prstGeom>
          <a:solidFill>
            <a:schemeClr val="bg1"/>
          </a:solidFill>
          <a:ln w="38100">
            <a:solidFill>
              <a:schemeClr val="tx1"/>
            </a:solidFill>
            <a:round/>
            <a:headEnd/>
            <a:tailEnd/>
          </a:ln>
        </p:spPr>
        <p:txBody>
          <a:bodyPr wrap="none" anchor="ctr"/>
          <a:lstStyle/>
          <a:p>
            <a:endParaRPr lang="en-US"/>
          </a:p>
        </p:txBody>
      </p:sp>
      <p:sp>
        <p:nvSpPr>
          <p:cNvPr id="73736" name="Rectangle 5"/>
          <p:cNvSpPr>
            <a:spLocks noChangeArrowheads="1"/>
          </p:cNvSpPr>
          <p:nvPr/>
        </p:nvSpPr>
        <p:spPr bwMode="auto">
          <a:xfrm>
            <a:off x="1524000" y="5791200"/>
            <a:ext cx="5562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p>
            <a:pPr marL="342900" indent="-342900" algn="ctr" eaLnBrk="0" hangingPunct="0">
              <a:lnSpc>
                <a:spcPct val="90000"/>
              </a:lnSpc>
              <a:spcBef>
                <a:spcPct val="20000"/>
              </a:spcBef>
              <a:buClr>
                <a:schemeClr val="hlink"/>
              </a:buClr>
              <a:buSzPct val="150000"/>
              <a:buFont typeface="Wingdings" pitchFamily="2" charset="2"/>
              <a:buNone/>
            </a:pPr>
            <a:r>
              <a:rPr lang="en-US" sz="1800">
                <a:latin typeface="Verdana" pitchFamily="34" charset="0"/>
              </a:rPr>
              <a:t>Tập rỗng </a:t>
            </a:r>
            <a:r>
              <a:rPr lang="en-US" sz="1800">
                <a:latin typeface="Verdana" pitchFamily="34" charset="0"/>
                <a:sym typeface="Wingdings" pitchFamily="2" charset="2"/>
              </a:rPr>
              <a:t></a:t>
            </a:r>
            <a:r>
              <a:rPr lang="en-US" sz="1800">
                <a:latin typeface="Verdana" pitchFamily="34" charset="0"/>
              </a:rPr>
              <a:t> Cây &lt;T&gt; rỗng (NULL)</a:t>
            </a:r>
          </a:p>
        </p:txBody>
      </p:sp>
    </p:spTree>
  </p:cSld>
  <p:clrMapOvr>
    <a:masterClrMapping/>
  </p:clrMapOvr>
  <p:transition>
    <p:strips dir="ru"/>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AC4CB30A-9FD6-4417-ADA7-316558AB833F}" type="slidenum">
              <a:rPr lang="en-US" sz="1000" smtClean="0">
                <a:latin typeface="Verdana" pitchFamily="34" charset="0"/>
              </a:rPr>
              <a:pPr eaLnBrk="1" hangingPunct="1"/>
              <a:t>59</a:t>
            </a:fld>
            <a:endParaRPr lang="en-US" sz="1000" dirty="0" smtClean="0">
              <a:latin typeface="Verdana" pitchFamily="34" charset="0"/>
            </a:endParaRPr>
          </a:p>
        </p:txBody>
      </p:sp>
      <p:sp>
        <p:nvSpPr>
          <p:cNvPr id="74755"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74756"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74757" name="Rectangle 2"/>
          <p:cNvSpPr>
            <a:spLocks noGrp="1" noChangeArrowheads="1"/>
          </p:cNvSpPr>
          <p:nvPr>
            <p:ph type="title"/>
          </p:nvPr>
        </p:nvSpPr>
        <p:spPr>
          <a:xfrm>
            <a:off x="1371600" y="233363"/>
            <a:ext cx="7391400" cy="563562"/>
          </a:xfrm>
        </p:spPr>
        <p:txBody>
          <a:bodyPr/>
          <a:lstStyle/>
          <a:p>
            <a:r>
              <a:rPr lang="en-US" dirty="0"/>
              <a:t>Tree ADT </a:t>
            </a:r>
            <a:r>
              <a:rPr lang="en-US" dirty="0" smtClean="0"/>
              <a:t>(2)</a:t>
            </a:r>
          </a:p>
        </p:txBody>
      </p:sp>
      <p:sp>
        <p:nvSpPr>
          <p:cNvPr id="74758" name="Oval 4"/>
          <p:cNvSpPr>
            <a:spLocks noChangeArrowheads="1"/>
          </p:cNvSpPr>
          <p:nvPr/>
        </p:nvSpPr>
        <p:spPr bwMode="auto">
          <a:xfrm>
            <a:off x="2895600" y="1524000"/>
            <a:ext cx="4648200" cy="3886200"/>
          </a:xfrm>
          <a:prstGeom prst="ellipse">
            <a:avLst/>
          </a:prstGeom>
          <a:solidFill>
            <a:schemeClr val="bg1"/>
          </a:solidFill>
          <a:ln w="38100">
            <a:solidFill>
              <a:schemeClr val="tx1"/>
            </a:solidFill>
            <a:round/>
            <a:headEnd/>
            <a:tailEnd/>
          </a:ln>
        </p:spPr>
        <p:txBody>
          <a:bodyPr wrap="none" anchor="ctr"/>
          <a:lstStyle/>
          <a:p>
            <a:endParaRPr lang="en-US"/>
          </a:p>
        </p:txBody>
      </p:sp>
      <p:sp>
        <p:nvSpPr>
          <p:cNvPr id="74759" name="Oval 5"/>
          <p:cNvSpPr>
            <a:spLocks noChangeArrowheads="1"/>
          </p:cNvSpPr>
          <p:nvPr/>
        </p:nvSpPr>
        <p:spPr bwMode="auto">
          <a:xfrm>
            <a:off x="5486400" y="2286000"/>
            <a:ext cx="1600200" cy="990600"/>
          </a:xfrm>
          <a:prstGeom prst="ellipse">
            <a:avLst/>
          </a:prstGeom>
          <a:solidFill>
            <a:schemeClr val="bg1"/>
          </a:solidFill>
          <a:ln w="38100">
            <a:solidFill>
              <a:schemeClr val="tx1"/>
            </a:solidFill>
            <a:round/>
            <a:headEnd/>
            <a:tailEnd/>
          </a:ln>
        </p:spPr>
        <p:txBody>
          <a:bodyPr wrap="none" anchor="ctr"/>
          <a:lstStyle/>
          <a:p>
            <a:endParaRPr lang="en-US"/>
          </a:p>
        </p:txBody>
      </p:sp>
      <p:sp>
        <p:nvSpPr>
          <p:cNvPr id="74760" name="Oval 6"/>
          <p:cNvSpPr>
            <a:spLocks noChangeArrowheads="1"/>
          </p:cNvSpPr>
          <p:nvPr/>
        </p:nvSpPr>
        <p:spPr bwMode="auto">
          <a:xfrm>
            <a:off x="3505200" y="3200400"/>
            <a:ext cx="1676400" cy="1905000"/>
          </a:xfrm>
          <a:prstGeom prst="ellipse">
            <a:avLst/>
          </a:prstGeom>
          <a:solidFill>
            <a:schemeClr val="bg1"/>
          </a:solidFill>
          <a:ln w="38100">
            <a:solidFill>
              <a:schemeClr val="tx1"/>
            </a:solidFill>
            <a:round/>
            <a:headEnd/>
            <a:tailEnd/>
          </a:ln>
        </p:spPr>
        <p:txBody>
          <a:bodyPr wrap="none" anchor="ctr"/>
          <a:lstStyle/>
          <a:p>
            <a:endParaRPr lang="en-US"/>
          </a:p>
        </p:txBody>
      </p:sp>
      <p:sp>
        <p:nvSpPr>
          <p:cNvPr id="74761" name="Oval 7"/>
          <p:cNvSpPr>
            <a:spLocks noChangeArrowheads="1"/>
          </p:cNvSpPr>
          <p:nvPr/>
        </p:nvSpPr>
        <p:spPr bwMode="auto">
          <a:xfrm>
            <a:off x="5486400" y="3352800"/>
            <a:ext cx="1752600" cy="1371600"/>
          </a:xfrm>
          <a:prstGeom prst="ellipse">
            <a:avLst/>
          </a:prstGeom>
          <a:solidFill>
            <a:schemeClr val="bg1"/>
          </a:solidFill>
          <a:ln w="38100">
            <a:solidFill>
              <a:schemeClr val="tx1"/>
            </a:solidFill>
            <a:round/>
            <a:headEnd/>
            <a:tailEnd/>
          </a:ln>
        </p:spPr>
        <p:txBody>
          <a:bodyPr wrap="none" anchor="ctr"/>
          <a:lstStyle/>
          <a:p>
            <a:endParaRPr lang="en-US"/>
          </a:p>
        </p:txBody>
      </p:sp>
      <p:sp>
        <p:nvSpPr>
          <p:cNvPr id="74762" name="Oval 8"/>
          <p:cNvSpPr>
            <a:spLocks noChangeArrowheads="1"/>
          </p:cNvSpPr>
          <p:nvPr/>
        </p:nvSpPr>
        <p:spPr bwMode="auto">
          <a:xfrm>
            <a:off x="4572000" y="1905000"/>
            <a:ext cx="533400" cy="533400"/>
          </a:xfrm>
          <a:prstGeom prst="ellipse">
            <a:avLst/>
          </a:prstGeom>
          <a:solidFill>
            <a:schemeClr val="bg1"/>
          </a:solidFill>
          <a:ln w="57150">
            <a:solidFill>
              <a:schemeClr val="tx1"/>
            </a:solidFill>
            <a:round/>
            <a:headEnd/>
            <a:tailEnd/>
          </a:ln>
        </p:spPr>
        <p:txBody>
          <a:bodyPr wrap="none" anchor="ctr"/>
          <a:lstStyle/>
          <a:p>
            <a:pPr algn="ctr" eaLnBrk="0" hangingPunct="0">
              <a:spcBef>
                <a:spcPct val="0"/>
              </a:spcBef>
            </a:pPr>
            <a:r>
              <a:rPr lang="en-US" sz="2000"/>
              <a:t>a</a:t>
            </a:r>
          </a:p>
        </p:txBody>
      </p:sp>
      <p:sp>
        <p:nvSpPr>
          <p:cNvPr id="74763" name="Oval 9"/>
          <p:cNvSpPr>
            <a:spLocks noChangeArrowheads="1"/>
          </p:cNvSpPr>
          <p:nvPr/>
        </p:nvSpPr>
        <p:spPr bwMode="auto">
          <a:xfrm>
            <a:off x="4038600" y="4495800"/>
            <a:ext cx="533400" cy="533400"/>
          </a:xfrm>
          <a:prstGeom prst="ellipse">
            <a:avLst/>
          </a:prstGeom>
          <a:solidFill>
            <a:schemeClr val="bg1"/>
          </a:solidFill>
          <a:ln w="12700">
            <a:solidFill>
              <a:schemeClr val="tx1"/>
            </a:solidFill>
            <a:round/>
            <a:headEnd/>
            <a:tailEnd/>
          </a:ln>
        </p:spPr>
        <p:txBody>
          <a:bodyPr wrap="none" anchor="ctr"/>
          <a:lstStyle/>
          <a:p>
            <a:pPr algn="ctr" eaLnBrk="0" hangingPunct="0">
              <a:spcBef>
                <a:spcPct val="0"/>
              </a:spcBef>
            </a:pPr>
            <a:r>
              <a:rPr lang="en-US" sz="2000"/>
              <a:t>b</a:t>
            </a:r>
          </a:p>
        </p:txBody>
      </p:sp>
      <p:sp>
        <p:nvSpPr>
          <p:cNvPr id="74764" name="Oval 10"/>
          <p:cNvSpPr>
            <a:spLocks noChangeArrowheads="1"/>
          </p:cNvSpPr>
          <p:nvPr/>
        </p:nvSpPr>
        <p:spPr bwMode="auto">
          <a:xfrm>
            <a:off x="5715000" y="2590800"/>
            <a:ext cx="533400" cy="533400"/>
          </a:xfrm>
          <a:prstGeom prst="ellipse">
            <a:avLst/>
          </a:prstGeom>
          <a:solidFill>
            <a:schemeClr val="bg1"/>
          </a:solidFill>
          <a:ln w="12700">
            <a:solidFill>
              <a:schemeClr val="tx1"/>
            </a:solidFill>
            <a:round/>
            <a:headEnd/>
            <a:tailEnd/>
          </a:ln>
        </p:spPr>
        <p:txBody>
          <a:bodyPr wrap="none" anchor="ctr"/>
          <a:lstStyle/>
          <a:p>
            <a:pPr algn="ctr" eaLnBrk="0" hangingPunct="0">
              <a:spcBef>
                <a:spcPct val="0"/>
              </a:spcBef>
            </a:pPr>
            <a:r>
              <a:rPr lang="en-US" sz="2000"/>
              <a:t>k</a:t>
            </a:r>
          </a:p>
        </p:txBody>
      </p:sp>
      <p:sp>
        <p:nvSpPr>
          <p:cNvPr id="74765" name="Oval 11"/>
          <p:cNvSpPr>
            <a:spLocks noChangeArrowheads="1"/>
          </p:cNvSpPr>
          <p:nvPr/>
        </p:nvSpPr>
        <p:spPr bwMode="auto">
          <a:xfrm>
            <a:off x="3581400" y="3962400"/>
            <a:ext cx="533400" cy="533400"/>
          </a:xfrm>
          <a:prstGeom prst="ellipse">
            <a:avLst/>
          </a:prstGeom>
          <a:solidFill>
            <a:schemeClr val="bg1"/>
          </a:solidFill>
          <a:ln w="12700">
            <a:solidFill>
              <a:schemeClr val="tx1"/>
            </a:solidFill>
            <a:round/>
            <a:headEnd/>
            <a:tailEnd/>
          </a:ln>
        </p:spPr>
        <p:txBody>
          <a:bodyPr wrap="none" anchor="ctr"/>
          <a:lstStyle/>
          <a:p>
            <a:pPr algn="ctr" eaLnBrk="0" hangingPunct="0">
              <a:spcBef>
                <a:spcPct val="0"/>
              </a:spcBef>
            </a:pPr>
            <a:r>
              <a:rPr lang="en-US" sz="2000"/>
              <a:t>i</a:t>
            </a:r>
          </a:p>
        </p:txBody>
      </p:sp>
      <p:sp>
        <p:nvSpPr>
          <p:cNvPr id="74766" name="Oval 12"/>
          <p:cNvSpPr>
            <a:spLocks noChangeArrowheads="1"/>
          </p:cNvSpPr>
          <p:nvPr/>
        </p:nvSpPr>
        <p:spPr bwMode="auto">
          <a:xfrm>
            <a:off x="5715000" y="3657600"/>
            <a:ext cx="533400" cy="533400"/>
          </a:xfrm>
          <a:prstGeom prst="ellipse">
            <a:avLst/>
          </a:prstGeom>
          <a:solidFill>
            <a:schemeClr val="bg1"/>
          </a:solidFill>
          <a:ln w="12700">
            <a:solidFill>
              <a:schemeClr val="tx1"/>
            </a:solidFill>
            <a:round/>
            <a:headEnd/>
            <a:tailEnd/>
          </a:ln>
        </p:spPr>
        <p:txBody>
          <a:bodyPr wrap="none" anchor="ctr"/>
          <a:lstStyle/>
          <a:p>
            <a:pPr algn="ctr" eaLnBrk="0" hangingPunct="0">
              <a:spcBef>
                <a:spcPct val="0"/>
              </a:spcBef>
            </a:pPr>
            <a:r>
              <a:rPr lang="en-US" sz="2000"/>
              <a:t>g</a:t>
            </a:r>
          </a:p>
        </p:txBody>
      </p:sp>
      <p:sp>
        <p:nvSpPr>
          <p:cNvPr id="74767" name="Oval 13"/>
          <p:cNvSpPr>
            <a:spLocks noChangeArrowheads="1"/>
          </p:cNvSpPr>
          <p:nvPr/>
        </p:nvSpPr>
        <p:spPr bwMode="auto">
          <a:xfrm>
            <a:off x="3581400" y="2438400"/>
            <a:ext cx="533400" cy="533400"/>
          </a:xfrm>
          <a:prstGeom prst="ellipse">
            <a:avLst/>
          </a:prstGeom>
          <a:solidFill>
            <a:schemeClr val="bg1"/>
          </a:solidFill>
          <a:ln w="12700">
            <a:solidFill>
              <a:schemeClr val="tx1"/>
            </a:solidFill>
            <a:round/>
            <a:headEnd/>
            <a:tailEnd/>
          </a:ln>
        </p:spPr>
        <p:txBody>
          <a:bodyPr wrap="none" anchor="ctr"/>
          <a:lstStyle/>
          <a:p>
            <a:pPr algn="ctr" eaLnBrk="0" hangingPunct="0">
              <a:spcBef>
                <a:spcPct val="0"/>
              </a:spcBef>
            </a:pPr>
            <a:r>
              <a:rPr lang="en-US" sz="2000"/>
              <a:t>c</a:t>
            </a:r>
          </a:p>
        </p:txBody>
      </p:sp>
      <p:sp>
        <p:nvSpPr>
          <p:cNvPr id="74768" name="Oval 14"/>
          <p:cNvSpPr>
            <a:spLocks noChangeArrowheads="1"/>
          </p:cNvSpPr>
          <p:nvPr/>
        </p:nvSpPr>
        <p:spPr bwMode="auto">
          <a:xfrm>
            <a:off x="4495800" y="3962400"/>
            <a:ext cx="533400" cy="533400"/>
          </a:xfrm>
          <a:prstGeom prst="ellipse">
            <a:avLst/>
          </a:prstGeom>
          <a:solidFill>
            <a:schemeClr val="bg1"/>
          </a:solidFill>
          <a:ln w="12700">
            <a:solidFill>
              <a:schemeClr val="tx1"/>
            </a:solidFill>
            <a:round/>
            <a:headEnd/>
            <a:tailEnd/>
          </a:ln>
        </p:spPr>
        <p:txBody>
          <a:bodyPr wrap="none" anchor="ctr"/>
          <a:lstStyle/>
          <a:p>
            <a:pPr algn="ctr" eaLnBrk="0" hangingPunct="0">
              <a:spcBef>
                <a:spcPct val="0"/>
              </a:spcBef>
            </a:pPr>
            <a:r>
              <a:rPr lang="en-US" sz="2000"/>
              <a:t>h</a:t>
            </a:r>
          </a:p>
        </p:txBody>
      </p:sp>
      <p:sp>
        <p:nvSpPr>
          <p:cNvPr id="74769" name="Oval 15"/>
          <p:cNvSpPr>
            <a:spLocks noChangeArrowheads="1"/>
          </p:cNvSpPr>
          <p:nvPr/>
        </p:nvSpPr>
        <p:spPr bwMode="auto">
          <a:xfrm>
            <a:off x="6400800" y="3505200"/>
            <a:ext cx="533400" cy="533400"/>
          </a:xfrm>
          <a:prstGeom prst="ellipse">
            <a:avLst/>
          </a:prstGeom>
          <a:solidFill>
            <a:schemeClr val="bg1"/>
          </a:solidFill>
          <a:ln w="12700">
            <a:solidFill>
              <a:schemeClr val="tx1"/>
            </a:solidFill>
            <a:round/>
            <a:headEnd/>
            <a:tailEnd/>
          </a:ln>
        </p:spPr>
        <p:txBody>
          <a:bodyPr wrap="none" anchor="ctr"/>
          <a:lstStyle/>
          <a:p>
            <a:pPr algn="ctr" eaLnBrk="0" hangingPunct="0">
              <a:spcBef>
                <a:spcPct val="0"/>
              </a:spcBef>
            </a:pPr>
            <a:r>
              <a:rPr lang="en-US" sz="2000"/>
              <a:t>e</a:t>
            </a:r>
          </a:p>
        </p:txBody>
      </p:sp>
      <p:sp>
        <p:nvSpPr>
          <p:cNvPr id="74770" name="Oval 16"/>
          <p:cNvSpPr>
            <a:spLocks noChangeArrowheads="1"/>
          </p:cNvSpPr>
          <p:nvPr/>
        </p:nvSpPr>
        <p:spPr bwMode="auto">
          <a:xfrm>
            <a:off x="6248400" y="4038600"/>
            <a:ext cx="533400" cy="533400"/>
          </a:xfrm>
          <a:prstGeom prst="ellipse">
            <a:avLst/>
          </a:prstGeom>
          <a:solidFill>
            <a:schemeClr val="bg1"/>
          </a:solidFill>
          <a:ln w="12700">
            <a:solidFill>
              <a:schemeClr val="tx1"/>
            </a:solidFill>
            <a:round/>
            <a:headEnd/>
            <a:tailEnd/>
          </a:ln>
        </p:spPr>
        <p:txBody>
          <a:bodyPr wrap="none" anchor="ctr"/>
          <a:lstStyle/>
          <a:p>
            <a:pPr algn="ctr" eaLnBrk="0" hangingPunct="0">
              <a:spcBef>
                <a:spcPct val="0"/>
              </a:spcBef>
            </a:pPr>
            <a:r>
              <a:rPr lang="en-US" sz="2000"/>
              <a:t>f</a:t>
            </a:r>
          </a:p>
        </p:txBody>
      </p:sp>
      <p:sp>
        <p:nvSpPr>
          <p:cNvPr id="74771" name="Oval 17"/>
          <p:cNvSpPr>
            <a:spLocks noChangeArrowheads="1"/>
          </p:cNvSpPr>
          <p:nvPr/>
        </p:nvSpPr>
        <p:spPr bwMode="auto">
          <a:xfrm>
            <a:off x="6400800" y="2438400"/>
            <a:ext cx="533400" cy="533400"/>
          </a:xfrm>
          <a:prstGeom prst="ellipse">
            <a:avLst/>
          </a:prstGeom>
          <a:solidFill>
            <a:schemeClr val="bg1"/>
          </a:solidFill>
          <a:ln w="12700">
            <a:solidFill>
              <a:schemeClr val="tx1"/>
            </a:solidFill>
            <a:round/>
            <a:headEnd/>
            <a:tailEnd/>
          </a:ln>
        </p:spPr>
        <p:txBody>
          <a:bodyPr wrap="none" anchor="ctr"/>
          <a:lstStyle/>
          <a:p>
            <a:pPr algn="ctr" eaLnBrk="0" hangingPunct="0">
              <a:spcBef>
                <a:spcPct val="0"/>
              </a:spcBef>
            </a:pPr>
            <a:r>
              <a:rPr lang="en-US" sz="2000"/>
              <a:t>d</a:t>
            </a:r>
          </a:p>
        </p:txBody>
      </p:sp>
      <p:sp>
        <p:nvSpPr>
          <p:cNvPr id="74772" name="Oval 18"/>
          <p:cNvSpPr>
            <a:spLocks noChangeArrowheads="1"/>
          </p:cNvSpPr>
          <p:nvPr/>
        </p:nvSpPr>
        <p:spPr bwMode="auto">
          <a:xfrm>
            <a:off x="4114800" y="3352800"/>
            <a:ext cx="533400" cy="533400"/>
          </a:xfrm>
          <a:prstGeom prst="ellipse">
            <a:avLst/>
          </a:prstGeom>
          <a:solidFill>
            <a:schemeClr val="bg1"/>
          </a:solidFill>
          <a:ln w="12700">
            <a:solidFill>
              <a:schemeClr val="tx1"/>
            </a:solidFill>
            <a:round/>
            <a:headEnd/>
            <a:tailEnd/>
          </a:ln>
        </p:spPr>
        <p:txBody>
          <a:bodyPr wrap="none" anchor="ctr"/>
          <a:lstStyle/>
          <a:p>
            <a:pPr algn="ctr" eaLnBrk="0" hangingPunct="0">
              <a:spcBef>
                <a:spcPct val="0"/>
              </a:spcBef>
            </a:pPr>
            <a:r>
              <a:rPr lang="en-US" sz="2000"/>
              <a:t>j</a:t>
            </a:r>
          </a:p>
        </p:txBody>
      </p:sp>
      <p:sp>
        <p:nvSpPr>
          <p:cNvPr id="74773" name="AutoShape 19"/>
          <p:cNvSpPr>
            <a:spLocks noChangeArrowheads="1"/>
          </p:cNvSpPr>
          <p:nvPr/>
        </p:nvSpPr>
        <p:spPr bwMode="auto">
          <a:xfrm>
            <a:off x="1828800" y="1600200"/>
            <a:ext cx="1524000" cy="457200"/>
          </a:xfrm>
          <a:prstGeom prst="wedgeRoundRectCallout">
            <a:avLst>
              <a:gd name="adj1" fmla="val 129898"/>
              <a:gd name="adj2" fmla="val 60069"/>
              <a:gd name="adj3" fmla="val 16667"/>
            </a:avLst>
          </a:prstGeom>
          <a:solidFill>
            <a:schemeClr val="bg1"/>
          </a:solidFill>
          <a:ln w="12700">
            <a:solidFill>
              <a:schemeClr val="tx1"/>
            </a:solidFill>
            <a:miter lim="800000"/>
            <a:headEnd/>
            <a:tailEnd/>
          </a:ln>
        </p:spPr>
        <p:txBody>
          <a:bodyPr/>
          <a:lstStyle/>
          <a:p>
            <a:pPr algn="ctr" eaLnBrk="0" hangingPunct="0">
              <a:spcBef>
                <a:spcPct val="0"/>
              </a:spcBef>
            </a:pPr>
            <a:r>
              <a:rPr lang="en-US" sz="2000" dirty="0" smtClean="0"/>
              <a:t>Node </a:t>
            </a:r>
            <a:r>
              <a:rPr lang="en-US" sz="2000" dirty="0" err="1"/>
              <a:t>gốc</a:t>
            </a:r>
            <a:endParaRPr lang="en-US" sz="2000" dirty="0"/>
          </a:p>
        </p:txBody>
      </p:sp>
      <p:sp>
        <p:nvSpPr>
          <p:cNvPr id="74774" name="AutoShape 20"/>
          <p:cNvSpPr>
            <a:spLocks noChangeArrowheads="1"/>
          </p:cNvSpPr>
          <p:nvPr/>
        </p:nvSpPr>
        <p:spPr bwMode="auto">
          <a:xfrm>
            <a:off x="1219200" y="5257800"/>
            <a:ext cx="1752600" cy="457200"/>
          </a:xfrm>
          <a:prstGeom prst="wedgeRoundRectCallout">
            <a:avLst>
              <a:gd name="adj1" fmla="val 63588"/>
              <a:gd name="adj2" fmla="val -216667"/>
              <a:gd name="adj3" fmla="val 16667"/>
            </a:avLst>
          </a:prstGeom>
          <a:solidFill>
            <a:srgbClr val="FF3300"/>
          </a:solidFill>
          <a:ln w="12700">
            <a:solidFill>
              <a:schemeClr val="tx1"/>
            </a:solidFill>
            <a:miter lim="800000"/>
            <a:headEnd/>
            <a:tailEnd/>
          </a:ln>
        </p:spPr>
        <p:txBody>
          <a:bodyPr/>
          <a:lstStyle/>
          <a:p>
            <a:pPr algn="ctr" eaLnBrk="0" hangingPunct="0">
              <a:spcBef>
                <a:spcPct val="0"/>
              </a:spcBef>
            </a:pPr>
            <a:r>
              <a:rPr lang="en-US" sz="2400" b="1">
                <a:solidFill>
                  <a:schemeClr val="bg1"/>
                </a:solidFill>
              </a:rPr>
              <a:t>Cây &lt;T&gt;</a:t>
            </a:r>
          </a:p>
        </p:txBody>
      </p:sp>
      <p:sp>
        <p:nvSpPr>
          <p:cNvPr id="74775" name="AutoShape 21"/>
          <p:cNvSpPr>
            <a:spLocks noChangeArrowheads="1"/>
          </p:cNvSpPr>
          <p:nvPr/>
        </p:nvSpPr>
        <p:spPr bwMode="auto">
          <a:xfrm>
            <a:off x="4572000" y="5562600"/>
            <a:ext cx="1828800" cy="457200"/>
          </a:xfrm>
          <a:prstGeom prst="wedgeRoundRectCallout">
            <a:avLst>
              <a:gd name="adj1" fmla="val -37588"/>
              <a:gd name="adj2" fmla="val -188889"/>
              <a:gd name="adj3" fmla="val 16667"/>
            </a:avLst>
          </a:prstGeom>
          <a:solidFill>
            <a:schemeClr val="bg1"/>
          </a:solidFill>
          <a:ln w="12700">
            <a:solidFill>
              <a:schemeClr val="tx1"/>
            </a:solidFill>
            <a:miter lim="800000"/>
            <a:headEnd/>
            <a:tailEnd/>
          </a:ln>
        </p:spPr>
        <p:txBody>
          <a:bodyPr/>
          <a:lstStyle/>
          <a:p>
            <a:pPr algn="ctr" eaLnBrk="0" hangingPunct="0">
              <a:spcBef>
                <a:spcPct val="0"/>
              </a:spcBef>
            </a:pPr>
            <a:r>
              <a:rPr lang="en-US" sz="2000"/>
              <a:t>Cây con &lt;T</a:t>
            </a:r>
            <a:r>
              <a:rPr lang="en-US" sz="2000" baseline="-25000"/>
              <a:t>1</a:t>
            </a:r>
            <a:r>
              <a:rPr lang="en-US" sz="2000"/>
              <a:t>&gt;</a:t>
            </a:r>
          </a:p>
        </p:txBody>
      </p:sp>
      <p:sp>
        <p:nvSpPr>
          <p:cNvPr id="74776" name="AutoShape 22"/>
          <p:cNvSpPr>
            <a:spLocks noChangeArrowheads="1"/>
          </p:cNvSpPr>
          <p:nvPr/>
        </p:nvSpPr>
        <p:spPr bwMode="auto">
          <a:xfrm>
            <a:off x="6553200" y="5181600"/>
            <a:ext cx="1828800" cy="457200"/>
          </a:xfrm>
          <a:prstGeom prst="wedgeRoundRectCallout">
            <a:avLst>
              <a:gd name="adj1" fmla="val -51824"/>
              <a:gd name="adj2" fmla="val -146181"/>
              <a:gd name="adj3" fmla="val 16667"/>
            </a:avLst>
          </a:prstGeom>
          <a:solidFill>
            <a:schemeClr val="bg1"/>
          </a:solidFill>
          <a:ln w="12700">
            <a:solidFill>
              <a:schemeClr val="tx1"/>
            </a:solidFill>
            <a:miter lim="800000"/>
            <a:headEnd/>
            <a:tailEnd/>
          </a:ln>
        </p:spPr>
        <p:txBody>
          <a:bodyPr/>
          <a:lstStyle/>
          <a:p>
            <a:pPr algn="ctr" eaLnBrk="0" hangingPunct="0">
              <a:spcBef>
                <a:spcPct val="0"/>
              </a:spcBef>
            </a:pPr>
            <a:r>
              <a:rPr lang="en-US" sz="2000"/>
              <a:t>Cây con &lt;T</a:t>
            </a:r>
            <a:r>
              <a:rPr lang="en-US" sz="2000" baseline="-25000"/>
              <a:t>2</a:t>
            </a:r>
            <a:r>
              <a:rPr lang="en-US" sz="2000"/>
              <a:t>&gt;</a:t>
            </a:r>
          </a:p>
        </p:txBody>
      </p:sp>
      <p:sp>
        <p:nvSpPr>
          <p:cNvPr id="74777" name="AutoShape 23"/>
          <p:cNvSpPr>
            <a:spLocks noChangeArrowheads="1"/>
          </p:cNvSpPr>
          <p:nvPr/>
        </p:nvSpPr>
        <p:spPr bwMode="auto">
          <a:xfrm>
            <a:off x="6629400" y="1600200"/>
            <a:ext cx="1828800" cy="457200"/>
          </a:xfrm>
          <a:prstGeom prst="wedgeRoundRectCallout">
            <a:avLst>
              <a:gd name="adj1" fmla="val -67273"/>
              <a:gd name="adj2" fmla="val 98611"/>
              <a:gd name="adj3" fmla="val 16667"/>
            </a:avLst>
          </a:prstGeom>
          <a:solidFill>
            <a:schemeClr val="bg1"/>
          </a:solidFill>
          <a:ln w="12700">
            <a:solidFill>
              <a:schemeClr val="tx1"/>
            </a:solidFill>
            <a:miter lim="800000"/>
            <a:headEnd/>
            <a:tailEnd/>
          </a:ln>
        </p:spPr>
        <p:txBody>
          <a:bodyPr/>
          <a:lstStyle/>
          <a:p>
            <a:pPr algn="ctr" eaLnBrk="0" hangingPunct="0">
              <a:spcBef>
                <a:spcPct val="0"/>
              </a:spcBef>
            </a:pPr>
            <a:r>
              <a:rPr lang="en-US" sz="2000"/>
              <a:t>Cây con &lt;T</a:t>
            </a:r>
            <a:r>
              <a:rPr lang="en-US" sz="2000" baseline="-25000"/>
              <a:t>3</a:t>
            </a:r>
            <a:r>
              <a:rPr lang="en-US" sz="2000"/>
              <a:t>&gt;</a:t>
            </a:r>
          </a:p>
        </p:txBody>
      </p:sp>
      <p:sp>
        <p:nvSpPr>
          <p:cNvPr id="74778" name="AutoShape 24"/>
          <p:cNvSpPr>
            <a:spLocks noChangeArrowheads="1"/>
          </p:cNvSpPr>
          <p:nvPr/>
        </p:nvSpPr>
        <p:spPr bwMode="auto">
          <a:xfrm>
            <a:off x="1600200" y="3276600"/>
            <a:ext cx="1828800" cy="457200"/>
          </a:xfrm>
          <a:prstGeom prst="wedgeRoundRectCallout">
            <a:avLst>
              <a:gd name="adj1" fmla="val 59981"/>
              <a:gd name="adj2" fmla="val -153472"/>
              <a:gd name="adj3" fmla="val 16667"/>
            </a:avLst>
          </a:prstGeom>
          <a:solidFill>
            <a:schemeClr val="bg1"/>
          </a:solidFill>
          <a:ln w="12700">
            <a:solidFill>
              <a:schemeClr val="tx1"/>
            </a:solidFill>
            <a:miter lim="800000"/>
            <a:headEnd/>
            <a:tailEnd/>
          </a:ln>
        </p:spPr>
        <p:txBody>
          <a:bodyPr/>
          <a:lstStyle/>
          <a:p>
            <a:pPr algn="ctr" eaLnBrk="0" hangingPunct="0">
              <a:spcBef>
                <a:spcPct val="0"/>
              </a:spcBef>
            </a:pPr>
            <a:r>
              <a:rPr lang="en-US" sz="2000"/>
              <a:t>Cây con &lt;T</a:t>
            </a:r>
            <a:r>
              <a:rPr lang="en-US" sz="2000" baseline="-25000"/>
              <a:t>4</a:t>
            </a:r>
            <a:r>
              <a:rPr lang="en-US" sz="2000"/>
              <a:t>&gt;</a:t>
            </a:r>
          </a:p>
        </p:txBody>
      </p:sp>
    </p:spTree>
  </p:cSld>
  <p:clrMapOvr>
    <a:masterClrMapping/>
  </p:clrMapOvr>
  <p:transition>
    <p:strips dir="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2A3E52FA-00BF-4990-ACC7-1B287DC01EF5}" type="slidenum">
              <a:rPr lang="en-US" sz="1000" smtClean="0">
                <a:latin typeface="Verdana" pitchFamily="34" charset="0"/>
              </a:rPr>
              <a:pPr eaLnBrk="1" hangingPunct="1"/>
              <a:t>6</a:t>
            </a:fld>
            <a:endParaRPr lang="en-US" sz="1000" dirty="0" smtClean="0">
              <a:latin typeface="Verdana" pitchFamily="34" charset="0"/>
            </a:endParaRPr>
          </a:p>
        </p:txBody>
      </p:sp>
      <p:sp>
        <p:nvSpPr>
          <p:cNvPr id="8195"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8196"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8197" name="Rectangle 2"/>
          <p:cNvSpPr>
            <a:spLocks noGrp="1" noChangeArrowheads="1"/>
          </p:cNvSpPr>
          <p:nvPr>
            <p:ph type="title"/>
          </p:nvPr>
        </p:nvSpPr>
        <p:spPr>
          <a:xfrm>
            <a:off x="1371600" y="233363"/>
            <a:ext cx="7391400" cy="563562"/>
          </a:xfrm>
        </p:spPr>
        <p:txBody>
          <a:bodyPr/>
          <a:lstStyle/>
          <a:p>
            <a:r>
              <a:rPr lang="en-US" dirty="0" err="1" smtClean="0"/>
              <a:t>Đặt</a:t>
            </a:r>
            <a:r>
              <a:rPr lang="en-US" dirty="0" smtClean="0"/>
              <a:t> </a:t>
            </a:r>
            <a:r>
              <a:rPr lang="en-US" dirty="0" err="1" smtClean="0"/>
              <a:t>vấn</a:t>
            </a:r>
            <a:r>
              <a:rPr lang="en-US" dirty="0" smtClean="0"/>
              <a:t> </a:t>
            </a:r>
            <a:r>
              <a:rPr lang="en-US" dirty="0" err="1" smtClean="0"/>
              <a:t>đề</a:t>
            </a:r>
            <a:r>
              <a:rPr lang="en-US" dirty="0" smtClean="0"/>
              <a:t> (2)</a:t>
            </a:r>
          </a:p>
        </p:txBody>
      </p:sp>
      <p:sp>
        <p:nvSpPr>
          <p:cNvPr id="8198" name="Rectangle 3"/>
          <p:cNvSpPr>
            <a:spLocks noGrp="1" noChangeArrowheads="1"/>
          </p:cNvSpPr>
          <p:nvPr>
            <p:ph type="body" idx="1"/>
          </p:nvPr>
        </p:nvSpPr>
        <p:spPr/>
        <p:txBody>
          <a:bodyPr/>
          <a:lstStyle/>
          <a:p>
            <a:r>
              <a:rPr lang="en-US" smtClean="0"/>
              <a:t>Phải di chuyển các phần tử về phía sau 1 vị trí ...</a:t>
            </a:r>
          </a:p>
          <a:p>
            <a:endParaRPr lang="en-US" smtClean="0"/>
          </a:p>
          <a:p>
            <a:endParaRPr lang="en-US" smtClean="0"/>
          </a:p>
          <a:p>
            <a:endParaRPr lang="en-US" smtClean="0"/>
          </a:p>
          <a:p>
            <a:r>
              <a:rPr lang="en-US" smtClean="0"/>
              <a:t>…rồi chèn phần tử mới vào</a:t>
            </a:r>
          </a:p>
          <a:p>
            <a:endParaRPr lang="en-US" smtClean="0"/>
          </a:p>
          <a:p>
            <a:endParaRPr lang="en-US" smtClean="0"/>
          </a:p>
          <a:p>
            <a:r>
              <a:rPr lang="en-US" smtClean="0"/>
              <a:t>Vậy chi phí là </a:t>
            </a:r>
            <a:r>
              <a:rPr lang="en-US" b="1" smtClean="0"/>
              <a:t>O(n)</a:t>
            </a:r>
          </a:p>
        </p:txBody>
      </p:sp>
      <p:graphicFrame>
        <p:nvGraphicFramePr>
          <p:cNvPr id="171040" name="Group 32"/>
          <p:cNvGraphicFramePr>
            <a:graphicFrameLocks noGrp="1"/>
          </p:cNvGraphicFramePr>
          <p:nvPr/>
        </p:nvGraphicFramePr>
        <p:xfrm>
          <a:off x="1447800" y="2911475"/>
          <a:ext cx="6705600" cy="517525"/>
        </p:xfrm>
        <a:graphic>
          <a:graphicData uri="http://schemas.openxmlformats.org/drawingml/2006/table">
            <a:tbl>
              <a:tblPr/>
              <a:tblGrid>
                <a:gridCol w="838200"/>
                <a:gridCol w="838200"/>
                <a:gridCol w="838200"/>
                <a:gridCol w="838200"/>
                <a:gridCol w="838200"/>
                <a:gridCol w="838200"/>
                <a:gridCol w="838200"/>
                <a:gridCol w="838200"/>
              </a:tblGrid>
              <a:tr h="517525">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2400" b="0" i="0" u="none" strike="noStrike" cap="none" normalizeH="0" baseline="0" smtClean="0">
                          <a:ln>
                            <a:noFill/>
                          </a:ln>
                          <a:solidFill>
                            <a:schemeClr val="tx1"/>
                          </a:solidFill>
                          <a:effectLst/>
                          <a:latin typeface="Verdana" pitchFamily="34" charset="0"/>
                        </a:rPr>
                        <a:t>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2400" b="0" i="0" u="none" strike="noStrike" cap="none" normalizeH="0" baseline="0" smtClean="0">
                          <a:ln>
                            <a:noFill/>
                          </a:ln>
                          <a:solidFill>
                            <a:schemeClr val="tx1"/>
                          </a:solidFill>
                          <a:effectLst/>
                          <a:latin typeface="Verdana"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2400" b="0" i="0" u="none" strike="noStrike" cap="none" normalizeH="0" baseline="0" smtClean="0">
                          <a:ln>
                            <a:noFill/>
                          </a:ln>
                          <a:solidFill>
                            <a:schemeClr val="tx1"/>
                          </a:solidFill>
                          <a:effectLst/>
                          <a:latin typeface="Verdana" pitchFamily="34" charset="0"/>
                        </a:rPr>
                        <a:t>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2400" b="0" i="0" u="none" strike="noStrike" cap="none" normalizeH="0" baseline="0" smtClean="0">
                          <a:ln>
                            <a:noFill/>
                          </a:ln>
                          <a:solidFill>
                            <a:schemeClr val="tx1"/>
                          </a:solidFill>
                          <a:effectLst/>
                          <a:latin typeface="Verdana" pitchFamily="34" charset="0"/>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2400" b="0" i="0" u="none" strike="noStrike" cap="none" normalizeH="0" baseline="0" smtClean="0">
                          <a:ln>
                            <a:noFill/>
                          </a:ln>
                          <a:solidFill>
                            <a:schemeClr val="tx1"/>
                          </a:solidFill>
                          <a:effectLst/>
                          <a:latin typeface="Verdana" pitchFamily="34"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2400" b="0" i="0" u="none" strike="noStrike" cap="none" normalizeH="0" baseline="0" smtClean="0">
                          <a:ln>
                            <a:noFill/>
                          </a:ln>
                          <a:solidFill>
                            <a:schemeClr val="tx1"/>
                          </a:solidFill>
                          <a:effectLst/>
                          <a:latin typeface="Verdana" pitchFamily="34" charset="0"/>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2400" b="0" i="0" u="none" strike="noStrike" cap="none" normalizeH="0" baseline="0" smtClean="0">
                          <a:ln>
                            <a:noFill/>
                          </a:ln>
                          <a:solidFill>
                            <a:schemeClr val="tx1"/>
                          </a:solidFill>
                          <a:effectLst/>
                          <a:latin typeface="Verdana" pitchFamily="34" charset="0"/>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endParaRPr kumimoji="0" lang="en-US" sz="2400" b="0" i="0" u="none" strike="noStrike" cap="none" normalizeH="0" baseline="0" smtClean="0">
                        <a:ln>
                          <a:noFill/>
                        </a:ln>
                        <a:solidFill>
                          <a:schemeClr val="tx1"/>
                        </a:solidFill>
                        <a:effectLst/>
                        <a:latin typeface="Verdan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8219" name="Line 24"/>
          <p:cNvSpPr>
            <a:spLocks noChangeShapeType="1"/>
          </p:cNvSpPr>
          <p:nvPr/>
        </p:nvSpPr>
        <p:spPr bwMode="auto">
          <a:xfrm>
            <a:off x="2971800" y="2454275"/>
            <a:ext cx="381000" cy="457200"/>
          </a:xfrm>
          <a:prstGeom prst="line">
            <a:avLst/>
          </a:prstGeom>
          <a:noFill/>
          <a:ln w="57150">
            <a:solidFill>
              <a:srgbClr val="FC0128"/>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aphicFrame>
        <p:nvGraphicFramePr>
          <p:cNvPr id="171033" name="Group 25"/>
          <p:cNvGraphicFramePr>
            <a:graphicFrameLocks noGrp="1"/>
          </p:cNvGraphicFramePr>
          <p:nvPr/>
        </p:nvGraphicFramePr>
        <p:xfrm>
          <a:off x="2514600" y="1920875"/>
          <a:ext cx="914400" cy="533400"/>
        </p:xfrm>
        <a:graphic>
          <a:graphicData uri="http://schemas.openxmlformats.org/drawingml/2006/table">
            <a:tbl>
              <a:tblPr/>
              <a:tblGrid>
                <a:gridCol w="914400"/>
              </a:tblGrid>
              <a:tr h="533400">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2400" b="0" i="0" u="none" strike="noStrike" cap="none" normalizeH="0" baseline="0" smtClean="0">
                          <a:ln>
                            <a:noFill/>
                          </a:ln>
                          <a:solidFill>
                            <a:schemeClr val="tx1"/>
                          </a:solidFill>
                          <a:effectLst/>
                          <a:latin typeface="Verdana" pitchFamily="34" charset="0"/>
                        </a:rPr>
                        <a:t>18</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71039" name="Line 31"/>
          <p:cNvSpPr>
            <a:spLocks noChangeShapeType="1"/>
          </p:cNvSpPr>
          <p:nvPr/>
        </p:nvSpPr>
        <p:spPr bwMode="auto">
          <a:xfrm flipV="1">
            <a:off x="3657600" y="2682875"/>
            <a:ext cx="1524000" cy="0"/>
          </a:xfrm>
          <a:prstGeom prst="line">
            <a:avLst/>
          </a:prstGeom>
          <a:noFill/>
          <a:ln w="57150">
            <a:solidFill>
              <a:srgbClr val="FC0128"/>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aphicFrame>
        <p:nvGraphicFramePr>
          <p:cNvPr id="171041" name="Group 33"/>
          <p:cNvGraphicFramePr>
            <a:graphicFrameLocks noGrp="1"/>
          </p:cNvGraphicFramePr>
          <p:nvPr/>
        </p:nvGraphicFramePr>
        <p:xfrm>
          <a:off x="1447800" y="4495800"/>
          <a:ext cx="6705600" cy="517525"/>
        </p:xfrm>
        <a:graphic>
          <a:graphicData uri="http://schemas.openxmlformats.org/drawingml/2006/table">
            <a:tbl>
              <a:tblPr/>
              <a:tblGrid>
                <a:gridCol w="838200"/>
                <a:gridCol w="838200"/>
                <a:gridCol w="838200"/>
                <a:gridCol w="838200"/>
                <a:gridCol w="838200"/>
                <a:gridCol w="838200"/>
                <a:gridCol w="838200"/>
                <a:gridCol w="838200"/>
              </a:tblGrid>
              <a:tr h="517525">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2400" b="0" i="0" u="none" strike="noStrike" cap="none" normalizeH="0" baseline="0" smtClean="0">
                          <a:ln>
                            <a:noFill/>
                          </a:ln>
                          <a:solidFill>
                            <a:schemeClr val="tx1"/>
                          </a:solidFill>
                          <a:effectLst/>
                          <a:latin typeface="Verdana" pitchFamily="34" charset="0"/>
                        </a:rPr>
                        <a:t>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2400" b="0" i="0" u="none" strike="noStrike" cap="none" normalizeH="0" baseline="0" smtClean="0">
                          <a:ln>
                            <a:noFill/>
                          </a:ln>
                          <a:solidFill>
                            <a:schemeClr val="tx1"/>
                          </a:solidFill>
                          <a:effectLst/>
                          <a:latin typeface="Verdana"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endParaRPr kumimoji="0" lang="en-US" sz="2400" b="0" i="0" u="none" strike="noStrike" cap="none" normalizeH="0" baseline="0" smtClean="0">
                        <a:ln>
                          <a:noFill/>
                        </a:ln>
                        <a:solidFill>
                          <a:schemeClr val="tx1"/>
                        </a:solidFill>
                        <a:effectLst/>
                        <a:latin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2400" b="0" i="0" u="none" strike="noStrike" cap="none" normalizeH="0" baseline="0" smtClean="0">
                          <a:ln>
                            <a:noFill/>
                          </a:ln>
                          <a:solidFill>
                            <a:schemeClr val="tx1"/>
                          </a:solidFill>
                          <a:effectLst/>
                          <a:latin typeface="Verdana" pitchFamily="34" charset="0"/>
                        </a:rPr>
                        <a:t>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2400" b="0" i="0" u="none" strike="noStrike" cap="none" normalizeH="0" baseline="0" smtClean="0">
                          <a:ln>
                            <a:noFill/>
                          </a:ln>
                          <a:solidFill>
                            <a:schemeClr val="tx1"/>
                          </a:solidFill>
                          <a:effectLst/>
                          <a:latin typeface="Verdana" pitchFamily="34" charset="0"/>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2400" b="0" i="0" u="none" strike="noStrike" cap="none" normalizeH="0" baseline="0" smtClean="0">
                          <a:ln>
                            <a:noFill/>
                          </a:ln>
                          <a:solidFill>
                            <a:schemeClr val="tx1"/>
                          </a:solidFill>
                          <a:effectLst/>
                          <a:latin typeface="Verdana" pitchFamily="34"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2400" b="0" i="0" u="none" strike="noStrike" cap="none" normalizeH="0" baseline="0" smtClean="0">
                          <a:ln>
                            <a:noFill/>
                          </a:ln>
                          <a:solidFill>
                            <a:schemeClr val="tx1"/>
                          </a:solidFill>
                          <a:effectLst/>
                          <a:latin typeface="Verdana" pitchFamily="34" charset="0"/>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2400" b="0" i="0" u="none" strike="noStrike" cap="none" normalizeH="0" baseline="0" smtClean="0">
                          <a:ln>
                            <a:noFill/>
                          </a:ln>
                          <a:solidFill>
                            <a:schemeClr val="tx1"/>
                          </a:solidFill>
                          <a:effectLst/>
                          <a:latin typeface="Verdana" pitchFamily="34" charset="0"/>
                        </a:rPr>
                        <a:t>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71067" name="Group 59"/>
          <p:cNvGraphicFramePr>
            <a:graphicFrameLocks noGrp="1"/>
          </p:cNvGraphicFramePr>
          <p:nvPr/>
        </p:nvGraphicFramePr>
        <p:xfrm>
          <a:off x="3132138" y="4510088"/>
          <a:ext cx="833437" cy="501650"/>
        </p:xfrm>
        <a:graphic>
          <a:graphicData uri="http://schemas.openxmlformats.org/drawingml/2006/table">
            <a:tbl>
              <a:tblPr/>
              <a:tblGrid>
                <a:gridCol w="833437"/>
              </a:tblGrid>
              <a:tr h="501650">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2300" b="1" i="0" u="none" strike="noStrike" cap="none" normalizeH="0" baseline="0" smtClean="0">
                          <a:ln>
                            <a:noFill/>
                          </a:ln>
                          <a:solidFill>
                            <a:schemeClr val="bg2"/>
                          </a:solidFill>
                          <a:effectLst/>
                          <a:latin typeface="Verdana" pitchFamily="34" charset="0"/>
                        </a:rPr>
                        <a:t>18</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r>
            </a:tbl>
          </a:graphicData>
        </a:graphic>
      </p:graphicFrame>
    </p:spTree>
  </p:cSld>
  <p:clrMapOvr>
    <a:masterClrMapping/>
  </p:clrMapOvr>
  <p:transition>
    <p:strips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3000"/>
                                  </p:stCondLst>
                                  <p:childTnLst>
                                    <p:set>
                                      <p:cBhvr>
                                        <p:cTn id="6" dur="1" fill="hold">
                                          <p:stCondLst>
                                            <p:cond delay="0"/>
                                          </p:stCondLst>
                                        </p:cTn>
                                        <p:tgtEl>
                                          <p:spTgt spid="171039"/>
                                        </p:tgtEl>
                                        <p:attrNameLst>
                                          <p:attrName>style.visibility</p:attrName>
                                        </p:attrNameLst>
                                      </p:cBhvr>
                                      <p:to>
                                        <p:strVal val="visible"/>
                                      </p:to>
                                    </p:set>
                                    <p:anim calcmode="lin" valueType="num">
                                      <p:cBhvr>
                                        <p:cTn id="7" dur="500" fill="hold"/>
                                        <p:tgtEl>
                                          <p:spTgt spid="171039"/>
                                        </p:tgtEl>
                                        <p:attrNameLst>
                                          <p:attrName>ppt_w</p:attrName>
                                        </p:attrNameLst>
                                      </p:cBhvr>
                                      <p:tavLst>
                                        <p:tav tm="0">
                                          <p:val>
                                            <p:fltVal val="0"/>
                                          </p:val>
                                        </p:tav>
                                        <p:tav tm="100000">
                                          <p:val>
                                            <p:strVal val="#ppt_w"/>
                                          </p:val>
                                        </p:tav>
                                      </p:tavLst>
                                    </p:anim>
                                    <p:anim calcmode="lin" valueType="num">
                                      <p:cBhvr>
                                        <p:cTn id="8" dur="500" fill="hold"/>
                                        <p:tgtEl>
                                          <p:spTgt spid="171039"/>
                                        </p:tgtEl>
                                        <p:attrNameLst>
                                          <p:attrName>ppt_h</p:attrName>
                                        </p:attrNameLst>
                                      </p:cBhvr>
                                      <p:tavLst>
                                        <p:tav tm="0">
                                          <p:val>
                                            <p:fltVal val="0"/>
                                          </p:val>
                                        </p:tav>
                                        <p:tav tm="100000">
                                          <p:val>
                                            <p:strVal val="#ppt_h"/>
                                          </p:val>
                                        </p:tav>
                                      </p:tavLst>
                                    </p:anim>
                                  </p:childTnLst>
                                </p:cTn>
                              </p:par>
                            </p:childTnLst>
                          </p:cTn>
                        </p:par>
                        <p:par>
                          <p:cTn id="9" fill="hold" nodeType="afterGroup">
                            <p:stCondLst>
                              <p:cond delay="3500"/>
                            </p:stCondLst>
                            <p:childTnLst>
                              <p:par>
                                <p:cTn id="10" presetID="1" presetClass="entr" presetSubtype="0" fill="hold" nodeType="afterEffect">
                                  <p:stCondLst>
                                    <p:cond delay="3000"/>
                                  </p:stCondLst>
                                  <p:childTnLst>
                                    <p:set>
                                      <p:cBhvr>
                                        <p:cTn id="11" dur="1" fill="hold">
                                          <p:stCondLst>
                                            <p:cond delay="499"/>
                                          </p:stCondLst>
                                        </p:cTn>
                                        <p:tgtEl>
                                          <p:spTgt spid="171041"/>
                                        </p:tgtEl>
                                        <p:attrNameLst>
                                          <p:attrName>style.visibility</p:attrName>
                                        </p:attrNameLst>
                                      </p:cBhvr>
                                      <p:to>
                                        <p:strVal val="visible"/>
                                      </p:to>
                                    </p:set>
                                  </p:childTnLst>
                                </p:cTn>
                              </p:par>
                            </p:childTnLst>
                          </p:cTn>
                        </p:par>
                        <p:par>
                          <p:cTn id="12" fill="hold" nodeType="afterGroup">
                            <p:stCondLst>
                              <p:cond delay="7000"/>
                            </p:stCondLst>
                            <p:childTnLst>
                              <p:par>
                                <p:cTn id="13" presetID="23" presetClass="entr" presetSubtype="16" fill="hold" nodeType="afterEffect">
                                  <p:stCondLst>
                                    <p:cond delay="3000"/>
                                  </p:stCondLst>
                                  <p:childTnLst>
                                    <p:set>
                                      <p:cBhvr>
                                        <p:cTn id="14" dur="1" fill="hold">
                                          <p:stCondLst>
                                            <p:cond delay="0"/>
                                          </p:stCondLst>
                                        </p:cTn>
                                        <p:tgtEl>
                                          <p:spTgt spid="171067"/>
                                        </p:tgtEl>
                                        <p:attrNameLst>
                                          <p:attrName>style.visibility</p:attrName>
                                        </p:attrNameLst>
                                      </p:cBhvr>
                                      <p:to>
                                        <p:strVal val="visible"/>
                                      </p:to>
                                    </p:set>
                                    <p:anim calcmode="lin" valueType="num">
                                      <p:cBhvr>
                                        <p:cTn id="15" dur="500" fill="hold"/>
                                        <p:tgtEl>
                                          <p:spTgt spid="171067"/>
                                        </p:tgtEl>
                                        <p:attrNameLst>
                                          <p:attrName>ppt_w</p:attrName>
                                        </p:attrNameLst>
                                      </p:cBhvr>
                                      <p:tavLst>
                                        <p:tav tm="0">
                                          <p:val>
                                            <p:fltVal val="0"/>
                                          </p:val>
                                        </p:tav>
                                        <p:tav tm="100000">
                                          <p:val>
                                            <p:strVal val="#ppt_w"/>
                                          </p:val>
                                        </p:tav>
                                      </p:tavLst>
                                    </p:anim>
                                    <p:anim calcmode="lin" valueType="num">
                                      <p:cBhvr>
                                        <p:cTn id="16" dur="500" fill="hold"/>
                                        <p:tgtEl>
                                          <p:spTgt spid="17106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3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29EFD2CB-A085-4178-9080-BC5C1D3BA92A}" type="slidenum">
              <a:rPr lang="en-US" sz="1000" smtClean="0">
                <a:latin typeface="Verdana" pitchFamily="34" charset="0"/>
              </a:rPr>
              <a:pPr eaLnBrk="1" hangingPunct="1"/>
              <a:t>60</a:t>
            </a:fld>
            <a:endParaRPr lang="en-US" sz="1000" dirty="0" smtClean="0">
              <a:latin typeface="Verdana" pitchFamily="34" charset="0"/>
            </a:endParaRPr>
          </a:p>
        </p:txBody>
      </p:sp>
      <p:sp>
        <p:nvSpPr>
          <p:cNvPr id="75779"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75780"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75781" name="Rectangle 2"/>
          <p:cNvSpPr>
            <a:spLocks noGrp="1" noChangeArrowheads="1"/>
          </p:cNvSpPr>
          <p:nvPr>
            <p:ph type="title"/>
          </p:nvPr>
        </p:nvSpPr>
        <p:spPr>
          <a:xfrm>
            <a:off x="1409700" y="233363"/>
            <a:ext cx="7353300" cy="563562"/>
          </a:xfrm>
        </p:spPr>
        <p:txBody>
          <a:bodyPr/>
          <a:lstStyle/>
          <a:p>
            <a:r>
              <a:rPr lang="en-US" dirty="0"/>
              <a:t>Tree ADT </a:t>
            </a:r>
            <a:r>
              <a:rPr lang="en-US" dirty="0" smtClean="0"/>
              <a:t>(3)</a:t>
            </a:r>
          </a:p>
        </p:txBody>
      </p:sp>
      <p:sp>
        <p:nvSpPr>
          <p:cNvPr id="75782" name="Oval 4"/>
          <p:cNvSpPr>
            <a:spLocks noChangeArrowheads="1"/>
          </p:cNvSpPr>
          <p:nvPr/>
        </p:nvSpPr>
        <p:spPr bwMode="auto">
          <a:xfrm>
            <a:off x="3886200" y="1905000"/>
            <a:ext cx="533400" cy="533400"/>
          </a:xfrm>
          <a:prstGeom prst="ellipse">
            <a:avLst/>
          </a:prstGeom>
          <a:solidFill>
            <a:schemeClr val="bg1"/>
          </a:solidFill>
          <a:ln w="57150">
            <a:solidFill>
              <a:schemeClr val="tx1"/>
            </a:solidFill>
            <a:round/>
            <a:headEnd/>
            <a:tailEnd/>
          </a:ln>
        </p:spPr>
        <p:txBody>
          <a:bodyPr wrap="none" anchor="ctr"/>
          <a:lstStyle/>
          <a:p>
            <a:pPr algn="ctr" eaLnBrk="0" hangingPunct="0">
              <a:spcBef>
                <a:spcPct val="0"/>
              </a:spcBef>
            </a:pPr>
            <a:r>
              <a:rPr lang="en-US" sz="2000"/>
              <a:t>a</a:t>
            </a:r>
          </a:p>
        </p:txBody>
      </p:sp>
      <p:sp>
        <p:nvSpPr>
          <p:cNvPr id="75783" name="Oval 5"/>
          <p:cNvSpPr>
            <a:spLocks noChangeArrowheads="1"/>
          </p:cNvSpPr>
          <p:nvPr/>
        </p:nvSpPr>
        <p:spPr bwMode="auto">
          <a:xfrm>
            <a:off x="7696200" y="3200400"/>
            <a:ext cx="533400" cy="533400"/>
          </a:xfrm>
          <a:prstGeom prst="ellipse">
            <a:avLst/>
          </a:prstGeom>
          <a:solidFill>
            <a:schemeClr val="bg1"/>
          </a:solidFill>
          <a:ln w="57150">
            <a:solidFill>
              <a:schemeClr val="tx1"/>
            </a:solidFill>
            <a:round/>
            <a:headEnd/>
            <a:tailEnd/>
          </a:ln>
        </p:spPr>
        <p:txBody>
          <a:bodyPr wrap="none" anchor="ctr"/>
          <a:lstStyle/>
          <a:p>
            <a:pPr algn="ctr" eaLnBrk="0" hangingPunct="0">
              <a:spcBef>
                <a:spcPct val="0"/>
              </a:spcBef>
            </a:pPr>
            <a:r>
              <a:rPr lang="en-US" sz="2000"/>
              <a:t>c</a:t>
            </a:r>
          </a:p>
        </p:txBody>
      </p:sp>
      <p:sp>
        <p:nvSpPr>
          <p:cNvPr id="75784" name="Oval 6"/>
          <p:cNvSpPr>
            <a:spLocks noChangeArrowheads="1"/>
          </p:cNvSpPr>
          <p:nvPr/>
        </p:nvSpPr>
        <p:spPr bwMode="auto">
          <a:xfrm>
            <a:off x="5410200" y="3581400"/>
            <a:ext cx="1600200" cy="990600"/>
          </a:xfrm>
          <a:prstGeom prst="ellipse">
            <a:avLst/>
          </a:prstGeom>
          <a:solidFill>
            <a:schemeClr val="bg1"/>
          </a:solidFill>
          <a:ln w="38100">
            <a:solidFill>
              <a:schemeClr val="tx1"/>
            </a:solidFill>
            <a:round/>
            <a:headEnd/>
            <a:tailEnd/>
          </a:ln>
        </p:spPr>
        <p:txBody>
          <a:bodyPr wrap="none" anchor="ctr"/>
          <a:lstStyle/>
          <a:p>
            <a:endParaRPr lang="en-US"/>
          </a:p>
        </p:txBody>
      </p:sp>
      <p:sp>
        <p:nvSpPr>
          <p:cNvPr id="75785" name="Oval 7"/>
          <p:cNvSpPr>
            <a:spLocks noChangeArrowheads="1"/>
          </p:cNvSpPr>
          <p:nvPr/>
        </p:nvSpPr>
        <p:spPr bwMode="auto">
          <a:xfrm>
            <a:off x="5638800" y="3886200"/>
            <a:ext cx="533400" cy="533400"/>
          </a:xfrm>
          <a:prstGeom prst="ellipse">
            <a:avLst/>
          </a:prstGeom>
          <a:solidFill>
            <a:schemeClr val="bg1"/>
          </a:solidFill>
          <a:ln w="57150">
            <a:solidFill>
              <a:schemeClr val="tx1"/>
            </a:solidFill>
            <a:round/>
            <a:headEnd/>
            <a:tailEnd/>
          </a:ln>
        </p:spPr>
        <p:txBody>
          <a:bodyPr wrap="none" anchor="ctr"/>
          <a:lstStyle/>
          <a:p>
            <a:pPr algn="ctr" eaLnBrk="0" hangingPunct="0">
              <a:spcBef>
                <a:spcPct val="0"/>
              </a:spcBef>
            </a:pPr>
            <a:r>
              <a:rPr lang="en-US" sz="2000"/>
              <a:t>k</a:t>
            </a:r>
          </a:p>
        </p:txBody>
      </p:sp>
      <p:sp>
        <p:nvSpPr>
          <p:cNvPr id="75786" name="Oval 8"/>
          <p:cNvSpPr>
            <a:spLocks noChangeArrowheads="1"/>
          </p:cNvSpPr>
          <p:nvPr/>
        </p:nvSpPr>
        <p:spPr bwMode="auto">
          <a:xfrm>
            <a:off x="6324600" y="3733800"/>
            <a:ext cx="533400" cy="533400"/>
          </a:xfrm>
          <a:prstGeom prst="ellipse">
            <a:avLst/>
          </a:prstGeom>
          <a:solidFill>
            <a:schemeClr val="bg1"/>
          </a:solidFill>
          <a:ln w="12700">
            <a:solidFill>
              <a:schemeClr val="tx1"/>
            </a:solidFill>
            <a:round/>
            <a:headEnd/>
            <a:tailEnd/>
          </a:ln>
        </p:spPr>
        <p:txBody>
          <a:bodyPr wrap="none" anchor="ctr"/>
          <a:lstStyle/>
          <a:p>
            <a:pPr algn="ctr" eaLnBrk="0" hangingPunct="0">
              <a:spcBef>
                <a:spcPct val="0"/>
              </a:spcBef>
            </a:pPr>
            <a:r>
              <a:rPr lang="en-US" sz="2000"/>
              <a:t>d</a:t>
            </a:r>
          </a:p>
        </p:txBody>
      </p:sp>
      <p:sp>
        <p:nvSpPr>
          <p:cNvPr id="75787" name="Oval 9"/>
          <p:cNvSpPr>
            <a:spLocks noChangeArrowheads="1"/>
          </p:cNvSpPr>
          <p:nvPr/>
        </p:nvSpPr>
        <p:spPr bwMode="auto">
          <a:xfrm>
            <a:off x="609600" y="3124200"/>
            <a:ext cx="1676400" cy="1905000"/>
          </a:xfrm>
          <a:prstGeom prst="ellipse">
            <a:avLst/>
          </a:prstGeom>
          <a:solidFill>
            <a:schemeClr val="bg1"/>
          </a:solidFill>
          <a:ln w="38100">
            <a:solidFill>
              <a:schemeClr val="tx1"/>
            </a:solidFill>
            <a:round/>
            <a:headEnd/>
            <a:tailEnd/>
          </a:ln>
        </p:spPr>
        <p:txBody>
          <a:bodyPr wrap="none" anchor="ctr"/>
          <a:lstStyle/>
          <a:p>
            <a:endParaRPr lang="en-US"/>
          </a:p>
        </p:txBody>
      </p:sp>
      <p:sp>
        <p:nvSpPr>
          <p:cNvPr id="75788" name="Oval 10"/>
          <p:cNvSpPr>
            <a:spLocks noChangeArrowheads="1"/>
          </p:cNvSpPr>
          <p:nvPr/>
        </p:nvSpPr>
        <p:spPr bwMode="auto">
          <a:xfrm>
            <a:off x="1143000" y="4419600"/>
            <a:ext cx="533400" cy="533400"/>
          </a:xfrm>
          <a:prstGeom prst="ellipse">
            <a:avLst/>
          </a:prstGeom>
          <a:solidFill>
            <a:schemeClr val="bg1"/>
          </a:solidFill>
          <a:ln w="12700">
            <a:solidFill>
              <a:schemeClr val="tx1"/>
            </a:solidFill>
            <a:round/>
            <a:headEnd/>
            <a:tailEnd/>
          </a:ln>
        </p:spPr>
        <p:txBody>
          <a:bodyPr wrap="none" anchor="ctr"/>
          <a:lstStyle/>
          <a:p>
            <a:pPr algn="ctr" eaLnBrk="0" hangingPunct="0">
              <a:spcBef>
                <a:spcPct val="0"/>
              </a:spcBef>
            </a:pPr>
            <a:r>
              <a:rPr lang="en-US" sz="2000"/>
              <a:t>b</a:t>
            </a:r>
          </a:p>
        </p:txBody>
      </p:sp>
      <p:sp>
        <p:nvSpPr>
          <p:cNvPr id="75789" name="Oval 11"/>
          <p:cNvSpPr>
            <a:spLocks noChangeArrowheads="1"/>
          </p:cNvSpPr>
          <p:nvPr/>
        </p:nvSpPr>
        <p:spPr bwMode="auto">
          <a:xfrm>
            <a:off x="685800" y="3886200"/>
            <a:ext cx="533400" cy="533400"/>
          </a:xfrm>
          <a:prstGeom prst="ellipse">
            <a:avLst/>
          </a:prstGeom>
          <a:solidFill>
            <a:schemeClr val="bg1"/>
          </a:solidFill>
          <a:ln w="12700">
            <a:solidFill>
              <a:schemeClr val="tx1"/>
            </a:solidFill>
            <a:round/>
            <a:headEnd/>
            <a:tailEnd/>
          </a:ln>
        </p:spPr>
        <p:txBody>
          <a:bodyPr wrap="none" anchor="ctr"/>
          <a:lstStyle/>
          <a:p>
            <a:pPr algn="ctr" eaLnBrk="0" hangingPunct="0">
              <a:spcBef>
                <a:spcPct val="0"/>
              </a:spcBef>
            </a:pPr>
            <a:r>
              <a:rPr lang="en-US" sz="2000"/>
              <a:t>i</a:t>
            </a:r>
          </a:p>
        </p:txBody>
      </p:sp>
      <p:sp>
        <p:nvSpPr>
          <p:cNvPr id="75790" name="Oval 12"/>
          <p:cNvSpPr>
            <a:spLocks noChangeArrowheads="1"/>
          </p:cNvSpPr>
          <p:nvPr/>
        </p:nvSpPr>
        <p:spPr bwMode="auto">
          <a:xfrm>
            <a:off x="1600200" y="3886200"/>
            <a:ext cx="533400" cy="533400"/>
          </a:xfrm>
          <a:prstGeom prst="ellipse">
            <a:avLst/>
          </a:prstGeom>
          <a:solidFill>
            <a:schemeClr val="bg1"/>
          </a:solidFill>
          <a:ln w="12700">
            <a:solidFill>
              <a:schemeClr val="tx1"/>
            </a:solidFill>
            <a:round/>
            <a:headEnd/>
            <a:tailEnd/>
          </a:ln>
        </p:spPr>
        <p:txBody>
          <a:bodyPr wrap="none" anchor="ctr"/>
          <a:lstStyle/>
          <a:p>
            <a:pPr algn="ctr" eaLnBrk="0" hangingPunct="0">
              <a:spcBef>
                <a:spcPct val="0"/>
              </a:spcBef>
            </a:pPr>
            <a:r>
              <a:rPr lang="en-US" sz="2000"/>
              <a:t>h</a:t>
            </a:r>
          </a:p>
        </p:txBody>
      </p:sp>
      <p:sp>
        <p:nvSpPr>
          <p:cNvPr id="75791" name="Oval 13"/>
          <p:cNvSpPr>
            <a:spLocks noChangeArrowheads="1"/>
          </p:cNvSpPr>
          <p:nvPr/>
        </p:nvSpPr>
        <p:spPr bwMode="auto">
          <a:xfrm>
            <a:off x="1143000" y="3276600"/>
            <a:ext cx="533400" cy="533400"/>
          </a:xfrm>
          <a:prstGeom prst="ellipse">
            <a:avLst/>
          </a:prstGeom>
          <a:solidFill>
            <a:schemeClr val="bg1"/>
          </a:solidFill>
          <a:ln w="57150">
            <a:solidFill>
              <a:schemeClr val="tx1"/>
            </a:solidFill>
            <a:round/>
            <a:headEnd/>
            <a:tailEnd/>
          </a:ln>
        </p:spPr>
        <p:txBody>
          <a:bodyPr wrap="none" anchor="ctr"/>
          <a:lstStyle/>
          <a:p>
            <a:pPr algn="ctr" eaLnBrk="0" hangingPunct="0">
              <a:spcBef>
                <a:spcPct val="0"/>
              </a:spcBef>
            </a:pPr>
            <a:r>
              <a:rPr lang="en-US" sz="2000"/>
              <a:t>j</a:t>
            </a:r>
          </a:p>
        </p:txBody>
      </p:sp>
      <p:sp>
        <p:nvSpPr>
          <p:cNvPr id="75792" name="Oval 14"/>
          <p:cNvSpPr>
            <a:spLocks noChangeArrowheads="1"/>
          </p:cNvSpPr>
          <p:nvPr/>
        </p:nvSpPr>
        <p:spPr bwMode="auto">
          <a:xfrm>
            <a:off x="2971800" y="3352800"/>
            <a:ext cx="1752600" cy="1371600"/>
          </a:xfrm>
          <a:prstGeom prst="ellipse">
            <a:avLst/>
          </a:prstGeom>
          <a:solidFill>
            <a:schemeClr val="bg1"/>
          </a:solidFill>
          <a:ln w="38100">
            <a:solidFill>
              <a:schemeClr val="tx1"/>
            </a:solidFill>
            <a:round/>
            <a:headEnd/>
            <a:tailEnd/>
          </a:ln>
        </p:spPr>
        <p:txBody>
          <a:bodyPr wrap="none" anchor="ctr"/>
          <a:lstStyle/>
          <a:p>
            <a:endParaRPr lang="en-US"/>
          </a:p>
        </p:txBody>
      </p:sp>
      <p:sp>
        <p:nvSpPr>
          <p:cNvPr id="75793" name="Oval 15"/>
          <p:cNvSpPr>
            <a:spLocks noChangeArrowheads="1"/>
          </p:cNvSpPr>
          <p:nvPr/>
        </p:nvSpPr>
        <p:spPr bwMode="auto">
          <a:xfrm>
            <a:off x="3200400" y="3657600"/>
            <a:ext cx="533400" cy="533400"/>
          </a:xfrm>
          <a:prstGeom prst="ellipse">
            <a:avLst/>
          </a:prstGeom>
          <a:solidFill>
            <a:schemeClr val="bg1"/>
          </a:solidFill>
          <a:ln w="57150">
            <a:solidFill>
              <a:schemeClr val="tx1"/>
            </a:solidFill>
            <a:round/>
            <a:headEnd/>
            <a:tailEnd/>
          </a:ln>
        </p:spPr>
        <p:txBody>
          <a:bodyPr wrap="none" anchor="ctr"/>
          <a:lstStyle/>
          <a:p>
            <a:pPr algn="ctr" eaLnBrk="0" hangingPunct="0">
              <a:spcBef>
                <a:spcPct val="0"/>
              </a:spcBef>
            </a:pPr>
            <a:r>
              <a:rPr lang="en-US" sz="2000"/>
              <a:t>g</a:t>
            </a:r>
          </a:p>
        </p:txBody>
      </p:sp>
      <p:sp>
        <p:nvSpPr>
          <p:cNvPr id="75794" name="Oval 16"/>
          <p:cNvSpPr>
            <a:spLocks noChangeArrowheads="1"/>
          </p:cNvSpPr>
          <p:nvPr/>
        </p:nvSpPr>
        <p:spPr bwMode="auto">
          <a:xfrm>
            <a:off x="3886200" y="3505200"/>
            <a:ext cx="533400" cy="533400"/>
          </a:xfrm>
          <a:prstGeom prst="ellipse">
            <a:avLst/>
          </a:prstGeom>
          <a:solidFill>
            <a:schemeClr val="bg1"/>
          </a:solidFill>
          <a:ln w="12700">
            <a:solidFill>
              <a:schemeClr val="tx1"/>
            </a:solidFill>
            <a:round/>
            <a:headEnd/>
            <a:tailEnd/>
          </a:ln>
        </p:spPr>
        <p:txBody>
          <a:bodyPr wrap="none" anchor="ctr"/>
          <a:lstStyle/>
          <a:p>
            <a:pPr algn="ctr" eaLnBrk="0" hangingPunct="0">
              <a:spcBef>
                <a:spcPct val="0"/>
              </a:spcBef>
            </a:pPr>
            <a:r>
              <a:rPr lang="en-US" sz="2000"/>
              <a:t>e</a:t>
            </a:r>
          </a:p>
        </p:txBody>
      </p:sp>
      <p:sp>
        <p:nvSpPr>
          <p:cNvPr id="75795" name="Oval 17"/>
          <p:cNvSpPr>
            <a:spLocks noChangeArrowheads="1"/>
          </p:cNvSpPr>
          <p:nvPr/>
        </p:nvSpPr>
        <p:spPr bwMode="auto">
          <a:xfrm>
            <a:off x="3657600" y="4114800"/>
            <a:ext cx="533400" cy="533400"/>
          </a:xfrm>
          <a:prstGeom prst="ellipse">
            <a:avLst/>
          </a:prstGeom>
          <a:solidFill>
            <a:schemeClr val="bg1"/>
          </a:solidFill>
          <a:ln w="12700">
            <a:solidFill>
              <a:schemeClr val="tx1"/>
            </a:solidFill>
            <a:round/>
            <a:headEnd/>
            <a:tailEnd/>
          </a:ln>
        </p:spPr>
        <p:txBody>
          <a:bodyPr wrap="none" anchor="ctr"/>
          <a:lstStyle/>
          <a:p>
            <a:pPr algn="ctr" eaLnBrk="0" hangingPunct="0">
              <a:spcBef>
                <a:spcPct val="0"/>
              </a:spcBef>
            </a:pPr>
            <a:r>
              <a:rPr lang="en-US" sz="2000"/>
              <a:t>f</a:t>
            </a:r>
          </a:p>
        </p:txBody>
      </p:sp>
      <p:sp>
        <p:nvSpPr>
          <p:cNvPr id="75796" name="Line 18"/>
          <p:cNvSpPr>
            <a:spLocks noChangeShapeType="1"/>
          </p:cNvSpPr>
          <p:nvPr/>
        </p:nvSpPr>
        <p:spPr bwMode="auto">
          <a:xfrm flipH="1">
            <a:off x="1981200" y="2286000"/>
            <a:ext cx="1905000" cy="1066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5797" name="Line 19"/>
          <p:cNvSpPr>
            <a:spLocks noChangeShapeType="1"/>
          </p:cNvSpPr>
          <p:nvPr/>
        </p:nvSpPr>
        <p:spPr bwMode="auto">
          <a:xfrm flipH="1">
            <a:off x="3886200" y="2438400"/>
            <a:ext cx="228600" cy="914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5798" name="Line 20"/>
          <p:cNvSpPr>
            <a:spLocks noChangeShapeType="1"/>
          </p:cNvSpPr>
          <p:nvPr/>
        </p:nvSpPr>
        <p:spPr bwMode="auto">
          <a:xfrm>
            <a:off x="4343400" y="2362200"/>
            <a:ext cx="1676400" cy="1219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5799" name="Line 21"/>
          <p:cNvSpPr>
            <a:spLocks noChangeShapeType="1"/>
          </p:cNvSpPr>
          <p:nvPr/>
        </p:nvSpPr>
        <p:spPr bwMode="auto">
          <a:xfrm>
            <a:off x="4419600" y="2286000"/>
            <a:ext cx="3429000" cy="914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5800" name="Rectangle 22"/>
          <p:cNvSpPr>
            <a:spLocks noGrp="1" noChangeArrowheads="1"/>
          </p:cNvSpPr>
          <p:nvPr>
            <p:ph type="body" idx="1"/>
          </p:nvPr>
        </p:nvSpPr>
        <p:spPr>
          <a:xfrm>
            <a:off x="152400" y="5105400"/>
            <a:ext cx="2590800" cy="457200"/>
          </a:xfrm>
          <a:noFill/>
        </p:spPr>
        <p:txBody>
          <a:bodyPr lIns="90488" tIns="44450" rIns="90488" bIns="44450"/>
          <a:lstStyle/>
          <a:p>
            <a:pPr algn="ctr">
              <a:buFont typeface="Wingdings" pitchFamily="2" charset="2"/>
              <a:buNone/>
            </a:pPr>
            <a:r>
              <a:rPr lang="en-US" sz="2400" smtClean="0">
                <a:latin typeface="Times New Roman" pitchFamily="18" charset="0"/>
              </a:rPr>
              <a:t>Cây con &lt;T</a:t>
            </a:r>
            <a:r>
              <a:rPr lang="en-US" sz="2400" baseline="-25000" smtClean="0">
                <a:latin typeface="Times New Roman" pitchFamily="18" charset="0"/>
              </a:rPr>
              <a:t>1</a:t>
            </a:r>
            <a:r>
              <a:rPr lang="en-US" sz="2400" smtClean="0">
                <a:latin typeface="Times New Roman" pitchFamily="18" charset="0"/>
              </a:rPr>
              <a:t>&gt; </a:t>
            </a:r>
          </a:p>
        </p:txBody>
      </p:sp>
      <p:sp>
        <p:nvSpPr>
          <p:cNvPr id="327703" name="Rectangle 23"/>
          <p:cNvSpPr>
            <a:spLocks noChangeArrowheads="1"/>
          </p:cNvSpPr>
          <p:nvPr/>
        </p:nvSpPr>
        <p:spPr bwMode="auto">
          <a:xfrm>
            <a:off x="2590800" y="4876800"/>
            <a:ext cx="2590800" cy="457200"/>
          </a:xfrm>
          <a:prstGeom prst="rect">
            <a:avLst/>
          </a:prstGeom>
          <a:noFill/>
          <a:ln w="12700">
            <a:noFill/>
            <a:miter lim="800000"/>
            <a:headEnd/>
            <a:tailEnd/>
          </a:ln>
          <a:effectLst/>
        </p:spPr>
        <p:txBody>
          <a:bodyPr lIns="90488" tIns="44450" rIns="90488" bIns="44450"/>
          <a:lstStyle/>
          <a:p>
            <a:pPr marL="461963" indent="-461963" algn="ctr" eaLnBrk="0" hangingPunct="0">
              <a:spcBef>
                <a:spcPct val="20000"/>
              </a:spcBef>
              <a:buClr>
                <a:schemeClr val="tx2"/>
              </a:buClr>
              <a:buSzPct val="75000"/>
              <a:buFont typeface="Monotype Sorts" charset="2"/>
              <a:buNone/>
              <a:defRPr/>
            </a:pPr>
            <a:r>
              <a:rPr lang="en-US" sz="2400">
                <a:effectLst>
                  <a:outerShdw blurRad="38100" dist="38100" dir="2700000" algn="tl">
                    <a:srgbClr val="C0C0C0"/>
                  </a:outerShdw>
                </a:effectLst>
              </a:rPr>
              <a:t>Cây con &lt;T</a:t>
            </a:r>
            <a:r>
              <a:rPr lang="en-US" sz="2400" baseline="-25000">
                <a:effectLst>
                  <a:outerShdw blurRad="38100" dist="38100" dir="2700000" algn="tl">
                    <a:srgbClr val="C0C0C0"/>
                  </a:outerShdw>
                </a:effectLst>
              </a:rPr>
              <a:t>2</a:t>
            </a:r>
            <a:r>
              <a:rPr lang="en-US" sz="2400">
                <a:effectLst>
                  <a:outerShdw blurRad="38100" dist="38100" dir="2700000" algn="tl">
                    <a:srgbClr val="C0C0C0"/>
                  </a:outerShdw>
                </a:effectLst>
              </a:rPr>
              <a:t>&gt; </a:t>
            </a:r>
          </a:p>
        </p:txBody>
      </p:sp>
      <p:sp>
        <p:nvSpPr>
          <p:cNvPr id="327704" name="Rectangle 24"/>
          <p:cNvSpPr>
            <a:spLocks noChangeArrowheads="1"/>
          </p:cNvSpPr>
          <p:nvPr/>
        </p:nvSpPr>
        <p:spPr bwMode="auto">
          <a:xfrm>
            <a:off x="5029200" y="4648200"/>
            <a:ext cx="2590800" cy="457200"/>
          </a:xfrm>
          <a:prstGeom prst="rect">
            <a:avLst/>
          </a:prstGeom>
          <a:noFill/>
          <a:ln w="12700">
            <a:noFill/>
            <a:miter lim="800000"/>
            <a:headEnd/>
            <a:tailEnd/>
          </a:ln>
          <a:effectLst/>
        </p:spPr>
        <p:txBody>
          <a:bodyPr lIns="90488" tIns="44450" rIns="90488" bIns="44450"/>
          <a:lstStyle/>
          <a:p>
            <a:pPr marL="461963" indent="-461963" algn="ctr" eaLnBrk="0" hangingPunct="0">
              <a:spcBef>
                <a:spcPct val="20000"/>
              </a:spcBef>
              <a:buClr>
                <a:schemeClr val="tx2"/>
              </a:buClr>
              <a:buSzPct val="75000"/>
              <a:buFont typeface="Monotype Sorts" charset="2"/>
              <a:buNone/>
              <a:defRPr/>
            </a:pPr>
            <a:r>
              <a:rPr lang="en-US" sz="2400">
                <a:effectLst>
                  <a:outerShdw blurRad="38100" dist="38100" dir="2700000" algn="tl">
                    <a:srgbClr val="C0C0C0"/>
                  </a:outerShdw>
                </a:effectLst>
              </a:rPr>
              <a:t>Cây con &lt;T</a:t>
            </a:r>
            <a:r>
              <a:rPr lang="en-US" sz="2400" baseline="-25000">
                <a:effectLst>
                  <a:outerShdw blurRad="38100" dist="38100" dir="2700000" algn="tl">
                    <a:srgbClr val="C0C0C0"/>
                  </a:outerShdw>
                </a:effectLst>
              </a:rPr>
              <a:t>3</a:t>
            </a:r>
            <a:r>
              <a:rPr lang="en-US" sz="2400">
                <a:effectLst>
                  <a:outerShdw blurRad="38100" dist="38100" dir="2700000" algn="tl">
                    <a:srgbClr val="C0C0C0"/>
                  </a:outerShdw>
                </a:effectLst>
              </a:rPr>
              <a:t>&gt; </a:t>
            </a:r>
          </a:p>
        </p:txBody>
      </p:sp>
      <p:sp>
        <p:nvSpPr>
          <p:cNvPr id="327705" name="Rectangle 25"/>
          <p:cNvSpPr>
            <a:spLocks noChangeArrowheads="1"/>
          </p:cNvSpPr>
          <p:nvPr/>
        </p:nvSpPr>
        <p:spPr bwMode="auto">
          <a:xfrm>
            <a:off x="7162800" y="3733800"/>
            <a:ext cx="1981200" cy="457200"/>
          </a:xfrm>
          <a:prstGeom prst="rect">
            <a:avLst/>
          </a:prstGeom>
          <a:noFill/>
          <a:ln w="12700">
            <a:noFill/>
            <a:miter lim="800000"/>
            <a:headEnd/>
            <a:tailEnd/>
          </a:ln>
          <a:effectLst/>
        </p:spPr>
        <p:txBody>
          <a:bodyPr lIns="90488" tIns="44450" rIns="90488" bIns="44450"/>
          <a:lstStyle/>
          <a:p>
            <a:pPr marL="461963" indent="-461963" algn="ctr" eaLnBrk="0" hangingPunct="0">
              <a:spcBef>
                <a:spcPct val="20000"/>
              </a:spcBef>
              <a:buClr>
                <a:schemeClr val="tx2"/>
              </a:buClr>
              <a:buSzPct val="75000"/>
              <a:buFont typeface="Monotype Sorts" charset="2"/>
              <a:buNone/>
              <a:defRPr/>
            </a:pPr>
            <a:r>
              <a:rPr lang="en-US" sz="2400">
                <a:effectLst>
                  <a:outerShdw blurRad="38100" dist="38100" dir="2700000" algn="tl">
                    <a:srgbClr val="C0C0C0"/>
                  </a:outerShdw>
                </a:effectLst>
              </a:rPr>
              <a:t>Cây con &lt;T</a:t>
            </a:r>
            <a:r>
              <a:rPr lang="en-US" sz="2400" baseline="-25000">
                <a:effectLst>
                  <a:outerShdw blurRad="38100" dist="38100" dir="2700000" algn="tl">
                    <a:srgbClr val="C0C0C0"/>
                  </a:outerShdw>
                </a:effectLst>
              </a:rPr>
              <a:t>4</a:t>
            </a:r>
            <a:r>
              <a:rPr lang="en-US" sz="2400">
                <a:effectLst>
                  <a:outerShdw blurRad="38100" dist="38100" dir="2700000" algn="tl">
                    <a:srgbClr val="C0C0C0"/>
                  </a:outerShdw>
                </a:effectLst>
              </a:rPr>
              <a:t>&gt; </a:t>
            </a:r>
          </a:p>
        </p:txBody>
      </p:sp>
      <p:sp>
        <p:nvSpPr>
          <p:cNvPr id="327706" name="Rectangle 26"/>
          <p:cNvSpPr>
            <a:spLocks noChangeArrowheads="1"/>
          </p:cNvSpPr>
          <p:nvPr/>
        </p:nvSpPr>
        <p:spPr bwMode="auto">
          <a:xfrm>
            <a:off x="4572000" y="1600200"/>
            <a:ext cx="1524000" cy="457200"/>
          </a:xfrm>
          <a:prstGeom prst="rect">
            <a:avLst/>
          </a:prstGeom>
          <a:solidFill>
            <a:srgbClr val="FF3300"/>
          </a:solidFill>
          <a:ln w="12700">
            <a:noFill/>
            <a:miter lim="800000"/>
            <a:headEnd/>
            <a:tailEnd/>
          </a:ln>
          <a:effectLst/>
        </p:spPr>
        <p:txBody>
          <a:bodyPr lIns="90488" tIns="44450" rIns="90488" bIns="44450"/>
          <a:lstStyle/>
          <a:p>
            <a:pPr marL="461963" indent="-461963" algn="ctr" eaLnBrk="0" hangingPunct="0">
              <a:spcBef>
                <a:spcPct val="20000"/>
              </a:spcBef>
              <a:buClr>
                <a:schemeClr val="tx2"/>
              </a:buClr>
              <a:buSzPct val="75000"/>
              <a:buFont typeface="Monotype Sorts" charset="2"/>
              <a:buNone/>
              <a:defRPr/>
            </a:pPr>
            <a:r>
              <a:rPr lang="en-US" sz="2400" b="1">
                <a:solidFill>
                  <a:schemeClr val="bg1"/>
                </a:solidFill>
                <a:effectLst>
                  <a:outerShdw blurRad="38100" dist="38100" dir="2700000" algn="tl">
                    <a:srgbClr val="000000"/>
                  </a:outerShdw>
                </a:effectLst>
              </a:rPr>
              <a:t>Cây &lt;T&gt; </a:t>
            </a:r>
          </a:p>
        </p:txBody>
      </p:sp>
    </p:spTree>
  </p:cSld>
  <p:clrMapOvr>
    <a:masterClrMapping/>
  </p:clrMapOvr>
  <p:transition>
    <p:strips dir="ru"/>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1174A4ED-3861-4A46-A9CE-7501B5345368}" type="slidenum">
              <a:rPr lang="en-US" sz="1000" smtClean="0">
                <a:latin typeface="Verdana" pitchFamily="34" charset="0"/>
              </a:rPr>
              <a:pPr eaLnBrk="1" hangingPunct="1"/>
              <a:t>61</a:t>
            </a:fld>
            <a:endParaRPr lang="en-US" sz="1000" dirty="0" smtClean="0">
              <a:latin typeface="Verdana" pitchFamily="34" charset="0"/>
            </a:endParaRPr>
          </a:p>
        </p:txBody>
      </p:sp>
      <p:sp>
        <p:nvSpPr>
          <p:cNvPr id="76803"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76804"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76805" name="Rectangle 2"/>
          <p:cNvSpPr>
            <a:spLocks noGrp="1" noChangeArrowheads="1"/>
          </p:cNvSpPr>
          <p:nvPr>
            <p:ph type="title"/>
          </p:nvPr>
        </p:nvSpPr>
        <p:spPr/>
        <p:txBody>
          <a:bodyPr/>
          <a:lstStyle/>
          <a:p>
            <a:r>
              <a:rPr lang="en-US" dirty="0"/>
              <a:t>Tree ADT </a:t>
            </a:r>
            <a:r>
              <a:rPr lang="en-US" dirty="0" smtClean="0"/>
              <a:t>(4)</a:t>
            </a:r>
          </a:p>
        </p:txBody>
      </p:sp>
      <p:sp>
        <p:nvSpPr>
          <p:cNvPr id="76806" name="Oval 4"/>
          <p:cNvSpPr>
            <a:spLocks noChangeArrowheads="1"/>
          </p:cNvSpPr>
          <p:nvPr/>
        </p:nvSpPr>
        <p:spPr bwMode="auto">
          <a:xfrm>
            <a:off x="3962400" y="1752600"/>
            <a:ext cx="533400" cy="533400"/>
          </a:xfrm>
          <a:prstGeom prst="ellipse">
            <a:avLst/>
          </a:prstGeom>
          <a:solidFill>
            <a:schemeClr val="bg1"/>
          </a:solidFill>
          <a:ln w="57150">
            <a:solidFill>
              <a:schemeClr val="tx1"/>
            </a:solidFill>
            <a:round/>
            <a:headEnd/>
            <a:tailEnd/>
          </a:ln>
        </p:spPr>
        <p:txBody>
          <a:bodyPr wrap="none" anchor="ctr"/>
          <a:lstStyle/>
          <a:p>
            <a:pPr algn="ctr" eaLnBrk="0" hangingPunct="0">
              <a:spcBef>
                <a:spcPct val="0"/>
              </a:spcBef>
            </a:pPr>
            <a:r>
              <a:rPr lang="en-US" sz="2400"/>
              <a:t>a</a:t>
            </a:r>
          </a:p>
        </p:txBody>
      </p:sp>
      <p:sp>
        <p:nvSpPr>
          <p:cNvPr id="76807" name="Oval 5"/>
          <p:cNvSpPr>
            <a:spLocks noChangeArrowheads="1"/>
          </p:cNvSpPr>
          <p:nvPr/>
        </p:nvSpPr>
        <p:spPr bwMode="auto">
          <a:xfrm>
            <a:off x="7848600" y="3048000"/>
            <a:ext cx="533400" cy="533400"/>
          </a:xfrm>
          <a:prstGeom prst="ellipse">
            <a:avLst/>
          </a:prstGeom>
          <a:solidFill>
            <a:schemeClr val="bg1"/>
          </a:solidFill>
          <a:ln w="57150">
            <a:solidFill>
              <a:schemeClr val="tx1"/>
            </a:solidFill>
            <a:round/>
            <a:headEnd/>
            <a:tailEnd/>
          </a:ln>
        </p:spPr>
        <p:txBody>
          <a:bodyPr wrap="none" anchor="ctr"/>
          <a:lstStyle/>
          <a:p>
            <a:pPr algn="ctr" eaLnBrk="0" hangingPunct="0">
              <a:spcBef>
                <a:spcPct val="0"/>
              </a:spcBef>
            </a:pPr>
            <a:r>
              <a:rPr lang="en-US" sz="2400"/>
              <a:t>c</a:t>
            </a:r>
          </a:p>
        </p:txBody>
      </p:sp>
      <p:sp>
        <p:nvSpPr>
          <p:cNvPr id="76808" name="Oval 6"/>
          <p:cNvSpPr>
            <a:spLocks noChangeArrowheads="1"/>
          </p:cNvSpPr>
          <p:nvPr/>
        </p:nvSpPr>
        <p:spPr bwMode="auto">
          <a:xfrm>
            <a:off x="6019800" y="3200400"/>
            <a:ext cx="533400" cy="533400"/>
          </a:xfrm>
          <a:prstGeom prst="ellipse">
            <a:avLst/>
          </a:prstGeom>
          <a:solidFill>
            <a:schemeClr val="bg1"/>
          </a:solidFill>
          <a:ln w="57150">
            <a:solidFill>
              <a:schemeClr val="tx1"/>
            </a:solidFill>
            <a:round/>
            <a:headEnd/>
            <a:tailEnd/>
          </a:ln>
        </p:spPr>
        <p:txBody>
          <a:bodyPr wrap="none" anchor="ctr"/>
          <a:lstStyle/>
          <a:p>
            <a:pPr algn="ctr" eaLnBrk="0" hangingPunct="0">
              <a:spcBef>
                <a:spcPct val="0"/>
              </a:spcBef>
            </a:pPr>
            <a:r>
              <a:rPr lang="en-US" sz="2400"/>
              <a:t>k</a:t>
            </a:r>
          </a:p>
        </p:txBody>
      </p:sp>
      <p:sp>
        <p:nvSpPr>
          <p:cNvPr id="76809" name="Oval 7"/>
          <p:cNvSpPr>
            <a:spLocks noChangeArrowheads="1"/>
          </p:cNvSpPr>
          <p:nvPr/>
        </p:nvSpPr>
        <p:spPr bwMode="auto">
          <a:xfrm>
            <a:off x="6096000" y="4343400"/>
            <a:ext cx="533400" cy="533400"/>
          </a:xfrm>
          <a:prstGeom prst="ellipse">
            <a:avLst/>
          </a:prstGeom>
          <a:solidFill>
            <a:schemeClr val="bg1"/>
          </a:solidFill>
          <a:ln w="12700">
            <a:solidFill>
              <a:schemeClr val="tx1"/>
            </a:solidFill>
            <a:round/>
            <a:headEnd/>
            <a:tailEnd/>
          </a:ln>
        </p:spPr>
        <p:txBody>
          <a:bodyPr wrap="none" anchor="ctr"/>
          <a:lstStyle/>
          <a:p>
            <a:pPr algn="ctr" eaLnBrk="0" hangingPunct="0">
              <a:spcBef>
                <a:spcPct val="0"/>
              </a:spcBef>
            </a:pPr>
            <a:r>
              <a:rPr lang="en-US" sz="2400"/>
              <a:t>d</a:t>
            </a:r>
          </a:p>
        </p:txBody>
      </p:sp>
      <p:sp>
        <p:nvSpPr>
          <p:cNvPr id="76810" name="Oval 8"/>
          <p:cNvSpPr>
            <a:spLocks noChangeArrowheads="1"/>
          </p:cNvSpPr>
          <p:nvPr/>
        </p:nvSpPr>
        <p:spPr bwMode="auto">
          <a:xfrm>
            <a:off x="1371600" y="4343400"/>
            <a:ext cx="533400" cy="533400"/>
          </a:xfrm>
          <a:prstGeom prst="ellipse">
            <a:avLst/>
          </a:prstGeom>
          <a:solidFill>
            <a:schemeClr val="bg1"/>
          </a:solidFill>
          <a:ln w="12700">
            <a:solidFill>
              <a:schemeClr val="tx1"/>
            </a:solidFill>
            <a:round/>
            <a:headEnd/>
            <a:tailEnd/>
          </a:ln>
        </p:spPr>
        <p:txBody>
          <a:bodyPr wrap="none" anchor="ctr"/>
          <a:lstStyle/>
          <a:p>
            <a:pPr algn="ctr" eaLnBrk="0" hangingPunct="0">
              <a:spcBef>
                <a:spcPct val="0"/>
              </a:spcBef>
            </a:pPr>
            <a:r>
              <a:rPr lang="en-US" sz="2400"/>
              <a:t>b</a:t>
            </a:r>
          </a:p>
        </p:txBody>
      </p:sp>
      <p:sp>
        <p:nvSpPr>
          <p:cNvPr id="76811" name="Oval 9"/>
          <p:cNvSpPr>
            <a:spLocks noChangeArrowheads="1"/>
          </p:cNvSpPr>
          <p:nvPr/>
        </p:nvSpPr>
        <p:spPr bwMode="auto">
          <a:xfrm>
            <a:off x="457200" y="4343400"/>
            <a:ext cx="533400" cy="533400"/>
          </a:xfrm>
          <a:prstGeom prst="ellipse">
            <a:avLst/>
          </a:prstGeom>
          <a:solidFill>
            <a:schemeClr val="bg1"/>
          </a:solidFill>
          <a:ln w="12700">
            <a:solidFill>
              <a:schemeClr val="tx1"/>
            </a:solidFill>
            <a:round/>
            <a:headEnd/>
            <a:tailEnd/>
          </a:ln>
        </p:spPr>
        <p:txBody>
          <a:bodyPr wrap="none" anchor="ctr"/>
          <a:lstStyle/>
          <a:p>
            <a:pPr algn="ctr" eaLnBrk="0" hangingPunct="0">
              <a:spcBef>
                <a:spcPct val="0"/>
              </a:spcBef>
            </a:pPr>
            <a:r>
              <a:rPr lang="en-US" sz="2400"/>
              <a:t>i</a:t>
            </a:r>
          </a:p>
        </p:txBody>
      </p:sp>
      <p:sp>
        <p:nvSpPr>
          <p:cNvPr id="76812" name="Oval 10"/>
          <p:cNvSpPr>
            <a:spLocks noChangeArrowheads="1"/>
          </p:cNvSpPr>
          <p:nvPr/>
        </p:nvSpPr>
        <p:spPr bwMode="auto">
          <a:xfrm>
            <a:off x="2209800" y="4343400"/>
            <a:ext cx="533400" cy="533400"/>
          </a:xfrm>
          <a:prstGeom prst="ellipse">
            <a:avLst/>
          </a:prstGeom>
          <a:solidFill>
            <a:schemeClr val="bg1"/>
          </a:solidFill>
          <a:ln w="12700">
            <a:solidFill>
              <a:schemeClr val="tx1"/>
            </a:solidFill>
            <a:round/>
            <a:headEnd/>
            <a:tailEnd/>
          </a:ln>
        </p:spPr>
        <p:txBody>
          <a:bodyPr wrap="none" anchor="ctr"/>
          <a:lstStyle/>
          <a:p>
            <a:pPr algn="ctr" eaLnBrk="0" hangingPunct="0">
              <a:spcBef>
                <a:spcPct val="0"/>
              </a:spcBef>
            </a:pPr>
            <a:r>
              <a:rPr lang="en-US" sz="2400"/>
              <a:t>h</a:t>
            </a:r>
          </a:p>
        </p:txBody>
      </p:sp>
      <p:sp>
        <p:nvSpPr>
          <p:cNvPr id="76813" name="Oval 11"/>
          <p:cNvSpPr>
            <a:spLocks noChangeArrowheads="1"/>
          </p:cNvSpPr>
          <p:nvPr/>
        </p:nvSpPr>
        <p:spPr bwMode="auto">
          <a:xfrm>
            <a:off x="1524000" y="3124200"/>
            <a:ext cx="533400" cy="533400"/>
          </a:xfrm>
          <a:prstGeom prst="ellipse">
            <a:avLst/>
          </a:prstGeom>
          <a:solidFill>
            <a:schemeClr val="bg1"/>
          </a:solidFill>
          <a:ln w="57150">
            <a:solidFill>
              <a:schemeClr val="tx1"/>
            </a:solidFill>
            <a:round/>
            <a:headEnd/>
            <a:tailEnd/>
          </a:ln>
        </p:spPr>
        <p:txBody>
          <a:bodyPr wrap="none" anchor="ctr"/>
          <a:lstStyle/>
          <a:p>
            <a:pPr algn="ctr" eaLnBrk="0" hangingPunct="0">
              <a:spcBef>
                <a:spcPct val="0"/>
              </a:spcBef>
            </a:pPr>
            <a:r>
              <a:rPr lang="en-US" sz="2400"/>
              <a:t>j</a:t>
            </a:r>
          </a:p>
        </p:txBody>
      </p:sp>
      <p:sp>
        <p:nvSpPr>
          <p:cNvPr id="76814" name="Oval 12"/>
          <p:cNvSpPr>
            <a:spLocks noChangeArrowheads="1"/>
          </p:cNvSpPr>
          <p:nvPr/>
        </p:nvSpPr>
        <p:spPr bwMode="auto">
          <a:xfrm>
            <a:off x="3886200" y="3200400"/>
            <a:ext cx="533400" cy="533400"/>
          </a:xfrm>
          <a:prstGeom prst="ellipse">
            <a:avLst/>
          </a:prstGeom>
          <a:solidFill>
            <a:schemeClr val="bg1"/>
          </a:solidFill>
          <a:ln w="57150">
            <a:solidFill>
              <a:schemeClr val="tx1"/>
            </a:solidFill>
            <a:round/>
            <a:headEnd/>
            <a:tailEnd/>
          </a:ln>
        </p:spPr>
        <p:txBody>
          <a:bodyPr wrap="none" anchor="ctr"/>
          <a:lstStyle/>
          <a:p>
            <a:pPr algn="ctr" eaLnBrk="0" hangingPunct="0">
              <a:spcBef>
                <a:spcPct val="0"/>
              </a:spcBef>
            </a:pPr>
            <a:r>
              <a:rPr lang="en-US" sz="2400"/>
              <a:t>g</a:t>
            </a:r>
          </a:p>
        </p:txBody>
      </p:sp>
      <p:sp>
        <p:nvSpPr>
          <p:cNvPr id="76815" name="Oval 13"/>
          <p:cNvSpPr>
            <a:spLocks noChangeArrowheads="1"/>
          </p:cNvSpPr>
          <p:nvPr/>
        </p:nvSpPr>
        <p:spPr bwMode="auto">
          <a:xfrm>
            <a:off x="4495800" y="4343400"/>
            <a:ext cx="533400" cy="533400"/>
          </a:xfrm>
          <a:prstGeom prst="ellipse">
            <a:avLst/>
          </a:prstGeom>
          <a:solidFill>
            <a:schemeClr val="bg1"/>
          </a:solidFill>
          <a:ln w="12700">
            <a:solidFill>
              <a:schemeClr val="tx1"/>
            </a:solidFill>
            <a:round/>
            <a:headEnd/>
            <a:tailEnd/>
          </a:ln>
        </p:spPr>
        <p:txBody>
          <a:bodyPr wrap="none" anchor="ctr"/>
          <a:lstStyle/>
          <a:p>
            <a:pPr algn="ctr" eaLnBrk="0" hangingPunct="0">
              <a:spcBef>
                <a:spcPct val="0"/>
              </a:spcBef>
            </a:pPr>
            <a:r>
              <a:rPr lang="en-US" sz="2400"/>
              <a:t>e</a:t>
            </a:r>
          </a:p>
        </p:txBody>
      </p:sp>
      <p:sp>
        <p:nvSpPr>
          <p:cNvPr id="76816" name="Oval 14"/>
          <p:cNvSpPr>
            <a:spLocks noChangeArrowheads="1"/>
          </p:cNvSpPr>
          <p:nvPr/>
        </p:nvSpPr>
        <p:spPr bwMode="auto">
          <a:xfrm>
            <a:off x="3200400" y="4343400"/>
            <a:ext cx="533400" cy="533400"/>
          </a:xfrm>
          <a:prstGeom prst="ellipse">
            <a:avLst/>
          </a:prstGeom>
          <a:solidFill>
            <a:schemeClr val="bg1"/>
          </a:solidFill>
          <a:ln w="12700">
            <a:solidFill>
              <a:schemeClr val="tx1"/>
            </a:solidFill>
            <a:round/>
            <a:headEnd/>
            <a:tailEnd/>
          </a:ln>
        </p:spPr>
        <p:txBody>
          <a:bodyPr wrap="none" anchor="ctr"/>
          <a:lstStyle/>
          <a:p>
            <a:pPr algn="ctr" eaLnBrk="0" hangingPunct="0">
              <a:spcBef>
                <a:spcPct val="0"/>
              </a:spcBef>
            </a:pPr>
            <a:r>
              <a:rPr lang="en-US" sz="2400"/>
              <a:t>f</a:t>
            </a:r>
          </a:p>
        </p:txBody>
      </p:sp>
      <p:sp>
        <p:nvSpPr>
          <p:cNvPr id="76817" name="Line 15"/>
          <p:cNvSpPr>
            <a:spLocks noChangeShapeType="1"/>
          </p:cNvSpPr>
          <p:nvPr/>
        </p:nvSpPr>
        <p:spPr bwMode="auto">
          <a:xfrm flipH="1">
            <a:off x="1981200" y="2133600"/>
            <a:ext cx="1981200" cy="1066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6818" name="Line 16"/>
          <p:cNvSpPr>
            <a:spLocks noChangeShapeType="1"/>
          </p:cNvSpPr>
          <p:nvPr/>
        </p:nvSpPr>
        <p:spPr bwMode="auto">
          <a:xfrm flipH="1">
            <a:off x="4114800" y="2286000"/>
            <a:ext cx="76200" cy="914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6819" name="Line 17"/>
          <p:cNvSpPr>
            <a:spLocks noChangeShapeType="1"/>
          </p:cNvSpPr>
          <p:nvPr/>
        </p:nvSpPr>
        <p:spPr bwMode="auto">
          <a:xfrm>
            <a:off x="4419600" y="2209800"/>
            <a:ext cx="1676400" cy="1066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6820" name="Line 18"/>
          <p:cNvSpPr>
            <a:spLocks noChangeShapeType="1"/>
          </p:cNvSpPr>
          <p:nvPr/>
        </p:nvSpPr>
        <p:spPr bwMode="auto">
          <a:xfrm>
            <a:off x="4495800" y="2133600"/>
            <a:ext cx="3429000" cy="914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6821" name="Rectangle 19"/>
          <p:cNvSpPr>
            <a:spLocks noGrp="1" noChangeArrowheads="1"/>
          </p:cNvSpPr>
          <p:nvPr>
            <p:ph type="body" idx="1"/>
          </p:nvPr>
        </p:nvSpPr>
        <p:spPr>
          <a:xfrm>
            <a:off x="381000" y="4953000"/>
            <a:ext cx="2590800" cy="609600"/>
          </a:xfrm>
          <a:noFill/>
        </p:spPr>
        <p:txBody>
          <a:bodyPr lIns="90488" tIns="44450" rIns="90488" bIns="44450"/>
          <a:lstStyle/>
          <a:p>
            <a:pPr algn="ctr">
              <a:buFont typeface="Wingdings" pitchFamily="2" charset="2"/>
              <a:buNone/>
            </a:pPr>
            <a:r>
              <a:rPr lang="en-US" sz="2400" smtClean="0">
                <a:latin typeface="Times New Roman" pitchFamily="18" charset="0"/>
              </a:rPr>
              <a:t>Cây con &lt;T</a:t>
            </a:r>
            <a:r>
              <a:rPr lang="en-US" sz="2400" baseline="-25000" smtClean="0">
                <a:latin typeface="Times New Roman" pitchFamily="18" charset="0"/>
              </a:rPr>
              <a:t>1</a:t>
            </a:r>
            <a:r>
              <a:rPr lang="en-US" sz="2400" smtClean="0">
                <a:latin typeface="Times New Roman" pitchFamily="18" charset="0"/>
              </a:rPr>
              <a:t>&gt; </a:t>
            </a:r>
          </a:p>
        </p:txBody>
      </p:sp>
      <p:sp>
        <p:nvSpPr>
          <p:cNvPr id="329748" name="Rectangle 20"/>
          <p:cNvSpPr>
            <a:spLocks noChangeArrowheads="1"/>
          </p:cNvSpPr>
          <p:nvPr/>
        </p:nvSpPr>
        <p:spPr bwMode="auto">
          <a:xfrm>
            <a:off x="2819400" y="4953000"/>
            <a:ext cx="2590800" cy="457200"/>
          </a:xfrm>
          <a:prstGeom prst="rect">
            <a:avLst/>
          </a:prstGeom>
          <a:noFill/>
          <a:ln w="12700">
            <a:noFill/>
            <a:miter lim="800000"/>
            <a:headEnd/>
            <a:tailEnd/>
          </a:ln>
          <a:effectLst/>
        </p:spPr>
        <p:txBody>
          <a:bodyPr lIns="90488" tIns="44450" rIns="90488" bIns="44450"/>
          <a:lstStyle/>
          <a:p>
            <a:pPr marL="461963" indent="-461963" algn="ctr" eaLnBrk="0" hangingPunct="0">
              <a:spcBef>
                <a:spcPct val="20000"/>
              </a:spcBef>
              <a:buClr>
                <a:schemeClr val="tx2"/>
              </a:buClr>
              <a:buSzPct val="75000"/>
              <a:buFont typeface="Monotype Sorts" charset="2"/>
              <a:buNone/>
              <a:defRPr/>
            </a:pPr>
            <a:r>
              <a:rPr lang="en-US" sz="2400">
                <a:effectLst>
                  <a:outerShdw blurRad="38100" dist="38100" dir="2700000" algn="tl">
                    <a:srgbClr val="C0C0C0"/>
                  </a:outerShdw>
                </a:effectLst>
              </a:rPr>
              <a:t>Cây con &lt;T</a:t>
            </a:r>
            <a:r>
              <a:rPr lang="en-US" sz="2400" baseline="-25000">
                <a:effectLst>
                  <a:outerShdw blurRad="38100" dist="38100" dir="2700000" algn="tl">
                    <a:srgbClr val="C0C0C0"/>
                  </a:outerShdw>
                </a:effectLst>
              </a:rPr>
              <a:t>2</a:t>
            </a:r>
            <a:r>
              <a:rPr lang="en-US" sz="2400">
                <a:effectLst>
                  <a:outerShdw blurRad="38100" dist="38100" dir="2700000" algn="tl">
                    <a:srgbClr val="C0C0C0"/>
                  </a:outerShdw>
                </a:effectLst>
              </a:rPr>
              <a:t>&gt; </a:t>
            </a:r>
          </a:p>
        </p:txBody>
      </p:sp>
      <p:sp>
        <p:nvSpPr>
          <p:cNvPr id="329749" name="Rectangle 21"/>
          <p:cNvSpPr>
            <a:spLocks noChangeArrowheads="1"/>
          </p:cNvSpPr>
          <p:nvPr/>
        </p:nvSpPr>
        <p:spPr bwMode="auto">
          <a:xfrm>
            <a:off x="5181600" y="4953000"/>
            <a:ext cx="2590800" cy="609600"/>
          </a:xfrm>
          <a:prstGeom prst="rect">
            <a:avLst/>
          </a:prstGeom>
          <a:noFill/>
          <a:ln w="12700">
            <a:noFill/>
            <a:miter lim="800000"/>
            <a:headEnd/>
            <a:tailEnd/>
          </a:ln>
          <a:effectLst/>
        </p:spPr>
        <p:txBody>
          <a:bodyPr lIns="90488" tIns="44450" rIns="90488" bIns="44450"/>
          <a:lstStyle/>
          <a:p>
            <a:pPr marL="461963" indent="-461963" algn="ctr" eaLnBrk="0" hangingPunct="0">
              <a:spcBef>
                <a:spcPct val="20000"/>
              </a:spcBef>
              <a:buClr>
                <a:schemeClr val="tx2"/>
              </a:buClr>
              <a:buSzPct val="75000"/>
              <a:buFont typeface="Monotype Sorts" charset="2"/>
              <a:buNone/>
              <a:defRPr/>
            </a:pPr>
            <a:r>
              <a:rPr lang="en-US" sz="2400">
                <a:effectLst>
                  <a:outerShdw blurRad="38100" dist="38100" dir="2700000" algn="tl">
                    <a:srgbClr val="C0C0C0"/>
                  </a:outerShdw>
                </a:effectLst>
              </a:rPr>
              <a:t>Cây con &lt;T</a:t>
            </a:r>
            <a:r>
              <a:rPr lang="en-US" sz="2400" baseline="-25000">
                <a:effectLst>
                  <a:outerShdw blurRad="38100" dist="38100" dir="2700000" algn="tl">
                    <a:srgbClr val="C0C0C0"/>
                  </a:outerShdw>
                </a:effectLst>
              </a:rPr>
              <a:t>3</a:t>
            </a:r>
            <a:r>
              <a:rPr lang="en-US" sz="2400">
                <a:effectLst>
                  <a:outerShdw blurRad="38100" dist="38100" dir="2700000" algn="tl">
                    <a:srgbClr val="C0C0C0"/>
                  </a:outerShdw>
                </a:effectLst>
              </a:rPr>
              <a:t>&gt; </a:t>
            </a:r>
          </a:p>
        </p:txBody>
      </p:sp>
      <p:sp>
        <p:nvSpPr>
          <p:cNvPr id="329750" name="Rectangle 22"/>
          <p:cNvSpPr>
            <a:spLocks noChangeArrowheads="1"/>
          </p:cNvSpPr>
          <p:nvPr/>
        </p:nvSpPr>
        <p:spPr bwMode="auto">
          <a:xfrm>
            <a:off x="7162800" y="3657600"/>
            <a:ext cx="1981200" cy="609600"/>
          </a:xfrm>
          <a:prstGeom prst="rect">
            <a:avLst/>
          </a:prstGeom>
          <a:noFill/>
          <a:ln w="12700">
            <a:noFill/>
            <a:miter lim="800000"/>
            <a:headEnd/>
            <a:tailEnd/>
          </a:ln>
          <a:effectLst/>
        </p:spPr>
        <p:txBody>
          <a:bodyPr lIns="90488" tIns="44450" rIns="90488" bIns="44450"/>
          <a:lstStyle/>
          <a:p>
            <a:pPr marL="461963" indent="-461963" algn="ctr" eaLnBrk="0" hangingPunct="0">
              <a:spcBef>
                <a:spcPct val="20000"/>
              </a:spcBef>
              <a:buClr>
                <a:schemeClr val="tx2"/>
              </a:buClr>
              <a:buSzPct val="75000"/>
              <a:buFont typeface="Monotype Sorts" charset="2"/>
              <a:buNone/>
              <a:defRPr/>
            </a:pPr>
            <a:r>
              <a:rPr lang="en-US" sz="2400">
                <a:effectLst>
                  <a:outerShdw blurRad="38100" dist="38100" dir="2700000" algn="tl">
                    <a:srgbClr val="C0C0C0"/>
                  </a:outerShdw>
                </a:effectLst>
              </a:rPr>
              <a:t>Cây con &lt;T</a:t>
            </a:r>
            <a:r>
              <a:rPr lang="en-US" sz="2400" baseline="-25000">
                <a:effectLst>
                  <a:outerShdw blurRad="38100" dist="38100" dir="2700000" algn="tl">
                    <a:srgbClr val="C0C0C0"/>
                  </a:outerShdw>
                </a:effectLst>
              </a:rPr>
              <a:t>4</a:t>
            </a:r>
            <a:r>
              <a:rPr lang="en-US" sz="2400">
                <a:effectLst>
                  <a:outerShdw blurRad="38100" dist="38100" dir="2700000" algn="tl">
                    <a:srgbClr val="C0C0C0"/>
                  </a:outerShdw>
                </a:effectLst>
              </a:rPr>
              <a:t>&gt; </a:t>
            </a:r>
          </a:p>
        </p:txBody>
      </p:sp>
      <p:sp>
        <p:nvSpPr>
          <p:cNvPr id="76825" name="Line 24"/>
          <p:cNvSpPr>
            <a:spLocks noChangeShapeType="1"/>
          </p:cNvSpPr>
          <p:nvPr/>
        </p:nvSpPr>
        <p:spPr bwMode="auto">
          <a:xfrm flipH="1">
            <a:off x="838200" y="3657600"/>
            <a:ext cx="762000" cy="685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6826" name="Line 25"/>
          <p:cNvSpPr>
            <a:spLocks noChangeShapeType="1"/>
          </p:cNvSpPr>
          <p:nvPr/>
        </p:nvSpPr>
        <p:spPr bwMode="auto">
          <a:xfrm flipH="1">
            <a:off x="1676400" y="3657600"/>
            <a:ext cx="76200" cy="685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6827" name="Line 26"/>
          <p:cNvSpPr>
            <a:spLocks noChangeShapeType="1"/>
          </p:cNvSpPr>
          <p:nvPr/>
        </p:nvSpPr>
        <p:spPr bwMode="auto">
          <a:xfrm>
            <a:off x="1905000" y="3657600"/>
            <a:ext cx="533400" cy="609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6828" name="Line 27"/>
          <p:cNvSpPr>
            <a:spLocks noChangeShapeType="1"/>
          </p:cNvSpPr>
          <p:nvPr/>
        </p:nvSpPr>
        <p:spPr bwMode="auto">
          <a:xfrm flipH="1">
            <a:off x="3429000" y="3733800"/>
            <a:ext cx="609600" cy="6096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6829" name="Line 28"/>
          <p:cNvSpPr>
            <a:spLocks noChangeShapeType="1"/>
          </p:cNvSpPr>
          <p:nvPr/>
        </p:nvSpPr>
        <p:spPr bwMode="auto">
          <a:xfrm>
            <a:off x="4267200" y="3733800"/>
            <a:ext cx="457200" cy="6096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6830" name="Line 29"/>
          <p:cNvSpPr>
            <a:spLocks noChangeShapeType="1"/>
          </p:cNvSpPr>
          <p:nvPr/>
        </p:nvSpPr>
        <p:spPr bwMode="auto">
          <a:xfrm flipH="1">
            <a:off x="6324600" y="3733800"/>
            <a:ext cx="0" cy="6096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29758" name="Rectangle 30"/>
          <p:cNvSpPr>
            <a:spLocks noChangeArrowheads="1"/>
          </p:cNvSpPr>
          <p:nvPr/>
        </p:nvSpPr>
        <p:spPr bwMode="auto">
          <a:xfrm>
            <a:off x="4648200" y="1447800"/>
            <a:ext cx="1524000" cy="457200"/>
          </a:xfrm>
          <a:prstGeom prst="rect">
            <a:avLst/>
          </a:prstGeom>
          <a:solidFill>
            <a:srgbClr val="FF3300"/>
          </a:solidFill>
          <a:ln w="12700">
            <a:noFill/>
            <a:miter lim="800000"/>
            <a:headEnd/>
            <a:tailEnd/>
          </a:ln>
          <a:effectLst/>
        </p:spPr>
        <p:txBody>
          <a:bodyPr lIns="90488" tIns="44450" rIns="90488" bIns="44450"/>
          <a:lstStyle/>
          <a:p>
            <a:pPr marL="461963" indent="-461963" algn="ctr" eaLnBrk="0" hangingPunct="0">
              <a:spcBef>
                <a:spcPct val="20000"/>
              </a:spcBef>
              <a:buClr>
                <a:schemeClr val="tx2"/>
              </a:buClr>
              <a:buSzPct val="75000"/>
              <a:buFont typeface="Monotype Sorts" charset="2"/>
              <a:buNone/>
              <a:defRPr/>
            </a:pPr>
            <a:r>
              <a:rPr lang="en-US" sz="2400" b="1">
                <a:solidFill>
                  <a:schemeClr val="bg1"/>
                </a:solidFill>
                <a:effectLst>
                  <a:outerShdw blurRad="38100" dist="38100" dir="2700000" algn="tl">
                    <a:srgbClr val="000000"/>
                  </a:outerShdw>
                </a:effectLst>
              </a:rPr>
              <a:t>Cây &lt;T&gt; </a:t>
            </a:r>
          </a:p>
        </p:txBody>
      </p:sp>
    </p:spTree>
  </p:cSld>
  <p:clrMapOvr>
    <a:masterClrMapping/>
  </p:clrMapOvr>
  <p:transition>
    <p:strips dir="ru"/>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278E8CF4-D463-4FC3-A70A-5F0D1831B6A3}" type="slidenum">
              <a:rPr lang="en-US" sz="1000" smtClean="0">
                <a:latin typeface="Verdana" pitchFamily="34" charset="0"/>
              </a:rPr>
              <a:pPr eaLnBrk="1" hangingPunct="1"/>
              <a:t>62</a:t>
            </a:fld>
            <a:endParaRPr lang="en-US" sz="1000" dirty="0" smtClean="0">
              <a:latin typeface="Verdana" pitchFamily="34" charset="0"/>
            </a:endParaRPr>
          </a:p>
        </p:txBody>
      </p:sp>
      <p:sp>
        <p:nvSpPr>
          <p:cNvPr id="77827"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77828"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77829" name="Rectangle 2"/>
          <p:cNvSpPr>
            <a:spLocks noGrp="1" noChangeArrowheads="1"/>
          </p:cNvSpPr>
          <p:nvPr>
            <p:ph type="title"/>
          </p:nvPr>
        </p:nvSpPr>
        <p:spPr>
          <a:xfrm>
            <a:off x="1371600" y="233363"/>
            <a:ext cx="7391400" cy="563562"/>
          </a:xfrm>
        </p:spPr>
        <p:txBody>
          <a:bodyPr/>
          <a:lstStyle/>
          <a:p>
            <a:r>
              <a:rPr lang="en-US" dirty="0"/>
              <a:t>Tree ADT </a:t>
            </a:r>
            <a:r>
              <a:rPr lang="en-US" dirty="0" smtClean="0"/>
              <a:t>(5)</a:t>
            </a:r>
          </a:p>
        </p:txBody>
      </p:sp>
      <p:sp>
        <p:nvSpPr>
          <p:cNvPr id="77830" name="Rectangle 3"/>
          <p:cNvSpPr>
            <a:spLocks noGrp="1" noChangeArrowheads="1"/>
          </p:cNvSpPr>
          <p:nvPr>
            <p:ph type="body" idx="1"/>
          </p:nvPr>
        </p:nvSpPr>
        <p:spPr/>
        <p:txBody>
          <a:bodyPr/>
          <a:lstStyle/>
          <a:p>
            <a:r>
              <a:rPr lang="en-US" dirty="0" err="1" smtClean="0"/>
              <a:t>Các</a:t>
            </a:r>
            <a:r>
              <a:rPr lang="en-US" dirty="0" smtClean="0"/>
              <a:t> </a:t>
            </a:r>
            <a:r>
              <a:rPr lang="en-US" dirty="0" err="1" smtClean="0"/>
              <a:t>tính</a:t>
            </a:r>
            <a:r>
              <a:rPr lang="en-US" dirty="0" smtClean="0"/>
              <a:t> </a:t>
            </a:r>
            <a:r>
              <a:rPr lang="en-US" dirty="0" err="1" smtClean="0"/>
              <a:t>chất</a:t>
            </a:r>
            <a:r>
              <a:rPr lang="en-US" dirty="0" smtClean="0"/>
              <a:t> </a:t>
            </a:r>
            <a:r>
              <a:rPr lang="en-US" dirty="0" err="1" smtClean="0"/>
              <a:t>của</a:t>
            </a:r>
            <a:r>
              <a:rPr lang="en-US" dirty="0" smtClean="0"/>
              <a:t> </a:t>
            </a:r>
            <a:r>
              <a:rPr lang="en-US" dirty="0" err="1" smtClean="0"/>
              <a:t>cây</a:t>
            </a:r>
            <a:r>
              <a:rPr lang="en-US" dirty="0" smtClean="0"/>
              <a:t>:</a:t>
            </a:r>
          </a:p>
          <a:p>
            <a:pPr lvl="1"/>
            <a:r>
              <a:rPr lang="en-US" dirty="0" smtClean="0">
                <a:latin typeface="Arial" pitchFamily="34" charset="0"/>
              </a:rPr>
              <a:t>Node </a:t>
            </a:r>
            <a:r>
              <a:rPr lang="en-US" dirty="0" err="1" smtClean="0">
                <a:latin typeface="Arial" pitchFamily="34" charset="0"/>
              </a:rPr>
              <a:t>gốc</a:t>
            </a:r>
            <a:r>
              <a:rPr lang="en-US" dirty="0" smtClean="0">
                <a:latin typeface="Arial" pitchFamily="34" charset="0"/>
              </a:rPr>
              <a:t> </a:t>
            </a:r>
            <a:r>
              <a:rPr lang="en-US" dirty="0" err="1" smtClean="0">
                <a:latin typeface="Arial" pitchFamily="34" charset="0"/>
              </a:rPr>
              <a:t>không</a:t>
            </a:r>
            <a:r>
              <a:rPr lang="en-US" dirty="0" smtClean="0">
                <a:latin typeface="Arial" pitchFamily="34" charset="0"/>
              </a:rPr>
              <a:t> </a:t>
            </a:r>
            <a:r>
              <a:rPr lang="en-US" dirty="0" err="1" smtClean="0">
                <a:latin typeface="Arial" pitchFamily="34" charset="0"/>
              </a:rPr>
              <a:t>có</a:t>
            </a:r>
            <a:r>
              <a:rPr lang="en-US" dirty="0" smtClean="0">
                <a:latin typeface="Arial" pitchFamily="34" charset="0"/>
              </a:rPr>
              <a:t> node cha</a:t>
            </a:r>
          </a:p>
          <a:p>
            <a:pPr lvl="1"/>
            <a:r>
              <a:rPr lang="en-US" dirty="0" err="1" smtClean="0">
                <a:latin typeface="Arial" pitchFamily="34" charset="0"/>
              </a:rPr>
              <a:t>Mỗi</a:t>
            </a:r>
            <a:r>
              <a:rPr lang="en-US" dirty="0" smtClean="0">
                <a:latin typeface="Arial" pitchFamily="34" charset="0"/>
              </a:rPr>
              <a:t> node con </a:t>
            </a:r>
            <a:r>
              <a:rPr lang="en-US" dirty="0" err="1" smtClean="0">
                <a:latin typeface="Arial" pitchFamily="34" charset="0"/>
              </a:rPr>
              <a:t>chỉ</a:t>
            </a:r>
            <a:r>
              <a:rPr lang="en-US" dirty="0" smtClean="0">
                <a:latin typeface="Arial" pitchFamily="34" charset="0"/>
              </a:rPr>
              <a:t> </a:t>
            </a:r>
            <a:r>
              <a:rPr lang="en-US" dirty="0" err="1" smtClean="0">
                <a:latin typeface="Arial" pitchFamily="34" charset="0"/>
              </a:rPr>
              <a:t>có</a:t>
            </a:r>
            <a:r>
              <a:rPr lang="en-US" dirty="0" smtClean="0">
                <a:latin typeface="Arial" pitchFamily="34" charset="0"/>
              </a:rPr>
              <a:t> 1 node cha</a:t>
            </a:r>
          </a:p>
          <a:p>
            <a:pPr lvl="1"/>
            <a:r>
              <a:rPr lang="en-US" dirty="0" err="1" smtClean="0">
                <a:latin typeface="Arial" pitchFamily="34" charset="0"/>
              </a:rPr>
              <a:t>Mỗi</a:t>
            </a:r>
            <a:r>
              <a:rPr lang="en-US" dirty="0" smtClean="0">
                <a:latin typeface="Arial" pitchFamily="34" charset="0"/>
              </a:rPr>
              <a:t> node </a:t>
            </a:r>
            <a:r>
              <a:rPr lang="en-US" dirty="0" err="1" smtClean="0">
                <a:latin typeface="Arial" pitchFamily="34" charset="0"/>
              </a:rPr>
              <a:t>có</a:t>
            </a:r>
            <a:r>
              <a:rPr lang="en-US" dirty="0" smtClean="0">
                <a:latin typeface="Arial" pitchFamily="34" charset="0"/>
              </a:rPr>
              <a:t> </a:t>
            </a:r>
            <a:r>
              <a:rPr lang="en-US" dirty="0" err="1" smtClean="0">
                <a:latin typeface="Arial" pitchFamily="34" charset="0"/>
              </a:rPr>
              <a:t>thể</a:t>
            </a:r>
            <a:r>
              <a:rPr lang="en-US" dirty="0" smtClean="0">
                <a:latin typeface="Arial" pitchFamily="34" charset="0"/>
              </a:rPr>
              <a:t> </a:t>
            </a:r>
            <a:r>
              <a:rPr lang="en-US" dirty="0" err="1" smtClean="0">
                <a:latin typeface="Arial" pitchFamily="34" charset="0"/>
              </a:rPr>
              <a:t>có</a:t>
            </a:r>
            <a:r>
              <a:rPr lang="en-US" dirty="0" smtClean="0">
                <a:latin typeface="Arial" pitchFamily="34" charset="0"/>
              </a:rPr>
              <a:t> </a:t>
            </a:r>
            <a:r>
              <a:rPr lang="en-US" dirty="0" err="1" smtClean="0">
                <a:latin typeface="Arial" pitchFamily="34" charset="0"/>
              </a:rPr>
              <a:t>nhiều</a:t>
            </a:r>
            <a:r>
              <a:rPr lang="en-US" dirty="0" smtClean="0">
                <a:latin typeface="Arial" pitchFamily="34" charset="0"/>
              </a:rPr>
              <a:t> node con</a:t>
            </a:r>
          </a:p>
          <a:p>
            <a:pPr lvl="1"/>
            <a:r>
              <a:rPr lang="en-US" dirty="0" err="1" smtClean="0">
                <a:latin typeface="Arial" pitchFamily="34" charset="0"/>
              </a:rPr>
              <a:t>Không</a:t>
            </a:r>
            <a:r>
              <a:rPr lang="en-US" dirty="0" smtClean="0">
                <a:latin typeface="Arial" pitchFamily="34" charset="0"/>
              </a:rPr>
              <a:t> </a:t>
            </a:r>
            <a:r>
              <a:rPr lang="en-US" dirty="0" err="1" smtClean="0">
                <a:latin typeface="Arial" pitchFamily="34" charset="0"/>
              </a:rPr>
              <a:t>có</a:t>
            </a:r>
            <a:r>
              <a:rPr lang="en-US" dirty="0" smtClean="0">
                <a:latin typeface="Arial" pitchFamily="34" charset="0"/>
              </a:rPr>
              <a:t> </a:t>
            </a:r>
            <a:r>
              <a:rPr lang="en-US" dirty="0" err="1" smtClean="0">
                <a:latin typeface="Arial" pitchFamily="34" charset="0"/>
              </a:rPr>
              <a:t>chu</a:t>
            </a:r>
            <a:r>
              <a:rPr lang="en-US" dirty="0" smtClean="0">
                <a:latin typeface="Arial" pitchFamily="34" charset="0"/>
              </a:rPr>
              <a:t> </a:t>
            </a:r>
            <a:r>
              <a:rPr lang="en-US" dirty="0" err="1" smtClean="0">
                <a:latin typeface="Arial" pitchFamily="34" charset="0"/>
              </a:rPr>
              <a:t>trình</a:t>
            </a:r>
            <a:endParaRPr lang="en-US" dirty="0" smtClean="0">
              <a:latin typeface="Arial" pitchFamily="34" charset="0"/>
            </a:endParaRPr>
          </a:p>
          <a:p>
            <a:endParaRPr lang="en-US" dirty="0" smtClean="0"/>
          </a:p>
        </p:txBody>
      </p:sp>
    </p:spTree>
  </p:cSld>
  <p:clrMapOvr>
    <a:masterClrMapping/>
  </p:clrMapOvr>
  <p:transition>
    <p:strips dir="ru"/>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33363"/>
            <a:ext cx="7391400" cy="563562"/>
          </a:xfrm>
        </p:spPr>
        <p:txBody>
          <a:bodyPr/>
          <a:lstStyle/>
          <a:p>
            <a:r>
              <a:rPr lang="en-US" dirty="0"/>
              <a:t>Tree ADT </a:t>
            </a:r>
            <a:r>
              <a:rPr lang="en-US" dirty="0" smtClean="0"/>
              <a:t>(6)</a:t>
            </a:r>
            <a:endParaRPr lang="en-US" dirty="0"/>
          </a:p>
        </p:txBody>
      </p:sp>
      <p:sp>
        <p:nvSpPr>
          <p:cNvPr id="3" name="Content Placeholder 2"/>
          <p:cNvSpPr>
            <a:spLocks noGrp="1"/>
          </p:cNvSpPr>
          <p:nvPr>
            <p:ph idx="1"/>
          </p:nvPr>
        </p:nvSpPr>
        <p:spPr/>
        <p:txBody>
          <a:bodyPr/>
          <a:lstStyle/>
          <a:p>
            <a:r>
              <a:rPr lang="en-US" dirty="0" err="1" smtClean="0"/>
              <a:t>Các</a:t>
            </a:r>
            <a:r>
              <a:rPr lang="en-US" dirty="0" smtClean="0"/>
              <a:t> </a:t>
            </a:r>
            <a:r>
              <a:rPr lang="en-US" dirty="0" err="1" smtClean="0"/>
              <a:t>thao</a:t>
            </a:r>
            <a:r>
              <a:rPr lang="en-US" dirty="0" smtClean="0"/>
              <a:t> </a:t>
            </a:r>
            <a:r>
              <a:rPr lang="en-US" dirty="0" err="1" smtClean="0"/>
              <a:t>tác</a:t>
            </a:r>
            <a:r>
              <a:rPr lang="en-US" dirty="0" smtClean="0"/>
              <a:t> </a:t>
            </a:r>
            <a:r>
              <a:rPr lang="en-US" dirty="0" err="1" smtClean="0"/>
              <a:t>cơ</a:t>
            </a:r>
            <a:r>
              <a:rPr lang="en-US" dirty="0" smtClean="0"/>
              <a:t> </a:t>
            </a:r>
            <a:r>
              <a:rPr lang="en-US" dirty="0" err="1" smtClean="0"/>
              <a:t>bản</a:t>
            </a:r>
            <a:r>
              <a:rPr lang="en-US" dirty="0" smtClean="0"/>
              <a:t> </a:t>
            </a:r>
            <a:r>
              <a:rPr lang="en-US" dirty="0" err="1" smtClean="0"/>
              <a:t>trên</a:t>
            </a:r>
            <a:r>
              <a:rPr lang="en-US" dirty="0" smtClean="0"/>
              <a:t> </a:t>
            </a:r>
            <a:r>
              <a:rPr lang="en-US" dirty="0" err="1" smtClean="0"/>
              <a:t>cây</a:t>
            </a:r>
            <a:r>
              <a:rPr lang="en-US" dirty="0" smtClean="0"/>
              <a:t>:</a:t>
            </a:r>
          </a:p>
          <a:p>
            <a:pPr lvl="1"/>
            <a:r>
              <a:rPr lang="en-US" dirty="0" err="1" smtClean="0"/>
              <a:t>Khởi</a:t>
            </a:r>
            <a:r>
              <a:rPr lang="en-US" dirty="0" smtClean="0"/>
              <a:t> </a:t>
            </a:r>
            <a:r>
              <a:rPr lang="en-US" dirty="0" err="1" smtClean="0"/>
              <a:t>tạo</a:t>
            </a:r>
            <a:r>
              <a:rPr lang="en-US" dirty="0" smtClean="0"/>
              <a:t> </a:t>
            </a:r>
            <a:r>
              <a:rPr lang="en-US" dirty="0" err="1" smtClean="0"/>
              <a:t>cây</a:t>
            </a:r>
            <a:r>
              <a:rPr lang="en-US" dirty="0" smtClean="0"/>
              <a:t> </a:t>
            </a:r>
            <a:r>
              <a:rPr lang="en-US" dirty="0" err="1" smtClean="0"/>
              <a:t>rỗng</a:t>
            </a:r>
            <a:endParaRPr lang="en-US" dirty="0" smtClean="0"/>
          </a:p>
          <a:p>
            <a:pPr lvl="1"/>
            <a:r>
              <a:rPr lang="en-US" dirty="0" err="1" smtClean="0"/>
              <a:t>Xóa</a:t>
            </a:r>
            <a:r>
              <a:rPr lang="en-US" dirty="0" smtClean="0"/>
              <a:t> </a:t>
            </a:r>
            <a:r>
              <a:rPr lang="en-US" dirty="0" err="1" smtClean="0"/>
              <a:t>cây</a:t>
            </a:r>
            <a:endParaRPr lang="en-US" dirty="0" smtClean="0"/>
          </a:p>
          <a:p>
            <a:pPr lvl="1"/>
            <a:r>
              <a:rPr lang="en-US" dirty="0" err="1" smtClean="0"/>
              <a:t>Thêm</a:t>
            </a:r>
            <a:r>
              <a:rPr lang="en-US" dirty="0" smtClean="0"/>
              <a:t> </a:t>
            </a:r>
            <a:r>
              <a:rPr lang="en-US" dirty="0" err="1" smtClean="0"/>
              <a:t>một</a:t>
            </a:r>
            <a:r>
              <a:rPr lang="en-US" dirty="0" smtClean="0"/>
              <a:t> node</a:t>
            </a:r>
          </a:p>
          <a:p>
            <a:pPr lvl="1"/>
            <a:r>
              <a:rPr lang="en-US" dirty="0" err="1" smtClean="0"/>
              <a:t>Xóa</a:t>
            </a:r>
            <a:r>
              <a:rPr lang="en-US" dirty="0" smtClean="0"/>
              <a:t> </a:t>
            </a:r>
            <a:r>
              <a:rPr lang="en-US" dirty="0" err="1" smtClean="0"/>
              <a:t>một</a:t>
            </a:r>
            <a:r>
              <a:rPr lang="en-US" dirty="0" smtClean="0"/>
              <a:t> node</a:t>
            </a:r>
          </a:p>
          <a:p>
            <a:pPr lvl="1"/>
            <a:r>
              <a:rPr lang="en-US" dirty="0" err="1" smtClean="0"/>
              <a:t>Duyệt</a:t>
            </a:r>
            <a:r>
              <a:rPr lang="en-US" dirty="0" smtClean="0"/>
              <a:t> </a:t>
            </a:r>
            <a:r>
              <a:rPr lang="en-US" dirty="0" err="1" smtClean="0"/>
              <a:t>cây</a:t>
            </a:r>
            <a:endParaRPr lang="en-US" dirty="0" smtClean="0"/>
          </a:p>
          <a:p>
            <a:pPr lvl="1"/>
            <a:r>
              <a:rPr lang="en-US" dirty="0" err="1" smtClean="0"/>
              <a:t>Kiểm</a:t>
            </a:r>
            <a:r>
              <a:rPr lang="en-US" dirty="0" smtClean="0"/>
              <a:t> </a:t>
            </a:r>
            <a:r>
              <a:rPr lang="en-US" dirty="0" err="1" smtClean="0"/>
              <a:t>tra</a:t>
            </a:r>
            <a:r>
              <a:rPr lang="en-US" dirty="0" smtClean="0"/>
              <a:t> </a:t>
            </a:r>
            <a:r>
              <a:rPr lang="en-US" dirty="0" err="1" smtClean="0"/>
              <a:t>cây</a:t>
            </a:r>
            <a:r>
              <a:rPr lang="en-US" dirty="0" smtClean="0"/>
              <a:t> </a:t>
            </a:r>
            <a:r>
              <a:rPr lang="en-US" dirty="0" err="1" smtClean="0"/>
              <a:t>rỗng</a:t>
            </a:r>
            <a:endParaRPr lang="en-US" dirty="0" smtClean="0"/>
          </a:p>
          <a:p>
            <a:pPr lvl="1"/>
            <a:r>
              <a:rPr lang="en-US" dirty="0" err="1" smtClean="0"/>
              <a:t>Đếm</a:t>
            </a:r>
            <a:r>
              <a:rPr lang="en-US" dirty="0" smtClean="0"/>
              <a:t> </a:t>
            </a:r>
            <a:r>
              <a:rPr lang="en-US" dirty="0" err="1" smtClean="0"/>
              <a:t>số</a:t>
            </a:r>
            <a:r>
              <a:rPr lang="en-US" dirty="0" smtClean="0"/>
              <a:t> node </a:t>
            </a:r>
            <a:r>
              <a:rPr lang="en-US" dirty="0" err="1" smtClean="0"/>
              <a:t>trong</a:t>
            </a:r>
            <a:r>
              <a:rPr lang="en-US" dirty="0" smtClean="0"/>
              <a:t> </a:t>
            </a:r>
            <a:r>
              <a:rPr lang="en-US" dirty="0" err="1" smtClean="0"/>
              <a:t>cây</a:t>
            </a:r>
            <a:endParaRPr lang="en-US" dirty="0" smtClean="0"/>
          </a:p>
          <a:p>
            <a:pPr lvl="1"/>
            <a:r>
              <a:rPr lang="en-US" dirty="0" err="1" smtClean="0"/>
              <a:t>Tính</a:t>
            </a:r>
            <a:r>
              <a:rPr lang="en-US" dirty="0" smtClean="0"/>
              <a:t> </a:t>
            </a:r>
            <a:r>
              <a:rPr lang="en-US" dirty="0" err="1" smtClean="0"/>
              <a:t>chiều</a:t>
            </a:r>
            <a:r>
              <a:rPr lang="en-US" dirty="0" smtClean="0"/>
              <a:t> </a:t>
            </a:r>
            <a:r>
              <a:rPr lang="en-US" dirty="0" err="1" smtClean="0"/>
              <a:t>cao</a:t>
            </a:r>
            <a:r>
              <a:rPr lang="en-US" dirty="0" smtClean="0"/>
              <a:t> </a:t>
            </a:r>
            <a:r>
              <a:rPr lang="en-US" dirty="0" err="1" smtClean="0"/>
              <a:t>của</a:t>
            </a:r>
            <a:r>
              <a:rPr lang="en-US" dirty="0" smtClean="0"/>
              <a:t> </a:t>
            </a:r>
            <a:r>
              <a:rPr lang="en-US" dirty="0" err="1" smtClean="0"/>
              <a:t>cây</a:t>
            </a:r>
            <a:endParaRPr lang="en-US" dirty="0" smtClean="0"/>
          </a:p>
          <a:p>
            <a:pPr lvl="1"/>
            <a:endParaRPr lang="en-US" dirty="0"/>
          </a:p>
        </p:txBody>
      </p:sp>
      <p:sp>
        <p:nvSpPr>
          <p:cNvPr id="4" name="Slide Number Placeholder 3"/>
          <p:cNvSpPr>
            <a:spLocks noGrp="1"/>
          </p:cNvSpPr>
          <p:nvPr>
            <p:ph type="sldNum" sz="quarter" idx="10"/>
          </p:nvPr>
        </p:nvSpPr>
        <p:spPr/>
        <p:txBody>
          <a:bodyPr/>
          <a:lstStyle/>
          <a:p>
            <a:pPr>
              <a:defRPr/>
            </a:pPr>
            <a:fld id="{9CEE71B8-37E4-43B1-A1AB-7166D8C040FC}" type="slidenum">
              <a:rPr lang="en-US" smtClean="0"/>
              <a:pPr>
                <a:defRPr/>
              </a:pPr>
              <a:t>63</a:t>
            </a:fld>
            <a:endParaRPr lang="en-US" dirty="0"/>
          </a:p>
        </p:txBody>
      </p:sp>
      <p:sp>
        <p:nvSpPr>
          <p:cNvPr id="5" name="Date Placeholder 4"/>
          <p:cNvSpPr>
            <a:spLocks noGrp="1"/>
          </p:cNvSpPr>
          <p:nvPr>
            <p:ph type="dt" sz="half" idx="11"/>
          </p:nvPr>
        </p:nvSpPr>
        <p:spPr/>
        <p:txBody>
          <a:bodyPr/>
          <a:lstStyle/>
          <a:p>
            <a:pPr>
              <a:defRPr/>
            </a:pPr>
            <a:r>
              <a:rPr lang="en-US" smtClean="0"/>
              <a:t>Winter 2012</a:t>
            </a:r>
            <a:endParaRPr lang="en-US"/>
          </a:p>
        </p:txBody>
      </p:sp>
      <p:sp>
        <p:nvSpPr>
          <p:cNvPr id="6" name="Footer Placeholder 5"/>
          <p:cNvSpPr>
            <a:spLocks noGrp="1"/>
          </p:cNvSpPr>
          <p:nvPr>
            <p:ph type="ftr" sz="quarter" idx="12"/>
          </p:nvPr>
        </p:nvSpPr>
        <p:spPr/>
        <p:txBody>
          <a:bodyPr/>
          <a:lstStyle/>
          <a:p>
            <a:pPr>
              <a:defRPr/>
            </a:pPr>
            <a:r>
              <a:rPr lang="en-US" smtClean="0"/>
              <a:t>(C) Nguyen Tri Tuan - DH.KHTN Tp.HCM</a:t>
            </a:r>
            <a:endParaRPr lang="en-US"/>
          </a:p>
        </p:txBody>
      </p:sp>
    </p:spTree>
    <p:extLst>
      <p:ext uri="{BB962C8B-B14F-4D97-AF65-F5344CB8AC3E}">
        <p14:creationId xmlns:p14="http://schemas.microsoft.com/office/powerpoint/2010/main" val="3630688410"/>
      </p:ext>
    </p:extLst>
  </p:cSld>
  <p:clrMapOvr>
    <a:masterClrMapping/>
  </p:clrMapOvr>
  <p:transition>
    <p:strips dir="ru"/>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A40DCBB4-3A6A-4B0F-8D9A-45E50D7D6A37}" type="slidenum">
              <a:rPr lang="en-US" sz="1000" smtClean="0">
                <a:latin typeface="Verdana" pitchFamily="34" charset="0"/>
              </a:rPr>
              <a:pPr eaLnBrk="1" hangingPunct="1"/>
              <a:t>64</a:t>
            </a:fld>
            <a:endParaRPr lang="en-US" sz="1000" dirty="0" smtClean="0">
              <a:latin typeface="Verdana" pitchFamily="34" charset="0"/>
            </a:endParaRPr>
          </a:p>
        </p:txBody>
      </p:sp>
      <p:sp>
        <p:nvSpPr>
          <p:cNvPr id="78851"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78852"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78853" name="Rectangle 2"/>
          <p:cNvSpPr>
            <a:spLocks noGrp="1" noChangeArrowheads="1"/>
          </p:cNvSpPr>
          <p:nvPr>
            <p:ph type="title"/>
          </p:nvPr>
        </p:nvSpPr>
        <p:spPr>
          <a:xfrm>
            <a:off x="1371600" y="233363"/>
            <a:ext cx="7391400" cy="563562"/>
          </a:xfrm>
        </p:spPr>
        <p:txBody>
          <a:bodyPr/>
          <a:lstStyle/>
          <a:p>
            <a:r>
              <a:rPr lang="en-US" dirty="0" err="1" smtClean="0"/>
              <a:t>Các</a:t>
            </a:r>
            <a:r>
              <a:rPr lang="en-US" dirty="0" smtClean="0"/>
              <a:t> </a:t>
            </a:r>
            <a:r>
              <a:rPr lang="en-US" dirty="0" err="1" smtClean="0"/>
              <a:t>thuật</a:t>
            </a:r>
            <a:r>
              <a:rPr lang="en-US" dirty="0" smtClean="0"/>
              <a:t> </a:t>
            </a:r>
            <a:r>
              <a:rPr lang="en-US" dirty="0" err="1" smtClean="0"/>
              <a:t>ngữ</a:t>
            </a:r>
            <a:r>
              <a:rPr lang="en-US" dirty="0" smtClean="0"/>
              <a:t> </a:t>
            </a:r>
            <a:r>
              <a:rPr lang="en-US" dirty="0" err="1" smtClean="0"/>
              <a:t>liên</a:t>
            </a:r>
            <a:r>
              <a:rPr lang="en-US" dirty="0" smtClean="0"/>
              <a:t> </a:t>
            </a:r>
            <a:r>
              <a:rPr lang="en-US" dirty="0" err="1" smtClean="0"/>
              <a:t>quan</a:t>
            </a:r>
            <a:r>
              <a:rPr lang="en-US" dirty="0" smtClean="0"/>
              <a:t> (1)</a:t>
            </a:r>
          </a:p>
        </p:txBody>
      </p:sp>
      <p:sp>
        <p:nvSpPr>
          <p:cNvPr id="78854" name="Rectangle 3"/>
          <p:cNvSpPr>
            <a:spLocks noGrp="1" noChangeArrowheads="1"/>
          </p:cNvSpPr>
          <p:nvPr>
            <p:ph type="body" idx="1"/>
          </p:nvPr>
        </p:nvSpPr>
        <p:spPr/>
        <p:txBody>
          <a:bodyPr/>
          <a:lstStyle/>
          <a:p>
            <a:r>
              <a:rPr lang="en-US" sz="2400" dirty="0" smtClean="0">
                <a:solidFill>
                  <a:srgbClr val="C00000"/>
                </a:solidFill>
              </a:rPr>
              <a:t>Node</a:t>
            </a:r>
            <a:r>
              <a:rPr lang="en-US" sz="2400" dirty="0" smtClean="0"/>
              <a:t>: </a:t>
            </a:r>
            <a:r>
              <a:rPr lang="en-US" sz="2400" dirty="0" err="1" smtClean="0"/>
              <a:t>là</a:t>
            </a:r>
            <a:r>
              <a:rPr lang="en-US" sz="2400" dirty="0" smtClean="0"/>
              <a:t> 1 </a:t>
            </a:r>
            <a:r>
              <a:rPr lang="en-US" sz="2400" dirty="0" err="1" smtClean="0"/>
              <a:t>phần</a:t>
            </a:r>
            <a:r>
              <a:rPr lang="en-US" sz="2400" dirty="0" smtClean="0"/>
              <a:t> </a:t>
            </a:r>
            <a:r>
              <a:rPr lang="en-US" sz="2400" dirty="0" err="1" smtClean="0"/>
              <a:t>tử</a:t>
            </a:r>
            <a:r>
              <a:rPr lang="en-US" sz="2400" dirty="0" smtClean="0"/>
              <a:t> </a:t>
            </a:r>
            <a:r>
              <a:rPr lang="en-US" sz="2400" dirty="0" err="1" smtClean="0"/>
              <a:t>trong</a:t>
            </a:r>
            <a:r>
              <a:rPr lang="en-US" sz="2400" dirty="0" smtClean="0"/>
              <a:t> </a:t>
            </a:r>
            <a:r>
              <a:rPr lang="en-US" sz="2400" dirty="0" err="1" smtClean="0"/>
              <a:t>cây</a:t>
            </a:r>
            <a:r>
              <a:rPr lang="en-US" sz="2400" dirty="0" smtClean="0"/>
              <a:t>. </a:t>
            </a:r>
            <a:r>
              <a:rPr lang="en-US" sz="2400" dirty="0" err="1" smtClean="0"/>
              <a:t>Mỗi</a:t>
            </a:r>
            <a:r>
              <a:rPr lang="en-US" sz="2400" dirty="0" smtClean="0"/>
              <a:t> node </a:t>
            </a:r>
            <a:r>
              <a:rPr lang="en-US" sz="2400" dirty="0" err="1" smtClean="0"/>
              <a:t>có</a:t>
            </a:r>
            <a:r>
              <a:rPr lang="en-US" sz="2400" dirty="0" smtClean="0"/>
              <a:t> </a:t>
            </a:r>
            <a:r>
              <a:rPr lang="en-US" sz="2400" dirty="0" err="1" smtClean="0"/>
              <a:t>thể</a:t>
            </a:r>
            <a:r>
              <a:rPr lang="en-US" sz="2400" dirty="0" smtClean="0"/>
              <a:t> </a:t>
            </a:r>
            <a:r>
              <a:rPr lang="en-US" sz="2400" dirty="0" err="1" smtClean="0"/>
              <a:t>chứa</a:t>
            </a:r>
            <a:r>
              <a:rPr lang="en-US" sz="2400" dirty="0" smtClean="0"/>
              <a:t> 1 </a:t>
            </a:r>
            <a:r>
              <a:rPr lang="en-US" sz="2400" dirty="0" err="1" smtClean="0"/>
              <a:t>dữ</a:t>
            </a:r>
            <a:r>
              <a:rPr lang="en-US" sz="2400" dirty="0" smtClean="0"/>
              <a:t> </a:t>
            </a:r>
            <a:r>
              <a:rPr lang="en-US" sz="2400" dirty="0" err="1" smtClean="0"/>
              <a:t>liệu</a:t>
            </a:r>
            <a:r>
              <a:rPr lang="en-US" sz="2400" dirty="0" smtClean="0"/>
              <a:t> </a:t>
            </a:r>
            <a:r>
              <a:rPr lang="en-US" sz="2400" dirty="0" err="1" smtClean="0"/>
              <a:t>bất</a:t>
            </a:r>
            <a:r>
              <a:rPr lang="en-US" sz="2400" dirty="0" smtClean="0"/>
              <a:t> </a:t>
            </a:r>
            <a:r>
              <a:rPr lang="en-US" sz="2400" dirty="0" err="1" smtClean="0"/>
              <a:t>kỳ</a:t>
            </a:r>
            <a:endParaRPr lang="en-US" sz="2400" dirty="0" smtClean="0"/>
          </a:p>
          <a:p>
            <a:r>
              <a:rPr lang="en-US" sz="2400" dirty="0" err="1" smtClean="0">
                <a:solidFill>
                  <a:srgbClr val="C00000"/>
                </a:solidFill>
              </a:rPr>
              <a:t>Nhánh</a:t>
            </a:r>
            <a:r>
              <a:rPr lang="en-US" sz="2400" dirty="0" smtClean="0">
                <a:solidFill>
                  <a:srgbClr val="C00000"/>
                </a:solidFill>
              </a:rPr>
              <a:t> (Branch)</a:t>
            </a:r>
            <a:r>
              <a:rPr lang="en-US" sz="2400" dirty="0" smtClean="0"/>
              <a:t>: </a:t>
            </a:r>
            <a:r>
              <a:rPr lang="en-US" sz="2400" dirty="0" err="1" smtClean="0"/>
              <a:t>là</a:t>
            </a:r>
            <a:r>
              <a:rPr lang="en-US" sz="2400" dirty="0" smtClean="0"/>
              <a:t> </a:t>
            </a:r>
            <a:r>
              <a:rPr lang="en-US" sz="2400" dirty="0" err="1" smtClean="0"/>
              <a:t>đoạn</a:t>
            </a:r>
            <a:r>
              <a:rPr lang="en-US" sz="2400" dirty="0" smtClean="0"/>
              <a:t> </a:t>
            </a:r>
            <a:r>
              <a:rPr lang="en-US" sz="2400" dirty="0" err="1" smtClean="0"/>
              <a:t>nối</a:t>
            </a:r>
            <a:r>
              <a:rPr lang="en-US" sz="2400" dirty="0" smtClean="0"/>
              <a:t> </a:t>
            </a:r>
            <a:r>
              <a:rPr lang="en-US" sz="2400" dirty="0" err="1" smtClean="0"/>
              <a:t>giữa</a:t>
            </a:r>
            <a:r>
              <a:rPr lang="en-US" sz="2400" dirty="0" smtClean="0"/>
              <a:t> 2 node</a:t>
            </a:r>
          </a:p>
          <a:p>
            <a:r>
              <a:rPr lang="en-US" sz="2400" dirty="0" smtClean="0">
                <a:solidFill>
                  <a:srgbClr val="C00000"/>
                </a:solidFill>
              </a:rPr>
              <a:t>Node cha (Parent node)</a:t>
            </a:r>
          </a:p>
          <a:p>
            <a:r>
              <a:rPr lang="en-US" sz="2400" dirty="0" smtClean="0">
                <a:solidFill>
                  <a:srgbClr val="C00000"/>
                </a:solidFill>
              </a:rPr>
              <a:t>Node con (Child node)</a:t>
            </a:r>
          </a:p>
          <a:p>
            <a:r>
              <a:rPr lang="en-US" sz="2400" dirty="0" smtClean="0">
                <a:solidFill>
                  <a:srgbClr val="C00000"/>
                </a:solidFill>
              </a:rPr>
              <a:t>Node </a:t>
            </a:r>
            <a:r>
              <a:rPr lang="en-US" sz="2400" dirty="0" err="1" smtClean="0">
                <a:solidFill>
                  <a:srgbClr val="C00000"/>
                </a:solidFill>
              </a:rPr>
              <a:t>anh</a:t>
            </a:r>
            <a:r>
              <a:rPr lang="en-US" sz="2400" dirty="0" smtClean="0">
                <a:solidFill>
                  <a:srgbClr val="C00000"/>
                </a:solidFill>
              </a:rPr>
              <a:t> </a:t>
            </a:r>
            <a:r>
              <a:rPr lang="en-US" sz="2400" dirty="0" err="1" smtClean="0">
                <a:solidFill>
                  <a:srgbClr val="C00000"/>
                </a:solidFill>
              </a:rPr>
              <a:t>em</a:t>
            </a:r>
            <a:r>
              <a:rPr lang="en-US" sz="2400" dirty="0" smtClean="0">
                <a:solidFill>
                  <a:srgbClr val="C00000"/>
                </a:solidFill>
              </a:rPr>
              <a:t> (sibling nodes)</a:t>
            </a:r>
            <a:r>
              <a:rPr lang="en-US" sz="2400" dirty="0" smtClean="0"/>
              <a:t>: </a:t>
            </a:r>
            <a:r>
              <a:rPr lang="en-US" sz="2400" dirty="0" err="1" smtClean="0"/>
              <a:t>là</a:t>
            </a:r>
            <a:r>
              <a:rPr lang="en-US" sz="2400" dirty="0" smtClean="0"/>
              <a:t> </a:t>
            </a:r>
            <a:r>
              <a:rPr lang="en-US" sz="2400" dirty="0" err="1" smtClean="0"/>
              <a:t>những</a:t>
            </a:r>
            <a:r>
              <a:rPr lang="en-US" sz="2400" dirty="0" smtClean="0"/>
              <a:t> </a:t>
            </a:r>
            <a:r>
              <a:rPr lang="en-US" sz="2400" dirty="0" err="1" smtClean="0"/>
              <a:t>nút</a:t>
            </a:r>
            <a:r>
              <a:rPr lang="en-US" sz="2400" dirty="0" smtClean="0"/>
              <a:t> </a:t>
            </a:r>
            <a:r>
              <a:rPr lang="en-US" sz="2400" dirty="0" err="1" smtClean="0"/>
              <a:t>có</a:t>
            </a:r>
            <a:r>
              <a:rPr lang="en-US" sz="2400" dirty="0" smtClean="0"/>
              <a:t> </a:t>
            </a:r>
            <a:r>
              <a:rPr lang="en-US" sz="2400" dirty="0" err="1" smtClean="0"/>
              <a:t>cùng</a:t>
            </a:r>
            <a:r>
              <a:rPr lang="en-US" sz="2400" dirty="0" smtClean="0"/>
              <a:t> node cha</a:t>
            </a:r>
          </a:p>
          <a:p>
            <a:r>
              <a:rPr lang="en-US" sz="2400" dirty="0" err="1" smtClean="0">
                <a:solidFill>
                  <a:srgbClr val="C00000"/>
                </a:solidFill>
              </a:rPr>
              <a:t>Bậc</a:t>
            </a:r>
            <a:r>
              <a:rPr lang="en-US" sz="2400" dirty="0" smtClean="0">
                <a:solidFill>
                  <a:srgbClr val="C00000"/>
                </a:solidFill>
              </a:rPr>
              <a:t> </a:t>
            </a:r>
            <a:r>
              <a:rPr lang="en-US" sz="2400" dirty="0" err="1" smtClean="0">
                <a:solidFill>
                  <a:srgbClr val="C00000"/>
                </a:solidFill>
              </a:rPr>
              <a:t>của</a:t>
            </a:r>
            <a:r>
              <a:rPr lang="en-US" sz="2400" dirty="0" smtClean="0">
                <a:solidFill>
                  <a:srgbClr val="C00000"/>
                </a:solidFill>
              </a:rPr>
              <a:t> 1 node p</a:t>
            </a:r>
            <a:r>
              <a:rPr lang="en-US" sz="2400" dirty="0" smtClean="0"/>
              <a:t>: </a:t>
            </a:r>
            <a:r>
              <a:rPr lang="en-US" sz="2400" dirty="0" err="1" smtClean="0"/>
              <a:t>là</a:t>
            </a:r>
            <a:r>
              <a:rPr lang="en-US" sz="2400" dirty="0" smtClean="0"/>
              <a:t> </a:t>
            </a:r>
            <a:r>
              <a:rPr lang="en-US" sz="2400" dirty="0" err="1" smtClean="0"/>
              <a:t>số</a:t>
            </a:r>
            <a:r>
              <a:rPr lang="en-US" sz="2400" dirty="0" smtClean="0"/>
              <a:t> node con </a:t>
            </a:r>
            <a:r>
              <a:rPr lang="en-US" sz="2400" dirty="0" err="1" smtClean="0"/>
              <a:t>của</a:t>
            </a:r>
            <a:r>
              <a:rPr lang="en-US" sz="2400" dirty="0" smtClean="0"/>
              <a:t> p</a:t>
            </a:r>
            <a:endParaRPr lang="en-US" sz="2400" baseline="-25000" dirty="0" smtClean="0"/>
          </a:p>
          <a:p>
            <a:pPr lvl="1"/>
            <a:r>
              <a:rPr lang="en-US" sz="2000" dirty="0" err="1" smtClean="0">
                <a:latin typeface="Arial" pitchFamily="34" charset="0"/>
              </a:rPr>
              <a:t>Bậc</a:t>
            </a:r>
            <a:r>
              <a:rPr lang="en-US" sz="2000" dirty="0" smtClean="0">
                <a:latin typeface="Arial" pitchFamily="34" charset="0"/>
              </a:rPr>
              <a:t> (a) = 4; </a:t>
            </a:r>
            <a:r>
              <a:rPr lang="en-US" sz="2000" dirty="0" err="1" smtClean="0">
                <a:latin typeface="Arial" pitchFamily="34" charset="0"/>
              </a:rPr>
              <a:t>Bậc</a:t>
            </a:r>
            <a:r>
              <a:rPr lang="en-US" sz="2000" dirty="0" smtClean="0">
                <a:latin typeface="Arial" pitchFamily="34" charset="0"/>
              </a:rPr>
              <a:t> (j) = 3; </a:t>
            </a:r>
            <a:r>
              <a:rPr lang="en-US" sz="2000" dirty="0" err="1" smtClean="0">
                <a:latin typeface="Arial" pitchFamily="34" charset="0"/>
              </a:rPr>
              <a:t>Bậc</a:t>
            </a:r>
            <a:r>
              <a:rPr lang="en-US" sz="2000" dirty="0" smtClean="0">
                <a:latin typeface="Arial" pitchFamily="34" charset="0"/>
              </a:rPr>
              <a:t> (g) = 2;</a:t>
            </a:r>
          </a:p>
          <a:p>
            <a:pPr lvl="1"/>
            <a:r>
              <a:rPr lang="en-US" sz="2000" dirty="0" err="1" smtClean="0">
                <a:latin typeface="Arial" pitchFamily="34" charset="0"/>
              </a:rPr>
              <a:t>Bậc</a:t>
            </a:r>
            <a:r>
              <a:rPr lang="en-US" sz="2000" dirty="0" smtClean="0">
                <a:latin typeface="Arial" pitchFamily="34" charset="0"/>
              </a:rPr>
              <a:t> (k) = 1; </a:t>
            </a:r>
            <a:r>
              <a:rPr lang="en-US" sz="2000" dirty="0" err="1" smtClean="0">
                <a:latin typeface="Arial" pitchFamily="34" charset="0"/>
              </a:rPr>
              <a:t>Bậc</a:t>
            </a:r>
            <a:r>
              <a:rPr lang="en-US" sz="2000" dirty="0" smtClean="0">
                <a:latin typeface="Arial" pitchFamily="34" charset="0"/>
              </a:rPr>
              <a:t> (c) = 0</a:t>
            </a:r>
          </a:p>
        </p:txBody>
      </p:sp>
    </p:spTree>
  </p:cSld>
  <p:clrMapOvr>
    <a:masterClrMapping/>
  </p:clrMapOvr>
  <p:transition>
    <p:strips dir="ru"/>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A955EB14-2C2C-40DF-9668-B8BD37F467B8}" type="slidenum">
              <a:rPr lang="en-US" sz="1000" smtClean="0">
                <a:latin typeface="Verdana" pitchFamily="34" charset="0"/>
              </a:rPr>
              <a:pPr eaLnBrk="1" hangingPunct="1"/>
              <a:t>65</a:t>
            </a:fld>
            <a:endParaRPr lang="en-US" sz="1000" dirty="0" smtClean="0">
              <a:latin typeface="Verdana" pitchFamily="34" charset="0"/>
            </a:endParaRPr>
          </a:p>
        </p:txBody>
      </p:sp>
      <p:sp>
        <p:nvSpPr>
          <p:cNvPr id="79875"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79876"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79877" name="Rectangle 2"/>
          <p:cNvSpPr>
            <a:spLocks noGrp="1" noChangeArrowheads="1"/>
          </p:cNvSpPr>
          <p:nvPr>
            <p:ph type="title"/>
          </p:nvPr>
        </p:nvSpPr>
        <p:spPr>
          <a:xfrm>
            <a:off x="1371600" y="233363"/>
            <a:ext cx="7391400" cy="563562"/>
          </a:xfrm>
        </p:spPr>
        <p:txBody>
          <a:bodyPr/>
          <a:lstStyle/>
          <a:p>
            <a:r>
              <a:rPr lang="en-US" dirty="0" err="1" smtClean="0"/>
              <a:t>Các</a:t>
            </a:r>
            <a:r>
              <a:rPr lang="en-US" dirty="0" smtClean="0"/>
              <a:t> </a:t>
            </a:r>
            <a:r>
              <a:rPr lang="en-US" dirty="0" err="1" smtClean="0"/>
              <a:t>thuật</a:t>
            </a:r>
            <a:r>
              <a:rPr lang="en-US" dirty="0" smtClean="0"/>
              <a:t> </a:t>
            </a:r>
            <a:r>
              <a:rPr lang="en-US" dirty="0" err="1" smtClean="0"/>
              <a:t>ngữ</a:t>
            </a:r>
            <a:r>
              <a:rPr lang="en-US" dirty="0" smtClean="0"/>
              <a:t> </a:t>
            </a:r>
            <a:r>
              <a:rPr lang="en-US" dirty="0" err="1" smtClean="0"/>
              <a:t>liên</a:t>
            </a:r>
            <a:r>
              <a:rPr lang="en-US" dirty="0" smtClean="0"/>
              <a:t> </a:t>
            </a:r>
            <a:r>
              <a:rPr lang="en-US" dirty="0" err="1" smtClean="0"/>
              <a:t>quan</a:t>
            </a:r>
            <a:r>
              <a:rPr lang="en-US" dirty="0" smtClean="0"/>
              <a:t> (2)</a:t>
            </a:r>
          </a:p>
        </p:txBody>
      </p:sp>
      <p:sp>
        <p:nvSpPr>
          <p:cNvPr id="79878" name="Rectangle 3"/>
          <p:cNvSpPr>
            <a:spLocks noGrp="1" noChangeArrowheads="1"/>
          </p:cNvSpPr>
          <p:nvPr>
            <p:ph type="body" idx="1"/>
          </p:nvPr>
        </p:nvSpPr>
        <p:spPr/>
        <p:txBody>
          <a:bodyPr/>
          <a:lstStyle/>
          <a:p>
            <a:r>
              <a:rPr lang="en-US" sz="2400" dirty="0" smtClean="0">
                <a:solidFill>
                  <a:srgbClr val="C00000"/>
                </a:solidFill>
              </a:rPr>
              <a:t>Node </a:t>
            </a:r>
            <a:r>
              <a:rPr lang="en-US" sz="2400" dirty="0" err="1" smtClean="0">
                <a:solidFill>
                  <a:srgbClr val="C00000"/>
                </a:solidFill>
              </a:rPr>
              <a:t>gốc</a:t>
            </a:r>
            <a:r>
              <a:rPr lang="en-US" sz="2400" dirty="0" smtClean="0">
                <a:solidFill>
                  <a:srgbClr val="C00000"/>
                </a:solidFill>
              </a:rPr>
              <a:t> (Root node)</a:t>
            </a:r>
            <a:r>
              <a:rPr lang="en-US" sz="2400" dirty="0" smtClean="0"/>
              <a:t>: node </a:t>
            </a:r>
            <a:r>
              <a:rPr lang="en-US" sz="2400" dirty="0" err="1" smtClean="0"/>
              <a:t>không</a:t>
            </a:r>
            <a:r>
              <a:rPr lang="en-US" sz="2400" dirty="0" smtClean="0"/>
              <a:t> </a:t>
            </a:r>
            <a:r>
              <a:rPr lang="en-US" sz="2400" dirty="0" err="1" smtClean="0"/>
              <a:t>có</a:t>
            </a:r>
            <a:r>
              <a:rPr lang="en-US" sz="2400" dirty="0" smtClean="0"/>
              <a:t> node cha</a:t>
            </a:r>
          </a:p>
          <a:p>
            <a:endParaRPr lang="en-US" sz="2400" dirty="0" smtClean="0">
              <a:solidFill>
                <a:srgbClr val="FF3300"/>
              </a:solidFill>
            </a:endParaRPr>
          </a:p>
          <a:p>
            <a:r>
              <a:rPr lang="en-US" sz="2400" dirty="0" smtClean="0">
                <a:solidFill>
                  <a:srgbClr val="C00000"/>
                </a:solidFill>
              </a:rPr>
              <a:t>Node </a:t>
            </a:r>
            <a:r>
              <a:rPr lang="en-US" sz="2400" dirty="0" err="1" smtClean="0">
                <a:solidFill>
                  <a:srgbClr val="C00000"/>
                </a:solidFill>
              </a:rPr>
              <a:t>lá</a:t>
            </a:r>
            <a:r>
              <a:rPr lang="en-US" sz="2400" dirty="0" smtClean="0">
                <a:solidFill>
                  <a:srgbClr val="C00000"/>
                </a:solidFill>
              </a:rPr>
              <a:t> (Leaf node)</a:t>
            </a:r>
            <a:r>
              <a:rPr lang="en-US" sz="2400" dirty="0" smtClean="0"/>
              <a:t>: node </a:t>
            </a:r>
            <a:r>
              <a:rPr lang="en-US" sz="2400" dirty="0" err="1" smtClean="0"/>
              <a:t>có</a:t>
            </a:r>
            <a:r>
              <a:rPr lang="en-US" sz="2400" dirty="0" smtClean="0"/>
              <a:t> </a:t>
            </a:r>
            <a:r>
              <a:rPr lang="en-US" sz="2400" dirty="0" err="1" smtClean="0"/>
              <a:t>bậc</a:t>
            </a:r>
            <a:r>
              <a:rPr lang="en-US" sz="2400" dirty="0" smtClean="0"/>
              <a:t> = 0 (</a:t>
            </a:r>
            <a:r>
              <a:rPr lang="en-US" sz="2400" dirty="0" err="1" smtClean="0"/>
              <a:t>không</a:t>
            </a:r>
            <a:r>
              <a:rPr lang="en-US" sz="2400" dirty="0" smtClean="0"/>
              <a:t> </a:t>
            </a:r>
            <a:r>
              <a:rPr lang="en-US" sz="2400" dirty="0" err="1" smtClean="0"/>
              <a:t>có</a:t>
            </a:r>
            <a:r>
              <a:rPr lang="en-US" sz="2400" dirty="0" smtClean="0"/>
              <a:t> node con)</a:t>
            </a:r>
          </a:p>
          <a:p>
            <a:endParaRPr lang="en-US" sz="2400" dirty="0" smtClean="0">
              <a:solidFill>
                <a:srgbClr val="FF3300"/>
              </a:solidFill>
            </a:endParaRPr>
          </a:p>
          <a:p>
            <a:r>
              <a:rPr lang="en-US" sz="2400" dirty="0" smtClean="0">
                <a:solidFill>
                  <a:srgbClr val="C00000"/>
                </a:solidFill>
              </a:rPr>
              <a:t>Node </a:t>
            </a:r>
            <a:r>
              <a:rPr lang="en-US" sz="2400" dirty="0" err="1" smtClean="0">
                <a:solidFill>
                  <a:srgbClr val="C00000"/>
                </a:solidFill>
              </a:rPr>
              <a:t>nội</a:t>
            </a:r>
            <a:r>
              <a:rPr lang="en-US" sz="2400" dirty="0" smtClean="0">
                <a:solidFill>
                  <a:srgbClr val="C00000"/>
                </a:solidFill>
              </a:rPr>
              <a:t> (Internal node)</a:t>
            </a:r>
            <a:r>
              <a:rPr lang="en-US" sz="2400" dirty="0" smtClean="0"/>
              <a:t>: </a:t>
            </a:r>
            <a:r>
              <a:rPr lang="en-US" sz="2400" dirty="0" err="1" smtClean="0"/>
              <a:t>là</a:t>
            </a:r>
            <a:r>
              <a:rPr lang="en-US" sz="2400" dirty="0" smtClean="0"/>
              <a:t> node </a:t>
            </a:r>
            <a:r>
              <a:rPr lang="en-US" sz="2400" dirty="0" err="1" smtClean="0"/>
              <a:t>có</a:t>
            </a:r>
            <a:r>
              <a:rPr lang="en-US" sz="2400" dirty="0" smtClean="0"/>
              <a:t> node cha </a:t>
            </a:r>
            <a:r>
              <a:rPr lang="en-US" sz="2400" dirty="0" err="1" smtClean="0"/>
              <a:t>và</a:t>
            </a:r>
            <a:r>
              <a:rPr lang="en-US" sz="2400" dirty="0" smtClean="0"/>
              <a:t> </a:t>
            </a:r>
            <a:r>
              <a:rPr lang="en-US" sz="2400" dirty="0" err="1" smtClean="0"/>
              <a:t>có</a:t>
            </a:r>
            <a:r>
              <a:rPr lang="en-US" sz="2400" dirty="0" smtClean="0"/>
              <a:t> node con</a:t>
            </a:r>
          </a:p>
          <a:p>
            <a:endParaRPr lang="en-US" sz="2400" dirty="0" smtClean="0">
              <a:solidFill>
                <a:srgbClr val="FF3300"/>
              </a:solidFill>
            </a:endParaRPr>
          </a:p>
          <a:p>
            <a:r>
              <a:rPr lang="en-US" sz="2400" dirty="0" err="1" smtClean="0">
                <a:solidFill>
                  <a:srgbClr val="C00000"/>
                </a:solidFill>
              </a:rPr>
              <a:t>Cây</a:t>
            </a:r>
            <a:r>
              <a:rPr lang="en-US" sz="2400" dirty="0" smtClean="0">
                <a:solidFill>
                  <a:srgbClr val="C00000"/>
                </a:solidFill>
              </a:rPr>
              <a:t> con (</a:t>
            </a:r>
            <a:r>
              <a:rPr lang="en-US" sz="2400" dirty="0" err="1" smtClean="0">
                <a:solidFill>
                  <a:srgbClr val="C00000"/>
                </a:solidFill>
              </a:rPr>
              <a:t>Subtree</a:t>
            </a:r>
            <a:r>
              <a:rPr lang="en-US" sz="2400" dirty="0" smtClean="0">
                <a:solidFill>
                  <a:srgbClr val="C00000"/>
                </a:solidFill>
              </a:rPr>
              <a:t>)</a:t>
            </a:r>
          </a:p>
          <a:p>
            <a:pPr lvl="1"/>
            <a:r>
              <a:rPr lang="en-US" sz="2000" i="1" dirty="0" err="1" smtClean="0">
                <a:latin typeface="Arial" pitchFamily="34" charset="0"/>
              </a:rPr>
              <a:t>Trắc</a:t>
            </a:r>
            <a:r>
              <a:rPr lang="en-US" sz="2000" i="1" dirty="0" smtClean="0">
                <a:latin typeface="Arial" pitchFamily="34" charset="0"/>
              </a:rPr>
              <a:t> </a:t>
            </a:r>
            <a:r>
              <a:rPr lang="en-US" sz="2000" i="1" dirty="0" err="1" smtClean="0">
                <a:latin typeface="Arial" pitchFamily="34" charset="0"/>
              </a:rPr>
              <a:t>nghiệm</a:t>
            </a:r>
            <a:r>
              <a:rPr lang="en-US" sz="2000" dirty="0" smtClean="0">
                <a:latin typeface="Arial" pitchFamily="34" charset="0"/>
              </a:rPr>
              <a:t>: </a:t>
            </a:r>
            <a:r>
              <a:rPr lang="en-US" sz="2000" dirty="0" err="1" smtClean="0">
                <a:latin typeface="Arial" pitchFamily="34" charset="0"/>
              </a:rPr>
              <a:t>có</a:t>
            </a:r>
            <a:r>
              <a:rPr lang="en-US" sz="2000" dirty="0" smtClean="0">
                <a:latin typeface="Arial" pitchFamily="34" charset="0"/>
              </a:rPr>
              <a:t> </a:t>
            </a:r>
            <a:r>
              <a:rPr lang="en-US" sz="2000" dirty="0" err="1" smtClean="0">
                <a:latin typeface="Arial" pitchFamily="34" charset="0"/>
              </a:rPr>
              <a:t>bao</a:t>
            </a:r>
            <a:r>
              <a:rPr lang="en-US" sz="2000" dirty="0" smtClean="0">
                <a:latin typeface="Arial" pitchFamily="34" charset="0"/>
              </a:rPr>
              <a:t> </a:t>
            </a:r>
            <a:r>
              <a:rPr lang="en-US" sz="2000" dirty="0" err="1" smtClean="0">
                <a:latin typeface="Arial" pitchFamily="34" charset="0"/>
              </a:rPr>
              <a:t>nhiêu</a:t>
            </a:r>
            <a:r>
              <a:rPr lang="en-US" sz="2000" dirty="0" smtClean="0">
                <a:latin typeface="Arial" pitchFamily="34" charset="0"/>
              </a:rPr>
              <a:t> </a:t>
            </a:r>
            <a:r>
              <a:rPr lang="en-US" sz="2000" dirty="0" err="1" smtClean="0">
                <a:latin typeface="Arial" pitchFamily="34" charset="0"/>
              </a:rPr>
              <a:t>cây</a:t>
            </a:r>
            <a:r>
              <a:rPr lang="en-US" sz="2000" dirty="0" smtClean="0">
                <a:latin typeface="Arial" pitchFamily="34" charset="0"/>
              </a:rPr>
              <a:t> con </a:t>
            </a:r>
            <a:r>
              <a:rPr lang="en-US" sz="2000" dirty="0" err="1" smtClean="0">
                <a:latin typeface="Arial" pitchFamily="34" charset="0"/>
              </a:rPr>
              <a:t>trong</a:t>
            </a:r>
            <a:r>
              <a:rPr lang="en-US" sz="2000" dirty="0" smtClean="0">
                <a:latin typeface="Arial" pitchFamily="34" charset="0"/>
              </a:rPr>
              <a:t> </a:t>
            </a:r>
            <a:r>
              <a:rPr lang="en-US" sz="2000" dirty="0" err="1" smtClean="0">
                <a:latin typeface="Arial" pitchFamily="34" charset="0"/>
              </a:rPr>
              <a:t>cây</a:t>
            </a:r>
            <a:r>
              <a:rPr lang="en-US" sz="2000" dirty="0" smtClean="0">
                <a:latin typeface="Arial" pitchFamily="34" charset="0"/>
              </a:rPr>
              <a:t> &lt;T&gt; ?</a:t>
            </a:r>
          </a:p>
          <a:p>
            <a:endParaRPr lang="en-US" sz="2400" dirty="0" smtClean="0"/>
          </a:p>
        </p:txBody>
      </p:sp>
    </p:spTree>
  </p:cSld>
  <p:clrMapOvr>
    <a:masterClrMapping/>
  </p:clrMapOvr>
  <p:transition>
    <p:strips dir="ru"/>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43E5E3B2-94B5-4C22-9CA7-162087D8648E}" type="slidenum">
              <a:rPr lang="en-US" sz="1000" smtClean="0">
                <a:latin typeface="Verdana" pitchFamily="34" charset="0"/>
              </a:rPr>
              <a:pPr eaLnBrk="1" hangingPunct="1"/>
              <a:t>66</a:t>
            </a:fld>
            <a:endParaRPr lang="en-US" sz="1000" dirty="0" smtClean="0">
              <a:latin typeface="Verdana" pitchFamily="34" charset="0"/>
            </a:endParaRPr>
          </a:p>
        </p:txBody>
      </p:sp>
      <p:sp>
        <p:nvSpPr>
          <p:cNvPr id="80899"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80900"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80901" name="Rectangle 2"/>
          <p:cNvSpPr>
            <a:spLocks noGrp="1" noChangeArrowheads="1"/>
          </p:cNvSpPr>
          <p:nvPr>
            <p:ph type="title"/>
          </p:nvPr>
        </p:nvSpPr>
        <p:spPr>
          <a:xfrm>
            <a:off x="1371600" y="233363"/>
            <a:ext cx="7391400" cy="563562"/>
          </a:xfrm>
        </p:spPr>
        <p:txBody>
          <a:bodyPr/>
          <a:lstStyle/>
          <a:p>
            <a:r>
              <a:rPr lang="en-US" dirty="0" err="1" smtClean="0"/>
              <a:t>Các</a:t>
            </a:r>
            <a:r>
              <a:rPr lang="en-US" dirty="0" smtClean="0"/>
              <a:t> </a:t>
            </a:r>
            <a:r>
              <a:rPr lang="en-US" dirty="0" err="1" smtClean="0"/>
              <a:t>thuật</a:t>
            </a:r>
            <a:r>
              <a:rPr lang="en-US" dirty="0" smtClean="0"/>
              <a:t> </a:t>
            </a:r>
            <a:r>
              <a:rPr lang="en-US" dirty="0" err="1" smtClean="0"/>
              <a:t>ngữ</a:t>
            </a:r>
            <a:r>
              <a:rPr lang="en-US" dirty="0" smtClean="0"/>
              <a:t> </a:t>
            </a:r>
            <a:r>
              <a:rPr lang="en-US" dirty="0" err="1" smtClean="0"/>
              <a:t>liên</a:t>
            </a:r>
            <a:r>
              <a:rPr lang="en-US" dirty="0" smtClean="0"/>
              <a:t> </a:t>
            </a:r>
            <a:r>
              <a:rPr lang="en-US" dirty="0" err="1" smtClean="0"/>
              <a:t>quan</a:t>
            </a:r>
            <a:r>
              <a:rPr lang="en-US" dirty="0" smtClean="0"/>
              <a:t> (3)</a:t>
            </a:r>
          </a:p>
        </p:txBody>
      </p:sp>
      <p:sp>
        <p:nvSpPr>
          <p:cNvPr id="80902" name="Rectangle 3"/>
          <p:cNvSpPr>
            <a:spLocks noGrp="1" noChangeArrowheads="1"/>
          </p:cNvSpPr>
          <p:nvPr>
            <p:ph type="body" idx="1"/>
          </p:nvPr>
        </p:nvSpPr>
        <p:spPr/>
        <p:txBody>
          <a:bodyPr/>
          <a:lstStyle/>
          <a:p>
            <a:r>
              <a:rPr lang="en-US" sz="2400" dirty="0" err="1" smtClean="0">
                <a:solidFill>
                  <a:srgbClr val="C00000"/>
                </a:solidFill>
              </a:rPr>
              <a:t>Bậc</a:t>
            </a:r>
            <a:r>
              <a:rPr lang="en-US" sz="2400" dirty="0" smtClean="0">
                <a:solidFill>
                  <a:srgbClr val="C00000"/>
                </a:solidFill>
              </a:rPr>
              <a:t> </a:t>
            </a:r>
            <a:r>
              <a:rPr lang="en-US" sz="2400" dirty="0" err="1" smtClean="0">
                <a:solidFill>
                  <a:srgbClr val="C00000"/>
                </a:solidFill>
              </a:rPr>
              <a:t>của</a:t>
            </a:r>
            <a:r>
              <a:rPr lang="en-US" sz="2400" dirty="0" smtClean="0">
                <a:solidFill>
                  <a:srgbClr val="C00000"/>
                </a:solidFill>
              </a:rPr>
              <a:t> </a:t>
            </a:r>
            <a:r>
              <a:rPr lang="en-US" sz="2400" dirty="0" err="1" smtClean="0">
                <a:solidFill>
                  <a:srgbClr val="C00000"/>
                </a:solidFill>
              </a:rPr>
              <a:t>cây</a:t>
            </a:r>
            <a:r>
              <a:rPr lang="en-US" sz="2400" dirty="0" smtClean="0"/>
              <a:t>: </a:t>
            </a:r>
            <a:r>
              <a:rPr lang="en-US" sz="2400" dirty="0" err="1" smtClean="0"/>
              <a:t>là</a:t>
            </a:r>
            <a:r>
              <a:rPr lang="en-US" sz="2400" dirty="0" smtClean="0"/>
              <a:t> </a:t>
            </a:r>
            <a:r>
              <a:rPr lang="en-US" sz="2400" dirty="0" err="1" smtClean="0"/>
              <a:t>bậc</a:t>
            </a:r>
            <a:r>
              <a:rPr lang="en-US" sz="2400" dirty="0" smtClean="0"/>
              <a:t> </a:t>
            </a:r>
            <a:r>
              <a:rPr lang="en-US" sz="2400" dirty="0" err="1" smtClean="0"/>
              <a:t>lớn</a:t>
            </a:r>
            <a:r>
              <a:rPr lang="en-US" sz="2400" dirty="0" smtClean="0"/>
              <a:t> </a:t>
            </a:r>
            <a:r>
              <a:rPr lang="en-US" sz="2400" dirty="0" err="1" smtClean="0"/>
              <a:t>nhất</a:t>
            </a:r>
            <a:r>
              <a:rPr lang="en-US" sz="2400" dirty="0" smtClean="0"/>
              <a:t> </a:t>
            </a:r>
            <a:r>
              <a:rPr lang="en-US" sz="2400" dirty="0" err="1" smtClean="0"/>
              <a:t>của</a:t>
            </a:r>
            <a:r>
              <a:rPr lang="en-US" sz="2400" dirty="0" smtClean="0"/>
              <a:t> </a:t>
            </a:r>
            <a:r>
              <a:rPr lang="en-US" sz="2400" dirty="0" err="1" smtClean="0"/>
              <a:t>các</a:t>
            </a:r>
            <a:r>
              <a:rPr lang="en-US" sz="2400" dirty="0" smtClean="0"/>
              <a:t> node </a:t>
            </a:r>
            <a:r>
              <a:rPr lang="en-US" sz="2400" dirty="0" err="1" smtClean="0"/>
              <a:t>trong</a:t>
            </a:r>
            <a:r>
              <a:rPr lang="en-US" sz="2400" dirty="0" smtClean="0"/>
              <a:t> </a:t>
            </a:r>
            <a:r>
              <a:rPr lang="en-US" sz="2400" dirty="0" err="1" smtClean="0"/>
              <a:t>cây</a:t>
            </a:r>
            <a:endParaRPr lang="en-US" sz="2400" dirty="0" smtClean="0"/>
          </a:p>
          <a:p>
            <a:pPr lvl="1"/>
            <a:r>
              <a:rPr lang="en-US" sz="2000" dirty="0" err="1" smtClean="0">
                <a:latin typeface="Arial" pitchFamily="34" charset="0"/>
              </a:rPr>
              <a:t>Bậc</a:t>
            </a:r>
            <a:r>
              <a:rPr lang="en-US" sz="2000" dirty="0" smtClean="0">
                <a:latin typeface="Arial" pitchFamily="34" charset="0"/>
              </a:rPr>
              <a:t> (&lt;T&gt;) = max {</a:t>
            </a:r>
            <a:r>
              <a:rPr lang="en-US" sz="2000" dirty="0" err="1" smtClean="0">
                <a:latin typeface="Arial" pitchFamily="34" charset="0"/>
              </a:rPr>
              <a:t>bậc</a:t>
            </a:r>
            <a:r>
              <a:rPr lang="en-US" sz="2000" dirty="0" smtClean="0">
                <a:latin typeface="Arial" pitchFamily="34" charset="0"/>
              </a:rPr>
              <a:t> (p</a:t>
            </a:r>
            <a:r>
              <a:rPr lang="en-US" sz="2000" baseline="-25000" dirty="0" smtClean="0">
                <a:latin typeface="Arial" pitchFamily="34" charset="0"/>
              </a:rPr>
              <a:t>i</a:t>
            </a:r>
            <a:r>
              <a:rPr lang="en-US" sz="2000" dirty="0" smtClean="0">
                <a:latin typeface="Arial" pitchFamily="34" charset="0"/>
              </a:rPr>
              <a:t>) / p</a:t>
            </a:r>
            <a:r>
              <a:rPr lang="en-US" sz="2000" baseline="-25000" dirty="0" smtClean="0">
                <a:latin typeface="Arial" pitchFamily="34" charset="0"/>
              </a:rPr>
              <a:t>i</a:t>
            </a:r>
            <a:r>
              <a:rPr lang="en-US" sz="2000" dirty="0" smtClean="0">
                <a:latin typeface="Arial" pitchFamily="34" charset="0"/>
              </a:rPr>
              <a:t> </a:t>
            </a:r>
            <a:r>
              <a:rPr lang="en-US" sz="2000" dirty="0" smtClean="0">
                <a:latin typeface="Arial" pitchFamily="34" charset="0"/>
                <a:sym typeface="Symbol" pitchFamily="18" charset="2"/>
              </a:rPr>
              <a:t> </a:t>
            </a:r>
            <a:r>
              <a:rPr lang="en-US" sz="2000" dirty="0" smtClean="0">
                <a:latin typeface="Arial" pitchFamily="34" charset="0"/>
              </a:rPr>
              <a:t>&lt;T&gt;}</a:t>
            </a:r>
          </a:p>
          <a:p>
            <a:pPr lvl="1"/>
            <a:r>
              <a:rPr lang="en-US" sz="2000" dirty="0" err="1" smtClean="0">
                <a:latin typeface="Arial" pitchFamily="34" charset="0"/>
              </a:rPr>
              <a:t>Bậc</a:t>
            </a:r>
            <a:r>
              <a:rPr lang="en-US" sz="2000" dirty="0" smtClean="0">
                <a:latin typeface="Arial" pitchFamily="34" charset="0"/>
              </a:rPr>
              <a:t> </a:t>
            </a:r>
            <a:r>
              <a:rPr lang="en-US" sz="2000" dirty="0" err="1" smtClean="0">
                <a:latin typeface="Arial" pitchFamily="34" charset="0"/>
              </a:rPr>
              <a:t>của</a:t>
            </a:r>
            <a:r>
              <a:rPr lang="en-US" sz="2000" dirty="0" smtClean="0">
                <a:latin typeface="Arial" pitchFamily="34" charset="0"/>
              </a:rPr>
              <a:t> </a:t>
            </a:r>
            <a:r>
              <a:rPr lang="en-US" sz="2000" dirty="0" err="1" smtClean="0">
                <a:latin typeface="Arial" pitchFamily="34" charset="0"/>
              </a:rPr>
              <a:t>cây</a:t>
            </a:r>
            <a:r>
              <a:rPr lang="en-US" sz="2000" dirty="0" smtClean="0">
                <a:latin typeface="Arial" pitchFamily="34" charset="0"/>
              </a:rPr>
              <a:t> &lt;T&gt; ?		</a:t>
            </a:r>
          </a:p>
          <a:p>
            <a:endParaRPr lang="en-US" sz="2400" dirty="0" smtClean="0">
              <a:solidFill>
                <a:srgbClr val="FF3300"/>
              </a:solidFill>
            </a:endParaRPr>
          </a:p>
          <a:p>
            <a:r>
              <a:rPr lang="en-US" sz="2400" dirty="0" err="1" smtClean="0">
                <a:solidFill>
                  <a:srgbClr val="C00000"/>
                </a:solidFill>
              </a:rPr>
              <a:t>Đường</a:t>
            </a:r>
            <a:r>
              <a:rPr lang="en-US" sz="2400" dirty="0" smtClean="0">
                <a:solidFill>
                  <a:srgbClr val="C00000"/>
                </a:solidFill>
              </a:rPr>
              <a:t> </a:t>
            </a:r>
            <a:r>
              <a:rPr lang="en-US" sz="2400" dirty="0" err="1" smtClean="0">
                <a:solidFill>
                  <a:srgbClr val="C00000"/>
                </a:solidFill>
              </a:rPr>
              <a:t>đi</a:t>
            </a:r>
            <a:r>
              <a:rPr lang="en-US" sz="2400" dirty="0" smtClean="0">
                <a:solidFill>
                  <a:srgbClr val="C00000"/>
                </a:solidFill>
              </a:rPr>
              <a:t> (Path) </a:t>
            </a:r>
            <a:r>
              <a:rPr lang="en-US" sz="2400" dirty="0" err="1" smtClean="0"/>
              <a:t>giữa</a:t>
            </a:r>
            <a:r>
              <a:rPr lang="en-US" sz="2400" dirty="0" smtClean="0"/>
              <a:t> node p</a:t>
            </a:r>
            <a:r>
              <a:rPr lang="en-US" sz="2400" baseline="-25000" dirty="0" smtClean="0"/>
              <a:t>i</a:t>
            </a:r>
            <a:r>
              <a:rPr lang="en-US" sz="2400" dirty="0" smtClean="0"/>
              <a:t> </a:t>
            </a:r>
            <a:r>
              <a:rPr lang="en-US" sz="2400" dirty="0" err="1" smtClean="0"/>
              <a:t>đến</a:t>
            </a:r>
            <a:r>
              <a:rPr lang="en-US" sz="2400" dirty="0" smtClean="0"/>
              <a:t> node </a:t>
            </a:r>
            <a:r>
              <a:rPr lang="en-US" sz="2400" dirty="0" err="1" smtClean="0"/>
              <a:t>p</a:t>
            </a:r>
            <a:r>
              <a:rPr lang="en-US" sz="2400" baseline="-25000" dirty="0" err="1" smtClean="0"/>
              <a:t>j</a:t>
            </a:r>
            <a:r>
              <a:rPr lang="en-US" sz="2400" dirty="0" smtClean="0"/>
              <a:t>: </a:t>
            </a:r>
            <a:r>
              <a:rPr lang="en-US" sz="2400" dirty="0" err="1" smtClean="0"/>
              <a:t>là</a:t>
            </a:r>
            <a:r>
              <a:rPr lang="en-US" sz="2400" dirty="0" smtClean="0"/>
              <a:t> </a:t>
            </a:r>
            <a:r>
              <a:rPr lang="en-US" sz="2400" dirty="0" err="1" smtClean="0"/>
              <a:t>dãy</a:t>
            </a:r>
            <a:r>
              <a:rPr lang="en-US" sz="2400" dirty="0" smtClean="0"/>
              <a:t> </a:t>
            </a:r>
            <a:r>
              <a:rPr lang="en-US" sz="2400" dirty="0" err="1" smtClean="0"/>
              <a:t>các</a:t>
            </a:r>
            <a:r>
              <a:rPr lang="en-US" sz="2400" dirty="0" smtClean="0"/>
              <a:t> node </a:t>
            </a:r>
            <a:r>
              <a:rPr lang="en-US" sz="2400" dirty="0" err="1" smtClean="0"/>
              <a:t>liên</a:t>
            </a:r>
            <a:r>
              <a:rPr lang="en-US" sz="2400" dirty="0" smtClean="0"/>
              <a:t> </a:t>
            </a:r>
            <a:r>
              <a:rPr lang="en-US" sz="2400" dirty="0" err="1" smtClean="0"/>
              <a:t>tiếp</a:t>
            </a:r>
            <a:r>
              <a:rPr lang="en-US" sz="2400" dirty="0" smtClean="0"/>
              <a:t> </a:t>
            </a:r>
            <a:r>
              <a:rPr lang="en-US" sz="2400" dirty="0" err="1" smtClean="0"/>
              <a:t>từ</a:t>
            </a:r>
            <a:r>
              <a:rPr lang="en-US" sz="2400" dirty="0" smtClean="0"/>
              <a:t> p</a:t>
            </a:r>
            <a:r>
              <a:rPr lang="en-US" sz="2400" baseline="-25000" dirty="0" smtClean="0"/>
              <a:t>i</a:t>
            </a:r>
            <a:r>
              <a:rPr lang="en-US" sz="2400" dirty="0" smtClean="0"/>
              <a:t> </a:t>
            </a:r>
            <a:r>
              <a:rPr lang="en-US" sz="2400" dirty="0" err="1" smtClean="0"/>
              <a:t>đến</a:t>
            </a:r>
            <a:r>
              <a:rPr lang="en-US" sz="2400" dirty="0" smtClean="0"/>
              <a:t> </a:t>
            </a:r>
            <a:r>
              <a:rPr lang="en-US" sz="2400" dirty="0" err="1" smtClean="0"/>
              <a:t>p</a:t>
            </a:r>
            <a:r>
              <a:rPr lang="en-US" sz="2400" baseline="-25000" dirty="0" err="1" smtClean="0"/>
              <a:t>j</a:t>
            </a:r>
            <a:r>
              <a:rPr lang="en-US" sz="2400" dirty="0" smtClean="0"/>
              <a:t> </a:t>
            </a:r>
            <a:r>
              <a:rPr lang="en-US" sz="2400" dirty="0" err="1" smtClean="0"/>
              <a:t>sao</a:t>
            </a:r>
            <a:r>
              <a:rPr lang="en-US" sz="2400" dirty="0" smtClean="0"/>
              <a:t> </a:t>
            </a:r>
            <a:r>
              <a:rPr lang="en-US" sz="2400" dirty="0" err="1" smtClean="0"/>
              <a:t>cho</a:t>
            </a:r>
            <a:r>
              <a:rPr lang="en-US" sz="2400" dirty="0" smtClean="0"/>
              <a:t> </a:t>
            </a:r>
            <a:r>
              <a:rPr lang="en-US" sz="2400" dirty="0" err="1" smtClean="0"/>
              <a:t>giữa</a:t>
            </a:r>
            <a:r>
              <a:rPr lang="en-US" sz="2400" dirty="0" smtClean="0"/>
              <a:t> </a:t>
            </a:r>
            <a:r>
              <a:rPr lang="en-US" sz="2400" dirty="0" err="1" smtClean="0"/>
              <a:t>hai</a:t>
            </a:r>
            <a:r>
              <a:rPr lang="en-US" sz="2400" dirty="0" smtClean="0"/>
              <a:t> node </a:t>
            </a:r>
            <a:r>
              <a:rPr lang="en-US" sz="2400" dirty="0" err="1" smtClean="0"/>
              <a:t>kề</a:t>
            </a:r>
            <a:r>
              <a:rPr lang="en-US" sz="2400" dirty="0" smtClean="0"/>
              <a:t> </a:t>
            </a:r>
            <a:r>
              <a:rPr lang="en-US" sz="2400" dirty="0" err="1" smtClean="0"/>
              <a:t>nhau</a:t>
            </a:r>
            <a:r>
              <a:rPr lang="en-US" sz="2400" dirty="0" smtClean="0"/>
              <a:t> </a:t>
            </a:r>
            <a:r>
              <a:rPr lang="en-US" sz="2400" dirty="0" err="1" smtClean="0"/>
              <a:t>đều</a:t>
            </a:r>
            <a:r>
              <a:rPr lang="en-US" sz="2400" dirty="0" smtClean="0"/>
              <a:t> </a:t>
            </a:r>
            <a:r>
              <a:rPr lang="en-US" sz="2400" dirty="0" err="1" smtClean="0"/>
              <a:t>có</a:t>
            </a:r>
            <a:r>
              <a:rPr lang="en-US" sz="2400" dirty="0" smtClean="0"/>
              <a:t> </a:t>
            </a:r>
            <a:r>
              <a:rPr lang="en-US" sz="2400" dirty="0" err="1" smtClean="0"/>
              <a:t>nhánh</a:t>
            </a:r>
            <a:endParaRPr lang="en-US" sz="2400" dirty="0" smtClean="0"/>
          </a:p>
          <a:p>
            <a:pPr lvl="1"/>
            <a:r>
              <a:rPr lang="en-US" sz="2000" dirty="0" smtClean="0">
                <a:latin typeface="Arial" pitchFamily="34" charset="0"/>
              </a:rPr>
              <a:t>Path(a, d) ?</a:t>
            </a:r>
          </a:p>
          <a:p>
            <a:endParaRPr lang="en-US" sz="2400" dirty="0" smtClean="0"/>
          </a:p>
        </p:txBody>
      </p:sp>
    </p:spTree>
  </p:cSld>
  <p:clrMapOvr>
    <a:masterClrMapping/>
  </p:clrMapOvr>
  <p:transition>
    <p:strips dir="ru"/>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E82AC004-CB36-4475-953B-891346CA1A5B}" type="slidenum">
              <a:rPr lang="en-US" sz="1000" smtClean="0">
                <a:latin typeface="Verdana" pitchFamily="34" charset="0"/>
              </a:rPr>
              <a:pPr eaLnBrk="1" hangingPunct="1"/>
              <a:t>67</a:t>
            </a:fld>
            <a:endParaRPr lang="en-US" sz="1000" dirty="0" smtClean="0">
              <a:latin typeface="Verdana" pitchFamily="34" charset="0"/>
            </a:endParaRPr>
          </a:p>
        </p:txBody>
      </p:sp>
      <p:sp>
        <p:nvSpPr>
          <p:cNvPr id="81923"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81924"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81925" name="Rectangle 2"/>
          <p:cNvSpPr>
            <a:spLocks noGrp="1" noChangeArrowheads="1"/>
          </p:cNvSpPr>
          <p:nvPr>
            <p:ph type="title"/>
          </p:nvPr>
        </p:nvSpPr>
        <p:spPr/>
        <p:txBody>
          <a:bodyPr/>
          <a:lstStyle/>
          <a:p>
            <a:r>
              <a:rPr lang="en-US" dirty="0" err="1" smtClean="0"/>
              <a:t>Các</a:t>
            </a:r>
            <a:r>
              <a:rPr lang="en-US" dirty="0" smtClean="0"/>
              <a:t> </a:t>
            </a:r>
            <a:r>
              <a:rPr lang="en-US" dirty="0" err="1" smtClean="0"/>
              <a:t>thuật</a:t>
            </a:r>
            <a:r>
              <a:rPr lang="en-US" dirty="0" smtClean="0"/>
              <a:t> </a:t>
            </a:r>
            <a:r>
              <a:rPr lang="en-US" dirty="0" err="1" smtClean="0"/>
              <a:t>ngữ</a:t>
            </a:r>
            <a:r>
              <a:rPr lang="en-US" dirty="0" smtClean="0"/>
              <a:t> </a:t>
            </a:r>
            <a:r>
              <a:rPr lang="en-US" dirty="0" err="1" smtClean="0"/>
              <a:t>liên</a:t>
            </a:r>
            <a:r>
              <a:rPr lang="en-US" dirty="0" smtClean="0"/>
              <a:t> </a:t>
            </a:r>
            <a:r>
              <a:rPr lang="en-US" dirty="0" err="1" smtClean="0"/>
              <a:t>quan</a:t>
            </a:r>
            <a:r>
              <a:rPr lang="en-US" dirty="0" smtClean="0"/>
              <a:t> (4)</a:t>
            </a:r>
          </a:p>
        </p:txBody>
      </p:sp>
      <p:sp>
        <p:nvSpPr>
          <p:cNvPr id="81926" name="Rectangle 3"/>
          <p:cNvSpPr>
            <a:spLocks noGrp="1" noChangeArrowheads="1"/>
          </p:cNvSpPr>
          <p:nvPr>
            <p:ph type="body" idx="1"/>
          </p:nvPr>
        </p:nvSpPr>
        <p:spPr/>
        <p:txBody>
          <a:bodyPr/>
          <a:lstStyle/>
          <a:p>
            <a:r>
              <a:rPr lang="en-US" sz="2400" dirty="0" err="1" smtClean="0">
                <a:solidFill>
                  <a:srgbClr val="C00000"/>
                </a:solidFill>
              </a:rPr>
              <a:t>Mức</a:t>
            </a:r>
            <a:r>
              <a:rPr lang="en-US" sz="2400" dirty="0" smtClean="0">
                <a:solidFill>
                  <a:srgbClr val="C00000"/>
                </a:solidFill>
              </a:rPr>
              <a:t> (Level)</a:t>
            </a:r>
            <a:r>
              <a:rPr lang="en-US" sz="2400" dirty="0" smtClean="0"/>
              <a:t>:</a:t>
            </a:r>
          </a:p>
          <a:p>
            <a:pPr lvl="1"/>
            <a:r>
              <a:rPr lang="en-US" sz="2000" dirty="0" err="1" smtClean="0">
                <a:latin typeface="Arial" pitchFamily="34" charset="0"/>
              </a:rPr>
              <a:t>Mức</a:t>
            </a:r>
            <a:r>
              <a:rPr lang="en-US" sz="2000" dirty="0" smtClean="0">
                <a:latin typeface="Arial" pitchFamily="34" charset="0"/>
              </a:rPr>
              <a:t> (p) = 0 </a:t>
            </a:r>
            <a:r>
              <a:rPr lang="en-US" sz="2000" dirty="0" err="1" smtClean="0">
                <a:latin typeface="Arial" pitchFamily="34" charset="0"/>
              </a:rPr>
              <a:t>nếu</a:t>
            </a:r>
            <a:r>
              <a:rPr lang="en-US" sz="2000" dirty="0" smtClean="0">
                <a:latin typeface="Arial" pitchFamily="34" charset="0"/>
              </a:rPr>
              <a:t> p = root</a:t>
            </a:r>
          </a:p>
          <a:p>
            <a:pPr lvl="1"/>
            <a:r>
              <a:rPr lang="en-US" sz="2000" dirty="0" err="1" smtClean="0">
                <a:latin typeface="Arial" pitchFamily="34" charset="0"/>
              </a:rPr>
              <a:t>Mức</a:t>
            </a:r>
            <a:r>
              <a:rPr lang="en-US" sz="2000" dirty="0" smtClean="0">
                <a:latin typeface="Arial" pitchFamily="34" charset="0"/>
              </a:rPr>
              <a:t> (p) = 1 + </a:t>
            </a:r>
            <a:r>
              <a:rPr lang="en-US" sz="2000" dirty="0" err="1" smtClean="0">
                <a:latin typeface="Arial" pitchFamily="34" charset="0"/>
              </a:rPr>
              <a:t>Mức</a:t>
            </a:r>
            <a:r>
              <a:rPr lang="en-US" sz="2000" dirty="0" smtClean="0">
                <a:latin typeface="Arial" pitchFamily="34" charset="0"/>
              </a:rPr>
              <a:t> (Cha (p)) </a:t>
            </a:r>
            <a:r>
              <a:rPr lang="en-US" sz="2000" dirty="0" err="1" smtClean="0">
                <a:latin typeface="Arial" pitchFamily="34" charset="0"/>
              </a:rPr>
              <a:t>nếu</a:t>
            </a:r>
            <a:r>
              <a:rPr lang="en-US" sz="2000" dirty="0" smtClean="0">
                <a:latin typeface="Arial" pitchFamily="34" charset="0"/>
              </a:rPr>
              <a:t> p!=root</a:t>
            </a:r>
          </a:p>
          <a:p>
            <a:endParaRPr lang="en-US" sz="2400" dirty="0" smtClean="0">
              <a:solidFill>
                <a:schemeClr val="accent2"/>
              </a:solidFill>
            </a:endParaRPr>
          </a:p>
          <a:p>
            <a:r>
              <a:rPr lang="en-US" sz="2400" dirty="0" err="1" smtClean="0">
                <a:solidFill>
                  <a:srgbClr val="C00000"/>
                </a:solidFill>
              </a:rPr>
              <a:t>Chiều</a:t>
            </a:r>
            <a:r>
              <a:rPr lang="en-US" sz="2400" dirty="0" smtClean="0">
                <a:solidFill>
                  <a:srgbClr val="C00000"/>
                </a:solidFill>
              </a:rPr>
              <a:t> </a:t>
            </a:r>
            <a:r>
              <a:rPr lang="en-US" sz="2400" dirty="0" err="1" smtClean="0">
                <a:solidFill>
                  <a:srgbClr val="C00000"/>
                </a:solidFill>
              </a:rPr>
              <a:t>cao</a:t>
            </a:r>
            <a:r>
              <a:rPr lang="en-US" sz="2400" dirty="0" smtClean="0">
                <a:solidFill>
                  <a:srgbClr val="C00000"/>
                </a:solidFill>
              </a:rPr>
              <a:t> </a:t>
            </a:r>
            <a:r>
              <a:rPr lang="en-US" sz="2400" dirty="0" err="1" smtClean="0">
                <a:solidFill>
                  <a:srgbClr val="C00000"/>
                </a:solidFill>
              </a:rPr>
              <a:t>của</a:t>
            </a:r>
            <a:r>
              <a:rPr lang="en-US" sz="2400" dirty="0" smtClean="0">
                <a:solidFill>
                  <a:srgbClr val="C00000"/>
                </a:solidFill>
              </a:rPr>
              <a:t> </a:t>
            </a:r>
            <a:r>
              <a:rPr lang="en-US" sz="2400" dirty="0" err="1" smtClean="0">
                <a:solidFill>
                  <a:srgbClr val="C00000"/>
                </a:solidFill>
              </a:rPr>
              <a:t>cây</a:t>
            </a:r>
            <a:r>
              <a:rPr lang="en-US" sz="2400" dirty="0" smtClean="0">
                <a:solidFill>
                  <a:srgbClr val="C00000"/>
                </a:solidFill>
              </a:rPr>
              <a:t> (Height - </a:t>
            </a:r>
            <a:r>
              <a:rPr lang="en-US" sz="2400" i="1" dirty="0" err="1" smtClean="0">
                <a:solidFill>
                  <a:srgbClr val="C00000"/>
                </a:solidFill>
              </a:rPr>
              <a:t>h</a:t>
            </a:r>
            <a:r>
              <a:rPr lang="en-US" sz="2400" i="1" baseline="-25000" dirty="0" err="1" smtClean="0">
                <a:solidFill>
                  <a:srgbClr val="C00000"/>
                </a:solidFill>
              </a:rPr>
              <a:t>T</a:t>
            </a:r>
            <a:r>
              <a:rPr lang="en-US" sz="2400" dirty="0" smtClean="0">
                <a:solidFill>
                  <a:srgbClr val="C00000"/>
                </a:solidFill>
              </a:rPr>
              <a:t>)</a:t>
            </a:r>
            <a:r>
              <a:rPr lang="en-US" sz="2400" dirty="0" smtClean="0"/>
              <a:t>: </a:t>
            </a:r>
            <a:r>
              <a:rPr lang="en-US" sz="2400" dirty="0" err="1" smtClean="0"/>
              <a:t>đường</a:t>
            </a:r>
            <a:r>
              <a:rPr lang="en-US" sz="2400" dirty="0" smtClean="0"/>
              <a:t> </a:t>
            </a:r>
            <a:r>
              <a:rPr lang="en-US" sz="2400" dirty="0" err="1" smtClean="0"/>
              <a:t>đi</a:t>
            </a:r>
            <a:r>
              <a:rPr lang="en-US" sz="2400" dirty="0" smtClean="0"/>
              <a:t> </a:t>
            </a:r>
            <a:r>
              <a:rPr lang="en-US" sz="2400" dirty="0" err="1" smtClean="0"/>
              <a:t>dài</a:t>
            </a:r>
            <a:r>
              <a:rPr lang="en-US" sz="2400" dirty="0" smtClean="0"/>
              <a:t> </a:t>
            </a:r>
            <a:r>
              <a:rPr lang="en-US" sz="2400" dirty="0" err="1" smtClean="0"/>
              <a:t>nhất</a:t>
            </a:r>
            <a:r>
              <a:rPr lang="en-US" sz="2400" dirty="0" smtClean="0"/>
              <a:t> </a:t>
            </a:r>
            <a:r>
              <a:rPr lang="en-US" sz="2400" dirty="0" err="1" smtClean="0"/>
              <a:t>từ</a:t>
            </a:r>
            <a:r>
              <a:rPr lang="en-US" sz="2400" dirty="0" smtClean="0"/>
              <a:t> node </a:t>
            </a:r>
            <a:r>
              <a:rPr lang="en-US" sz="2400" dirty="0" err="1" smtClean="0"/>
              <a:t>gốc</a:t>
            </a:r>
            <a:r>
              <a:rPr lang="en-US" sz="2400" dirty="0" smtClean="0"/>
              <a:t> </a:t>
            </a:r>
            <a:r>
              <a:rPr lang="en-US" sz="2400" dirty="0" err="1" smtClean="0"/>
              <a:t>đến</a:t>
            </a:r>
            <a:r>
              <a:rPr lang="en-US" sz="2400" dirty="0" smtClean="0"/>
              <a:t> node </a:t>
            </a:r>
            <a:r>
              <a:rPr lang="en-US" sz="2400" dirty="0" err="1" smtClean="0"/>
              <a:t>lá</a:t>
            </a:r>
            <a:endParaRPr lang="en-US" sz="2400" dirty="0" smtClean="0"/>
          </a:p>
          <a:p>
            <a:pPr lvl="1"/>
            <a:r>
              <a:rPr lang="en-US" sz="2000" dirty="0" err="1" smtClean="0">
                <a:latin typeface="Arial" pitchFamily="34" charset="0"/>
              </a:rPr>
              <a:t>h</a:t>
            </a:r>
            <a:r>
              <a:rPr lang="en-US" sz="2000" baseline="-25000" dirty="0" err="1" smtClean="0">
                <a:latin typeface="Arial" pitchFamily="34" charset="0"/>
              </a:rPr>
              <a:t>T</a:t>
            </a:r>
            <a:r>
              <a:rPr lang="en-US" sz="2000" dirty="0" smtClean="0">
                <a:latin typeface="Arial" pitchFamily="34" charset="0"/>
              </a:rPr>
              <a:t> = max {Path(root, p</a:t>
            </a:r>
            <a:r>
              <a:rPr lang="en-US" sz="2000" baseline="-25000" dirty="0" smtClean="0">
                <a:latin typeface="Arial" pitchFamily="34" charset="0"/>
              </a:rPr>
              <a:t>i</a:t>
            </a:r>
            <a:r>
              <a:rPr lang="en-US" sz="2000" dirty="0" smtClean="0">
                <a:latin typeface="Arial" pitchFamily="34" charset="0"/>
              </a:rPr>
              <a:t>) / p</a:t>
            </a:r>
            <a:r>
              <a:rPr lang="en-US" sz="2000" baseline="-25000" dirty="0" smtClean="0">
                <a:latin typeface="Arial" pitchFamily="34" charset="0"/>
              </a:rPr>
              <a:t>i</a:t>
            </a:r>
            <a:r>
              <a:rPr lang="en-US" sz="2000" dirty="0" smtClean="0">
                <a:latin typeface="Arial" pitchFamily="34" charset="0"/>
              </a:rPr>
              <a:t> </a:t>
            </a:r>
            <a:r>
              <a:rPr lang="en-US" sz="2000" dirty="0" err="1" smtClean="0">
                <a:latin typeface="Arial" pitchFamily="34" charset="0"/>
              </a:rPr>
              <a:t>là</a:t>
            </a:r>
            <a:r>
              <a:rPr lang="en-US" sz="2000" dirty="0" smtClean="0">
                <a:latin typeface="Arial" pitchFamily="34" charset="0"/>
              </a:rPr>
              <a:t> node </a:t>
            </a:r>
            <a:r>
              <a:rPr lang="en-US" sz="2000" dirty="0" err="1" smtClean="0">
                <a:latin typeface="Arial" pitchFamily="34" charset="0"/>
              </a:rPr>
              <a:t>lá</a:t>
            </a:r>
            <a:r>
              <a:rPr lang="en-US" sz="2000" dirty="0" smtClean="0">
                <a:latin typeface="Arial" pitchFamily="34" charset="0"/>
              </a:rPr>
              <a:t> </a:t>
            </a:r>
            <a:r>
              <a:rPr lang="en-US" sz="2000" dirty="0" smtClean="0">
                <a:latin typeface="Arial" pitchFamily="34" charset="0"/>
                <a:sym typeface="Symbol" pitchFamily="18" charset="2"/>
              </a:rPr>
              <a:t> </a:t>
            </a:r>
            <a:r>
              <a:rPr lang="en-US" sz="2000" dirty="0" smtClean="0">
                <a:latin typeface="Arial" pitchFamily="34" charset="0"/>
              </a:rPr>
              <a:t>&lt;T&gt;}</a:t>
            </a:r>
          </a:p>
          <a:p>
            <a:pPr lvl="1"/>
            <a:r>
              <a:rPr lang="en-US" sz="2000" dirty="0" err="1" smtClean="0">
                <a:latin typeface="Arial" pitchFamily="34" charset="0"/>
              </a:rPr>
              <a:t>h</a:t>
            </a:r>
            <a:r>
              <a:rPr lang="en-US" sz="2000" baseline="-25000" dirty="0" err="1" smtClean="0">
                <a:latin typeface="Arial" pitchFamily="34" charset="0"/>
              </a:rPr>
              <a:t>T</a:t>
            </a:r>
            <a:r>
              <a:rPr lang="en-US" sz="2000" dirty="0" smtClean="0">
                <a:latin typeface="Arial" pitchFamily="34" charset="0"/>
              </a:rPr>
              <a:t> ?</a:t>
            </a:r>
          </a:p>
          <a:p>
            <a:endParaRPr lang="en-US" sz="2400" dirty="0" smtClean="0"/>
          </a:p>
        </p:txBody>
      </p:sp>
    </p:spTree>
  </p:cSld>
  <p:clrMapOvr>
    <a:masterClrMapping/>
  </p:clrMapOvr>
  <p:transition>
    <p:strips dir="ru"/>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530F872C-607A-40AD-9E34-CB59F33162AC}" type="slidenum">
              <a:rPr lang="en-US" sz="1000" smtClean="0">
                <a:latin typeface="Verdana" pitchFamily="34" charset="0"/>
              </a:rPr>
              <a:pPr eaLnBrk="1" hangingPunct="1"/>
              <a:t>68</a:t>
            </a:fld>
            <a:endParaRPr lang="en-US" sz="1000" dirty="0" smtClean="0">
              <a:latin typeface="Verdana" pitchFamily="34" charset="0"/>
            </a:endParaRPr>
          </a:p>
        </p:txBody>
      </p:sp>
      <p:sp>
        <p:nvSpPr>
          <p:cNvPr id="82947"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82948"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82949" name="Rectangle 2"/>
          <p:cNvSpPr>
            <a:spLocks noGrp="1" noChangeArrowheads="1"/>
          </p:cNvSpPr>
          <p:nvPr>
            <p:ph type="title"/>
          </p:nvPr>
        </p:nvSpPr>
        <p:spPr>
          <a:xfrm>
            <a:off x="1371600" y="233363"/>
            <a:ext cx="7391400" cy="563562"/>
          </a:xfrm>
        </p:spPr>
        <p:txBody>
          <a:bodyPr/>
          <a:lstStyle/>
          <a:p>
            <a:r>
              <a:rPr lang="en-US" dirty="0" err="1" smtClean="0"/>
              <a:t>Các</a:t>
            </a:r>
            <a:r>
              <a:rPr lang="en-US" dirty="0" smtClean="0"/>
              <a:t> </a:t>
            </a:r>
            <a:r>
              <a:rPr lang="en-US" dirty="0" err="1" smtClean="0"/>
              <a:t>thuật</a:t>
            </a:r>
            <a:r>
              <a:rPr lang="en-US" dirty="0" smtClean="0"/>
              <a:t> </a:t>
            </a:r>
            <a:r>
              <a:rPr lang="en-US" dirty="0" err="1" smtClean="0"/>
              <a:t>ngữ</a:t>
            </a:r>
            <a:r>
              <a:rPr lang="en-US" dirty="0" smtClean="0"/>
              <a:t> </a:t>
            </a:r>
            <a:r>
              <a:rPr lang="en-US" dirty="0" err="1" smtClean="0"/>
              <a:t>liên</a:t>
            </a:r>
            <a:r>
              <a:rPr lang="en-US" dirty="0" smtClean="0"/>
              <a:t> </a:t>
            </a:r>
            <a:r>
              <a:rPr lang="en-US" dirty="0" err="1" smtClean="0"/>
              <a:t>quan</a:t>
            </a:r>
            <a:r>
              <a:rPr lang="en-US" dirty="0" smtClean="0"/>
              <a:t> (5)</a:t>
            </a:r>
          </a:p>
        </p:txBody>
      </p:sp>
      <p:pic>
        <p:nvPicPr>
          <p:cNvPr id="8295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771650"/>
            <a:ext cx="8077200"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33363"/>
            <a:ext cx="7391400" cy="563562"/>
          </a:xfrm>
        </p:spPr>
        <p:txBody>
          <a:bodyPr/>
          <a:lstStyle/>
          <a:p>
            <a:r>
              <a:rPr lang="en-US" dirty="0" err="1"/>
              <a:t>Các</a:t>
            </a:r>
            <a:r>
              <a:rPr lang="en-US" dirty="0"/>
              <a:t> </a:t>
            </a:r>
            <a:r>
              <a:rPr lang="en-US" dirty="0" err="1"/>
              <a:t>thuật</a:t>
            </a:r>
            <a:r>
              <a:rPr lang="en-US" dirty="0"/>
              <a:t> </a:t>
            </a:r>
            <a:r>
              <a:rPr lang="en-US" dirty="0" err="1"/>
              <a:t>ngữ</a:t>
            </a:r>
            <a:r>
              <a:rPr lang="en-US" dirty="0"/>
              <a:t> </a:t>
            </a:r>
            <a:r>
              <a:rPr lang="en-US" dirty="0" err="1"/>
              <a:t>liên</a:t>
            </a:r>
            <a:r>
              <a:rPr lang="en-US" dirty="0"/>
              <a:t> </a:t>
            </a:r>
            <a:r>
              <a:rPr lang="en-US" dirty="0" err="1"/>
              <a:t>quan</a:t>
            </a:r>
            <a:r>
              <a:rPr lang="en-US" dirty="0"/>
              <a:t> </a:t>
            </a:r>
            <a:r>
              <a:rPr lang="en-US" dirty="0" smtClean="0"/>
              <a:t>(6)</a:t>
            </a:r>
            <a:endParaRPr lang="en-US" dirty="0"/>
          </a:p>
        </p:txBody>
      </p:sp>
      <p:sp>
        <p:nvSpPr>
          <p:cNvPr id="3" name="Content Placeholder 2"/>
          <p:cNvSpPr>
            <a:spLocks noGrp="1"/>
          </p:cNvSpPr>
          <p:nvPr>
            <p:ph idx="1"/>
          </p:nvPr>
        </p:nvSpPr>
        <p:spPr/>
        <p:txBody>
          <a:bodyPr/>
          <a:lstStyle/>
          <a:p>
            <a:r>
              <a:rPr lang="en-US" dirty="0" err="1" smtClean="0"/>
              <a:t>Cây</a:t>
            </a:r>
            <a:r>
              <a:rPr lang="en-US" dirty="0" smtClean="0"/>
              <a:t> </a:t>
            </a:r>
            <a:r>
              <a:rPr lang="en-US" dirty="0" err="1" smtClean="0"/>
              <a:t>nhị</a:t>
            </a:r>
            <a:r>
              <a:rPr lang="en-US" dirty="0" smtClean="0"/>
              <a:t> </a:t>
            </a:r>
            <a:r>
              <a:rPr lang="en-US" dirty="0" err="1" smtClean="0"/>
              <a:t>phân</a:t>
            </a:r>
            <a:r>
              <a:rPr lang="en-US" dirty="0" smtClean="0"/>
              <a:t> (binary tree)</a:t>
            </a:r>
          </a:p>
          <a:p>
            <a:pPr lvl="1"/>
            <a:r>
              <a:rPr lang="en-US" dirty="0" err="1"/>
              <a:t>Cây</a:t>
            </a:r>
            <a:r>
              <a:rPr lang="en-US" dirty="0"/>
              <a:t> </a:t>
            </a:r>
            <a:r>
              <a:rPr lang="en-US" dirty="0" err="1"/>
              <a:t>nhị</a:t>
            </a:r>
            <a:r>
              <a:rPr lang="en-US" dirty="0"/>
              <a:t> </a:t>
            </a:r>
            <a:r>
              <a:rPr lang="en-US" dirty="0" err="1"/>
              <a:t>phân</a:t>
            </a:r>
            <a:r>
              <a:rPr lang="en-US" dirty="0"/>
              <a:t> </a:t>
            </a:r>
            <a:r>
              <a:rPr lang="en-US" dirty="0" err="1"/>
              <a:t>là</a:t>
            </a:r>
            <a:r>
              <a:rPr lang="en-US" dirty="0"/>
              <a:t> </a:t>
            </a:r>
            <a:r>
              <a:rPr lang="en-US" dirty="0" err="1"/>
              <a:t>cây</a:t>
            </a:r>
            <a:r>
              <a:rPr lang="en-US" dirty="0"/>
              <a:t> </a:t>
            </a:r>
            <a:r>
              <a:rPr lang="en-US" dirty="0" err="1"/>
              <a:t>có</a:t>
            </a:r>
            <a:r>
              <a:rPr lang="en-US" dirty="0"/>
              <a:t> </a:t>
            </a:r>
            <a:r>
              <a:rPr lang="en-US" dirty="0" err="1"/>
              <a:t>bậc</a:t>
            </a:r>
            <a:r>
              <a:rPr lang="en-US" dirty="0"/>
              <a:t> = 2</a:t>
            </a:r>
          </a:p>
          <a:p>
            <a:pPr lvl="1"/>
            <a:endParaRPr lang="en-US" dirty="0" smtClean="0"/>
          </a:p>
          <a:p>
            <a:r>
              <a:rPr lang="en-US" dirty="0" err="1" smtClean="0"/>
              <a:t>Cây</a:t>
            </a:r>
            <a:r>
              <a:rPr lang="en-US" dirty="0" smtClean="0"/>
              <a:t> </a:t>
            </a:r>
            <a:r>
              <a:rPr lang="en-US" dirty="0" err="1" smtClean="0"/>
              <a:t>nhị</a:t>
            </a:r>
            <a:r>
              <a:rPr lang="en-US" dirty="0" smtClean="0"/>
              <a:t> </a:t>
            </a:r>
            <a:r>
              <a:rPr lang="en-US" dirty="0" err="1" smtClean="0"/>
              <a:t>phân</a:t>
            </a:r>
            <a:r>
              <a:rPr lang="en-US" dirty="0" smtClean="0"/>
              <a:t> </a:t>
            </a:r>
            <a:r>
              <a:rPr lang="en-US" dirty="0" err="1" smtClean="0"/>
              <a:t>đầy</a:t>
            </a:r>
            <a:r>
              <a:rPr lang="en-US" dirty="0" smtClean="0"/>
              <a:t> </a:t>
            </a:r>
            <a:r>
              <a:rPr lang="en-US" dirty="0" err="1" smtClean="0"/>
              <a:t>đủ</a:t>
            </a:r>
            <a:r>
              <a:rPr lang="en-US" dirty="0" smtClean="0"/>
              <a:t> (full binary tree)</a:t>
            </a:r>
          </a:p>
          <a:p>
            <a:pPr lvl="1"/>
            <a:r>
              <a:rPr lang="en-US" dirty="0" err="1">
                <a:latin typeface="Arial" pitchFamily="34" charset="0"/>
              </a:rPr>
              <a:t>Mỗi</a:t>
            </a:r>
            <a:r>
              <a:rPr lang="en-US" dirty="0">
                <a:latin typeface="Arial" pitchFamily="34" charset="0"/>
              </a:rPr>
              <a:t> node </a:t>
            </a:r>
            <a:r>
              <a:rPr lang="en-US" dirty="0" err="1">
                <a:latin typeface="Arial" pitchFamily="34" charset="0"/>
              </a:rPr>
              <a:t>có</a:t>
            </a:r>
            <a:r>
              <a:rPr lang="en-US" dirty="0">
                <a:latin typeface="Arial" pitchFamily="34" charset="0"/>
              </a:rPr>
              <a:t> 0 </a:t>
            </a:r>
            <a:r>
              <a:rPr lang="en-US" dirty="0" err="1">
                <a:latin typeface="Arial" pitchFamily="34" charset="0"/>
              </a:rPr>
              <a:t>hoặc</a:t>
            </a:r>
            <a:r>
              <a:rPr lang="en-US" dirty="0">
                <a:latin typeface="Arial" pitchFamily="34" charset="0"/>
              </a:rPr>
              <a:t> 2 node con</a:t>
            </a:r>
          </a:p>
          <a:p>
            <a:pPr lvl="1"/>
            <a:endParaRPr lang="en-US" dirty="0" smtClean="0"/>
          </a:p>
          <a:p>
            <a:r>
              <a:rPr lang="en-US" dirty="0" err="1" smtClean="0"/>
              <a:t>Cây</a:t>
            </a:r>
            <a:r>
              <a:rPr lang="en-US" dirty="0" smtClean="0"/>
              <a:t> </a:t>
            </a:r>
            <a:r>
              <a:rPr lang="en-US" dirty="0" err="1" smtClean="0"/>
              <a:t>nhị</a:t>
            </a:r>
            <a:r>
              <a:rPr lang="en-US" dirty="0" smtClean="0"/>
              <a:t> </a:t>
            </a:r>
            <a:r>
              <a:rPr lang="en-US" dirty="0" err="1" smtClean="0"/>
              <a:t>phân</a:t>
            </a:r>
            <a:r>
              <a:rPr lang="en-US" dirty="0" smtClean="0"/>
              <a:t> </a:t>
            </a:r>
            <a:r>
              <a:rPr lang="en-US" dirty="0" err="1" smtClean="0"/>
              <a:t>hoàn</a:t>
            </a:r>
            <a:r>
              <a:rPr lang="en-US" dirty="0" smtClean="0"/>
              <a:t> </a:t>
            </a:r>
            <a:r>
              <a:rPr lang="en-US" dirty="0" err="1" smtClean="0"/>
              <a:t>chỉnh</a:t>
            </a:r>
            <a:r>
              <a:rPr lang="en-US" dirty="0" smtClean="0"/>
              <a:t> (complete binary tree)</a:t>
            </a:r>
          </a:p>
          <a:p>
            <a:pPr lvl="1"/>
            <a:r>
              <a:rPr lang="en-US" dirty="0" err="1" smtClean="0">
                <a:latin typeface="Arial" pitchFamily="34" charset="0"/>
              </a:rPr>
              <a:t>Từ</a:t>
            </a:r>
            <a:r>
              <a:rPr lang="en-US" dirty="0" smtClean="0">
                <a:latin typeface="Arial" pitchFamily="34" charset="0"/>
              </a:rPr>
              <a:t> </a:t>
            </a:r>
            <a:r>
              <a:rPr lang="en-US" dirty="0" err="1" smtClean="0">
                <a:latin typeface="Arial" pitchFamily="34" charset="0"/>
              </a:rPr>
              <a:t>mức</a:t>
            </a:r>
            <a:r>
              <a:rPr lang="en-US" dirty="0" smtClean="0">
                <a:latin typeface="Arial" pitchFamily="34" charset="0"/>
              </a:rPr>
              <a:t> </a:t>
            </a:r>
            <a:r>
              <a:rPr lang="en-US" dirty="0">
                <a:latin typeface="Arial" pitchFamily="34" charset="0"/>
              </a:rPr>
              <a:t>0 </a:t>
            </a:r>
            <a:r>
              <a:rPr lang="en-US" dirty="0" err="1">
                <a:latin typeface="Arial" pitchFamily="34" charset="0"/>
              </a:rPr>
              <a:t>đến</a:t>
            </a:r>
            <a:r>
              <a:rPr lang="en-US" dirty="0">
                <a:latin typeface="Arial" pitchFamily="34" charset="0"/>
              </a:rPr>
              <a:t> </a:t>
            </a:r>
            <a:r>
              <a:rPr lang="en-US" dirty="0" err="1">
                <a:latin typeface="Arial" pitchFamily="34" charset="0"/>
              </a:rPr>
              <a:t>mức</a:t>
            </a:r>
            <a:r>
              <a:rPr lang="en-US" dirty="0">
                <a:latin typeface="Arial" pitchFamily="34" charset="0"/>
              </a:rPr>
              <a:t> </a:t>
            </a:r>
            <a:r>
              <a:rPr lang="en-US" dirty="0" smtClean="0">
                <a:latin typeface="Arial" pitchFamily="34" charset="0"/>
              </a:rPr>
              <a:t>h-1: </a:t>
            </a:r>
            <a:r>
              <a:rPr lang="en-US" dirty="0" err="1" smtClean="0">
                <a:latin typeface="Arial" pitchFamily="34" charset="0"/>
              </a:rPr>
              <a:t>có</a:t>
            </a:r>
            <a:r>
              <a:rPr lang="en-US" dirty="0" smtClean="0">
                <a:latin typeface="Arial" pitchFamily="34" charset="0"/>
              </a:rPr>
              <a:t> </a:t>
            </a:r>
            <a:r>
              <a:rPr lang="en-US" dirty="0" err="1">
                <a:latin typeface="Arial" pitchFamily="34" charset="0"/>
              </a:rPr>
              <a:t>đủ</a:t>
            </a:r>
            <a:r>
              <a:rPr lang="en-US" dirty="0">
                <a:latin typeface="Arial" pitchFamily="34" charset="0"/>
              </a:rPr>
              <a:t> </a:t>
            </a:r>
            <a:r>
              <a:rPr lang="en-US" dirty="0" err="1">
                <a:latin typeface="Arial" pitchFamily="34" charset="0"/>
              </a:rPr>
              <a:t>số</a:t>
            </a:r>
            <a:r>
              <a:rPr lang="en-US" dirty="0">
                <a:latin typeface="Arial" pitchFamily="34" charset="0"/>
              </a:rPr>
              <a:t> </a:t>
            </a:r>
            <a:r>
              <a:rPr lang="en-US" dirty="0" smtClean="0">
                <a:latin typeface="Arial" pitchFamily="34" charset="0"/>
              </a:rPr>
              <a:t>node (completely full)</a:t>
            </a:r>
            <a:endParaRPr lang="en-US" dirty="0">
              <a:latin typeface="Arial" pitchFamily="34" charset="0"/>
            </a:endParaRPr>
          </a:p>
          <a:p>
            <a:pPr lvl="1"/>
            <a:r>
              <a:rPr lang="en-US" dirty="0" err="1">
                <a:latin typeface="Arial" pitchFamily="34" charset="0"/>
              </a:rPr>
              <a:t>M</a:t>
            </a:r>
            <a:r>
              <a:rPr lang="en-US" dirty="0" err="1" smtClean="0">
                <a:latin typeface="Arial" pitchFamily="34" charset="0"/>
              </a:rPr>
              <a:t>ức</a:t>
            </a:r>
            <a:r>
              <a:rPr lang="en-US" dirty="0" smtClean="0">
                <a:latin typeface="Arial" pitchFamily="34" charset="0"/>
              </a:rPr>
              <a:t> h</a:t>
            </a:r>
            <a:r>
              <a:rPr lang="en-US" i="1" dirty="0" smtClean="0">
                <a:latin typeface="Arial" pitchFamily="34" charset="0"/>
              </a:rPr>
              <a:t>: </a:t>
            </a:r>
            <a:r>
              <a:rPr lang="en-US" dirty="0" err="1" smtClean="0">
                <a:latin typeface="Arial" pitchFamily="34" charset="0"/>
              </a:rPr>
              <a:t>các</a:t>
            </a:r>
            <a:r>
              <a:rPr lang="en-US" dirty="0" smtClean="0">
                <a:latin typeface="Arial" pitchFamily="34" charset="0"/>
              </a:rPr>
              <a:t> </a:t>
            </a:r>
            <a:r>
              <a:rPr lang="en-US" dirty="0">
                <a:latin typeface="Arial" pitchFamily="34" charset="0"/>
              </a:rPr>
              <a:t>node</a:t>
            </a:r>
            <a:r>
              <a:rPr lang="en-US" i="1" dirty="0">
                <a:latin typeface="Arial" pitchFamily="34" charset="0"/>
              </a:rPr>
              <a:t> </a:t>
            </a:r>
            <a:r>
              <a:rPr lang="en-US" dirty="0" err="1">
                <a:latin typeface="Arial" pitchFamily="34" charset="0"/>
              </a:rPr>
              <a:t>được</a:t>
            </a:r>
            <a:r>
              <a:rPr lang="en-US" dirty="0">
                <a:latin typeface="Arial" pitchFamily="34" charset="0"/>
              </a:rPr>
              <a:t> </a:t>
            </a:r>
            <a:r>
              <a:rPr lang="en-US" dirty="0" err="1">
                <a:latin typeface="Arial" pitchFamily="34" charset="0"/>
              </a:rPr>
              <a:t>thêm</a:t>
            </a:r>
            <a:r>
              <a:rPr lang="en-US" dirty="0">
                <a:latin typeface="Arial" pitchFamily="34" charset="0"/>
              </a:rPr>
              <a:t> </a:t>
            </a:r>
            <a:r>
              <a:rPr lang="en-US" dirty="0" err="1">
                <a:latin typeface="Arial" pitchFamily="34" charset="0"/>
              </a:rPr>
              <a:t>vào</a:t>
            </a:r>
            <a:r>
              <a:rPr lang="en-US" dirty="0">
                <a:latin typeface="Arial" pitchFamily="34" charset="0"/>
              </a:rPr>
              <a:t> </a:t>
            </a:r>
            <a:r>
              <a:rPr lang="en-US" dirty="0" err="1">
                <a:latin typeface="Arial" pitchFamily="34" charset="0"/>
              </a:rPr>
              <a:t>cây</a:t>
            </a:r>
            <a:r>
              <a:rPr lang="en-US" dirty="0">
                <a:latin typeface="Arial" pitchFamily="34" charset="0"/>
              </a:rPr>
              <a:t> </a:t>
            </a:r>
            <a:r>
              <a:rPr lang="en-US" dirty="0" err="1">
                <a:latin typeface="Arial" pitchFamily="34" charset="0"/>
              </a:rPr>
              <a:t>từ</a:t>
            </a:r>
            <a:r>
              <a:rPr lang="en-US" dirty="0">
                <a:latin typeface="Arial" pitchFamily="34" charset="0"/>
              </a:rPr>
              <a:t> </a:t>
            </a:r>
            <a:r>
              <a:rPr lang="en-US" dirty="0" err="1">
                <a:latin typeface="Arial" pitchFamily="34" charset="0"/>
              </a:rPr>
              <a:t>trái</a:t>
            </a:r>
            <a:r>
              <a:rPr lang="en-US" dirty="0">
                <a:latin typeface="Arial" pitchFamily="34" charset="0"/>
              </a:rPr>
              <a:t> sang </a:t>
            </a:r>
            <a:r>
              <a:rPr lang="en-US" dirty="0" err="1" smtClean="0">
                <a:latin typeface="Arial" pitchFamily="34" charset="0"/>
              </a:rPr>
              <a:t>phải</a:t>
            </a:r>
            <a:endParaRPr lang="en-US" dirty="0" smtClean="0"/>
          </a:p>
        </p:txBody>
      </p:sp>
      <p:sp>
        <p:nvSpPr>
          <p:cNvPr id="4" name="Slide Number Placeholder 3"/>
          <p:cNvSpPr>
            <a:spLocks noGrp="1"/>
          </p:cNvSpPr>
          <p:nvPr>
            <p:ph type="sldNum" sz="quarter" idx="10"/>
          </p:nvPr>
        </p:nvSpPr>
        <p:spPr/>
        <p:txBody>
          <a:bodyPr/>
          <a:lstStyle/>
          <a:p>
            <a:pPr>
              <a:defRPr/>
            </a:pPr>
            <a:fld id="{9CEE71B8-37E4-43B1-A1AB-7166D8C040FC}" type="slidenum">
              <a:rPr lang="en-US" smtClean="0"/>
              <a:pPr>
                <a:defRPr/>
              </a:pPr>
              <a:t>69</a:t>
            </a:fld>
            <a:endParaRPr lang="en-US" dirty="0"/>
          </a:p>
        </p:txBody>
      </p:sp>
      <p:sp>
        <p:nvSpPr>
          <p:cNvPr id="5" name="Date Placeholder 4"/>
          <p:cNvSpPr>
            <a:spLocks noGrp="1"/>
          </p:cNvSpPr>
          <p:nvPr>
            <p:ph type="dt" sz="half" idx="11"/>
          </p:nvPr>
        </p:nvSpPr>
        <p:spPr/>
        <p:txBody>
          <a:bodyPr/>
          <a:lstStyle/>
          <a:p>
            <a:pPr>
              <a:defRPr/>
            </a:pPr>
            <a:r>
              <a:rPr lang="en-US" smtClean="0"/>
              <a:t>Winter 2012</a:t>
            </a:r>
            <a:endParaRPr lang="en-US"/>
          </a:p>
        </p:txBody>
      </p:sp>
      <p:sp>
        <p:nvSpPr>
          <p:cNvPr id="6" name="Footer Placeholder 5"/>
          <p:cNvSpPr>
            <a:spLocks noGrp="1"/>
          </p:cNvSpPr>
          <p:nvPr>
            <p:ph type="ftr" sz="quarter" idx="12"/>
          </p:nvPr>
        </p:nvSpPr>
        <p:spPr/>
        <p:txBody>
          <a:bodyPr/>
          <a:lstStyle/>
          <a:p>
            <a:pPr>
              <a:defRPr/>
            </a:pPr>
            <a:r>
              <a:rPr lang="en-US" smtClean="0"/>
              <a:t>(C) Nguyen Tri Tuan - DH.KHTN Tp.HCM</a:t>
            </a:r>
            <a:endParaRPr lang="en-US"/>
          </a:p>
        </p:txBody>
      </p:sp>
    </p:spTree>
    <p:extLst>
      <p:ext uri="{BB962C8B-B14F-4D97-AF65-F5344CB8AC3E}">
        <p14:creationId xmlns:p14="http://schemas.microsoft.com/office/powerpoint/2010/main" val="792917371"/>
      </p:ext>
    </p:extLst>
  </p:cSld>
  <p:clrMapOvr>
    <a:masterClrMapping/>
  </p:clrMapOvr>
  <p:transition>
    <p:strips dir="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61835B2A-141E-47D3-B897-983C8F31E87A}" type="slidenum">
              <a:rPr lang="en-US" sz="1000" smtClean="0">
                <a:latin typeface="Verdana" pitchFamily="34" charset="0"/>
              </a:rPr>
              <a:pPr eaLnBrk="1" hangingPunct="1"/>
              <a:t>7</a:t>
            </a:fld>
            <a:endParaRPr lang="en-US" sz="1000" dirty="0" smtClean="0">
              <a:latin typeface="Verdana" pitchFamily="34" charset="0"/>
            </a:endParaRPr>
          </a:p>
        </p:txBody>
      </p:sp>
      <p:sp>
        <p:nvSpPr>
          <p:cNvPr id="9219"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9220"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9221" name="Rectangle 2"/>
          <p:cNvSpPr>
            <a:spLocks noGrp="1" noChangeArrowheads="1"/>
          </p:cNvSpPr>
          <p:nvPr>
            <p:ph type="title"/>
          </p:nvPr>
        </p:nvSpPr>
        <p:spPr>
          <a:xfrm>
            <a:off x="1371600" y="233363"/>
            <a:ext cx="7391400" cy="563562"/>
          </a:xfrm>
        </p:spPr>
        <p:txBody>
          <a:bodyPr/>
          <a:lstStyle/>
          <a:p>
            <a:r>
              <a:rPr lang="en-US" dirty="0" err="1" smtClean="0"/>
              <a:t>Đặt</a:t>
            </a:r>
            <a:r>
              <a:rPr lang="en-US" dirty="0" smtClean="0"/>
              <a:t> </a:t>
            </a:r>
            <a:r>
              <a:rPr lang="en-US" dirty="0" err="1" smtClean="0"/>
              <a:t>vấn</a:t>
            </a:r>
            <a:r>
              <a:rPr lang="en-US" dirty="0" smtClean="0"/>
              <a:t> </a:t>
            </a:r>
            <a:r>
              <a:rPr lang="en-US" dirty="0" err="1" smtClean="0"/>
              <a:t>đề</a:t>
            </a:r>
            <a:r>
              <a:rPr lang="en-US" dirty="0" smtClean="0"/>
              <a:t> (3)</a:t>
            </a:r>
          </a:p>
        </p:txBody>
      </p:sp>
      <p:sp>
        <p:nvSpPr>
          <p:cNvPr id="9222" name="Rectangle 3"/>
          <p:cNvSpPr>
            <a:spLocks noGrp="1" noChangeArrowheads="1"/>
          </p:cNvSpPr>
          <p:nvPr>
            <p:ph type="body" idx="1"/>
          </p:nvPr>
        </p:nvSpPr>
        <p:spPr/>
        <p:txBody>
          <a:bodyPr/>
          <a:lstStyle/>
          <a:p>
            <a:r>
              <a:rPr lang="en-US" smtClean="0"/>
              <a:t>Tương tự, chi phí xóa 1 phần tử trong mảng cũng là </a:t>
            </a:r>
            <a:r>
              <a:rPr lang="en-US" b="1" smtClean="0"/>
              <a:t>O(n)</a:t>
            </a:r>
          </a:p>
          <a:p>
            <a:endParaRPr lang="en-US" b="1" smtClean="0"/>
          </a:p>
          <a:p>
            <a:r>
              <a:rPr lang="en-US" smtClean="0"/>
              <a:t>Làm sao có thể thêm (hay xoá) 1 phần tử mà không phải di chuyển các phần tử khác ?</a:t>
            </a:r>
          </a:p>
        </p:txBody>
      </p:sp>
    </p:spTree>
  </p:cSld>
  <p:clrMapOvr>
    <a:masterClrMapping/>
  </p:clrMapOvr>
  <p:transition>
    <p:strips dir="ru"/>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5B6098D4-4040-43F3-8DA6-606CB5030F02}" type="slidenum">
              <a:rPr lang="en-US" sz="1000" smtClean="0">
                <a:latin typeface="Verdana" pitchFamily="34" charset="0"/>
              </a:rPr>
              <a:pPr eaLnBrk="1" hangingPunct="1"/>
              <a:t>70</a:t>
            </a:fld>
            <a:endParaRPr lang="en-US" sz="1000" dirty="0" smtClean="0">
              <a:latin typeface="Verdana" pitchFamily="34" charset="0"/>
            </a:endParaRPr>
          </a:p>
        </p:txBody>
      </p:sp>
      <p:sp>
        <p:nvSpPr>
          <p:cNvPr id="83971"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83972"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83973" name="Rectangle 2"/>
          <p:cNvSpPr>
            <a:spLocks noGrp="1" noChangeArrowheads="1"/>
          </p:cNvSpPr>
          <p:nvPr>
            <p:ph type="title"/>
          </p:nvPr>
        </p:nvSpPr>
        <p:spPr>
          <a:xfrm>
            <a:off x="1371600" y="233363"/>
            <a:ext cx="7391400" cy="563562"/>
          </a:xfrm>
        </p:spPr>
        <p:txBody>
          <a:bodyPr/>
          <a:lstStyle/>
          <a:p>
            <a:r>
              <a:rPr lang="en-US" dirty="0" err="1" smtClean="0"/>
              <a:t>Các</a:t>
            </a:r>
            <a:r>
              <a:rPr lang="en-US" dirty="0" smtClean="0"/>
              <a:t> </a:t>
            </a:r>
            <a:r>
              <a:rPr lang="en-US" dirty="0" err="1" smtClean="0"/>
              <a:t>thuật</a:t>
            </a:r>
            <a:r>
              <a:rPr lang="en-US" dirty="0" smtClean="0"/>
              <a:t> </a:t>
            </a:r>
            <a:r>
              <a:rPr lang="en-US" dirty="0" err="1" smtClean="0"/>
              <a:t>ngữ</a:t>
            </a:r>
            <a:r>
              <a:rPr lang="en-US" dirty="0" smtClean="0"/>
              <a:t> </a:t>
            </a:r>
            <a:r>
              <a:rPr lang="en-US" dirty="0" err="1" smtClean="0"/>
              <a:t>liên</a:t>
            </a:r>
            <a:r>
              <a:rPr lang="en-US" dirty="0" smtClean="0"/>
              <a:t> </a:t>
            </a:r>
            <a:r>
              <a:rPr lang="en-US" dirty="0" err="1" smtClean="0"/>
              <a:t>quan</a:t>
            </a:r>
            <a:r>
              <a:rPr lang="en-US" dirty="0" smtClean="0"/>
              <a:t> (7)</a:t>
            </a:r>
          </a:p>
        </p:txBody>
      </p:sp>
      <p:sp>
        <p:nvSpPr>
          <p:cNvPr id="83974" name="Rectangle 3"/>
          <p:cNvSpPr>
            <a:spLocks noGrp="1" noChangeArrowheads="1"/>
          </p:cNvSpPr>
          <p:nvPr>
            <p:ph type="body" idx="1"/>
          </p:nvPr>
        </p:nvSpPr>
        <p:spPr>
          <a:xfrm>
            <a:off x="4572000" y="3400425"/>
            <a:ext cx="4114800" cy="485775"/>
          </a:xfrm>
        </p:spPr>
        <p:txBody>
          <a:bodyPr/>
          <a:lstStyle/>
          <a:p>
            <a:pPr marL="0" indent="0" algn="ctr">
              <a:buNone/>
            </a:pPr>
            <a:r>
              <a:rPr lang="en-US" sz="2000" dirty="0" smtClean="0"/>
              <a:t>Complete but not full</a:t>
            </a:r>
          </a:p>
        </p:txBody>
      </p:sp>
      <p:sp>
        <p:nvSpPr>
          <p:cNvPr id="9" name="Rectangle 3"/>
          <p:cNvSpPr txBox="1">
            <a:spLocks noChangeArrowheads="1"/>
          </p:cNvSpPr>
          <p:nvPr/>
        </p:nvSpPr>
        <p:spPr bwMode="auto">
          <a:xfrm>
            <a:off x="457200" y="3429000"/>
            <a:ext cx="33528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150000"/>
              <a:buFont typeface="Wingdings" pitchFamily="2" charset="2"/>
              <a:buChar char="§"/>
              <a:defRPr sz="28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400">
                <a:solidFill>
                  <a:schemeClr val="tx1"/>
                </a:solidFill>
                <a:latin typeface="Arial" charset="0"/>
                <a:ea typeface="MS PGothic" pitchFamily="34" charset="-128"/>
              </a:defRPr>
            </a:lvl2pPr>
            <a:lvl3pPr marL="1143000" indent="-228600" algn="l" rtl="0" eaLnBrk="0" fontAlgn="base" hangingPunct="0">
              <a:spcBef>
                <a:spcPct val="20000"/>
              </a:spcBef>
              <a:spcAft>
                <a:spcPct val="0"/>
              </a:spcAft>
              <a:buClr>
                <a:schemeClr val="tx1"/>
              </a:buClr>
              <a:buChar char="•"/>
              <a:defRPr sz="2000">
                <a:solidFill>
                  <a:schemeClr val="tx1"/>
                </a:solidFill>
                <a:latin typeface="Arial" charset="0"/>
                <a:ea typeface="MS PGothic" pitchFamily="34" charset="-128"/>
              </a:defRPr>
            </a:lvl3pPr>
            <a:lvl4pPr marL="1600200" indent="-228600" algn="l" rtl="0" eaLnBrk="0" fontAlgn="base" hangingPunct="0">
              <a:spcBef>
                <a:spcPct val="20000"/>
              </a:spcBef>
              <a:spcAft>
                <a:spcPct val="0"/>
              </a:spcAft>
              <a:buChar char="–"/>
              <a:defRPr>
                <a:solidFill>
                  <a:schemeClr val="tx1"/>
                </a:solidFill>
                <a:latin typeface="Arial" charset="0"/>
                <a:ea typeface="MS PGothic" pitchFamily="34" charset="-128"/>
              </a:defRPr>
            </a:lvl4pPr>
            <a:lvl5pPr marL="2057400" indent="-228600" algn="l" rtl="0" eaLnBrk="0" fontAlgn="base" hangingPunct="0">
              <a:spcBef>
                <a:spcPct val="20000"/>
              </a:spcBef>
              <a:spcAft>
                <a:spcPct val="0"/>
              </a:spcAft>
              <a:buChar char="»"/>
              <a:defRPr sz="1600">
                <a:solidFill>
                  <a:schemeClr val="tx1"/>
                </a:solidFill>
                <a:latin typeface="Arial" charset="0"/>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a:lstStyle>
          <a:p>
            <a:pPr marL="0" indent="0" algn="ctr">
              <a:buFont typeface="Wingdings" pitchFamily="2" charset="2"/>
              <a:buNone/>
            </a:pPr>
            <a:r>
              <a:rPr lang="en-US" sz="2000" dirty="0" smtClean="0"/>
              <a:t>Full but not complete</a:t>
            </a:r>
          </a:p>
        </p:txBody>
      </p:sp>
      <p:pic>
        <p:nvPicPr>
          <p:cNvPr id="4362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933" y="1447800"/>
            <a:ext cx="3539067"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62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2308" y="1377723"/>
            <a:ext cx="4370692" cy="1898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3"/>
          <p:cNvSpPr txBox="1">
            <a:spLocks noChangeArrowheads="1"/>
          </p:cNvSpPr>
          <p:nvPr/>
        </p:nvSpPr>
        <p:spPr bwMode="auto">
          <a:xfrm>
            <a:off x="2667000" y="5867400"/>
            <a:ext cx="41148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150000"/>
              <a:buFont typeface="Wingdings" pitchFamily="2" charset="2"/>
              <a:buChar char="§"/>
              <a:defRPr sz="28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400">
                <a:solidFill>
                  <a:schemeClr val="tx1"/>
                </a:solidFill>
                <a:latin typeface="Arial" charset="0"/>
                <a:ea typeface="MS PGothic" pitchFamily="34" charset="-128"/>
              </a:defRPr>
            </a:lvl2pPr>
            <a:lvl3pPr marL="1143000" indent="-228600" algn="l" rtl="0" eaLnBrk="0" fontAlgn="base" hangingPunct="0">
              <a:spcBef>
                <a:spcPct val="20000"/>
              </a:spcBef>
              <a:spcAft>
                <a:spcPct val="0"/>
              </a:spcAft>
              <a:buClr>
                <a:schemeClr val="tx1"/>
              </a:buClr>
              <a:buChar char="•"/>
              <a:defRPr sz="2000">
                <a:solidFill>
                  <a:schemeClr val="tx1"/>
                </a:solidFill>
                <a:latin typeface="Arial" charset="0"/>
                <a:ea typeface="MS PGothic" pitchFamily="34" charset="-128"/>
              </a:defRPr>
            </a:lvl3pPr>
            <a:lvl4pPr marL="1600200" indent="-228600" algn="l" rtl="0" eaLnBrk="0" fontAlgn="base" hangingPunct="0">
              <a:spcBef>
                <a:spcPct val="20000"/>
              </a:spcBef>
              <a:spcAft>
                <a:spcPct val="0"/>
              </a:spcAft>
              <a:buChar char="–"/>
              <a:defRPr>
                <a:solidFill>
                  <a:schemeClr val="tx1"/>
                </a:solidFill>
                <a:latin typeface="Arial" charset="0"/>
                <a:ea typeface="MS PGothic" pitchFamily="34" charset="-128"/>
              </a:defRPr>
            </a:lvl4pPr>
            <a:lvl5pPr marL="2057400" indent="-228600" algn="l" rtl="0" eaLnBrk="0" fontAlgn="base" hangingPunct="0">
              <a:spcBef>
                <a:spcPct val="20000"/>
              </a:spcBef>
              <a:spcAft>
                <a:spcPct val="0"/>
              </a:spcAft>
              <a:buChar char="»"/>
              <a:defRPr sz="1600">
                <a:solidFill>
                  <a:schemeClr val="tx1"/>
                </a:solidFill>
                <a:latin typeface="Arial" charset="0"/>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a:lstStyle>
          <a:p>
            <a:pPr marL="0" indent="0" algn="ctr">
              <a:buFont typeface="Wingdings" pitchFamily="2" charset="2"/>
              <a:buNone/>
            </a:pPr>
            <a:r>
              <a:rPr lang="en-US" sz="2000" dirty="0" smtClean="0"/>
              <a:t>Complete and full</a:t>
            </a:r>
          </a:p>
        </p:txBody>
      </p:sp>
      <p:sp>
        <p:nvSpPr>
          <p:cNvPr id="13" name="Rectangle 3"/>
          <p:cNvSpPr txBox="1">
            <a:spLocks noChangeArrowheads="1"/>
          </p:cNvSpPr>
          <p:nvPr/>
        </p:nvSpPr>
        <p:spPr bwMode="auto">
          <a:xfrm>
            <a:off x="3581400" y="4495800"/>
            <a:ext cx="2286000" cy="12954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150000"/>
              <a:buFont typeface="Wingdings" pitchFamily="2" charset="2"/>
              <a:buChar char="§"/>
              <a:defRPr sz="28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400">
                <a:solidFill>
                  <a:schemeClr val="tx1"/>
                </a:solidFill>
                <a:latin typeface="Arial" charset="0"/>
                <a:ea typeface="MS PGothic" pitchFamily="34" charset="-128"/>
              </a:defRPr>
            </a:lvl2pPr>
            <a:lvl3pPr marL="1143000" indent="-228600" algn="l" rtl="0" eaLnBrk="0" fontAlgn="base" hangingPunct="0">
              <a:spcBef>
                <a:spcPct val="20000"/>
              </a:spcBef>
              <a:spcAft>
                <a:spcPct val="0"/>
              </a:spcAft>
              <a:buClr>
                <a:schemeClr val="tx1"/>
              </a:buClr>
              <a:buChar char="•"/>
              <a:defRPr sz="2000">
                <a:solidFill>
                  <a:schemeClr val="tx1"/>
                </a:solidFill>
                <a:latin typeface="Arial" charset="0"/>
                <a:ea typeface="MS PGothic" pitchFamily="34" charset="-128"/>
              </a:defRPr>
            </a:lvl3pPr>
            <a:lvl4pPr marL="1600200" indent="-228600" algn="l" rtl="0" eaLnBrk="0" fontAlgn="base" hangingPunct="0">
              <a:spcBef>
                <a:spcPct val="20000"/>
              </a:spcBef>
              <a:spcAft>
                <a:spcPct val="0"/>
              </a:spcAft>
              <a:buChar char="–"/>
              <a:defRPr>
                <a:solidFill>
                  <a:schemeClr val="tx1"/>
                </a:solidFill>
                <a:latin typeface="Arial" charset="0"/>
                <a:ea typeface="MS PGothic" pitchFamily="34" charset="-128"/>
              </a:defRPr>
            </a:lvl4pPr>
            <a:lvl5pPr marL="2057400" indent="-228600" algn="l" rtl="0" eaLnBrk="0" fontAlgn="base" hangingPunct="0">
              <a:spcBef>
                <a:spcPct val="20000"/>
              </a:spcBef>
              <a:spcAft>
                <a:spcPct val="0"/>
              </a:spcAft>
              <a:buChar char="»"/>
              <a:defRPr sz="1600">
                <a:solidFill>
                  <a:schemeClr val="tx1"/>
                </a:solidFill>
                <a:latin typeface="Arial" charset="0"/>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a:lstStyle>
          <a:p>
            <a:pPr marL="0" indent="0" algn="ctr">
              <a:buFont typeface="Wingdings" pitchFamily="2" charset="2"/>
              <a:buNone/>
            </a:pPr>
            <a:r>
              <a:rPr lang="en-US" sz="7200" dirty="0" smtClean="0"/>
              <a:t>?</a:t>
            </a:r>
          </a:p>
        </p:txBody>
      </p:sp>
    </p:spTree>
  </p:cSld>
  <p:clrMapOvr>
    <a:masterClrMapping/>
  </p:clrMapOvr>
  <p:transition>
    <p:strips dir="ru"/>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3FCA3F1E-844F-4C4F-81B7-B47AD8A7E589}" type="slidenum">
              <a:rPr lang="en-US" sz="1000" smtClean="0">
                <a:latin typeface="Verdana" pitchFamily="34" charset="0"/>
              </a:rPr>
              <a:pPr eaLnBrk="1" hangingPunct="1"/>
              <a:t>71</a:t>
            </a:fld>
            <a:endParaRPr lang="en-US" sz="1000" dirty="0" smtClean="0">
              <a:latin typeface="Verdana" pitchFamily="34" charset="0"/>
            </a:endParaRPr>
          </a:p>
        </p:txBody>
      </p:sp>
      <p:sp>
        <p:nvSpPr>
          <p:cNvPr id="84995"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84996"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84997" name="Rectangle 2"/>
          <p:cNvSpPr>
            <a:spLocks noGrp="1" noChangeArrowheads="1"/>
          </p:cNvSpPr>
          <p:nvPr>
            <p:ph type="title"/>
          </p:nvPr>
        </p:nvSpPr>
        <p:spPr>
          <a:xfrm>
            <a:off x="1371677" y="233363"/>
            <a:ext cx="7391323" cy="563562"/>
          </a:xfrm>
        </p:spPr>
        <p:txBody>
          <a:bodyPr/>
          <a:lstStyle/>
          <a:p>
            <a:r>
              <a:rPr lang="en-US" dirty="0" err="1" smtClean="0"/>
              <a:t>Các</a:t>
            </a:r>
            <a:r>
              <a:rPr lang="en-US" dirty="0" smtClean="0"/>
              <a:t> </a:t>
            </a:r>
            <a:r>
              <a:rPr lang="en-US" dirty="0" err="1" smtClean="0"/>
              <a:t>thuật</a:t>
            </a:r>
            <a:r>
              <a:rPr lang="en-US" dirty="0" smtClean="0"/>
              <a:t> </a:t>
            </a:r>
            <a:r>
              <a:rPr lang="en-US" dirty="0" err="1" smtClean="0"/>
              <a:t>ngữ</a:t>
            </a:r>
            <a:r>
              <a:rPr lang="en-US" dirty="0" smtClean="0"/>
              <a:t> </a:t>
            </a:r>
            <a:r>
              <a:rPr lang="en-US" dirty="0" err="1" smtClean="0"/>
              <a:t>liên</a:t>
            </a:r>
            <a:r>
              <a:rPr lang="en-US" dirty="0" smtClean="0"/>
              <a:t> </a:t>
            </a:r>
            <a:r>
              <a:rPr lang="en-US" dirty="0" err="1" smtClean="0"/>
              <a:t>quan</a:t>
            </a:r>
            <a:r>
              <a:rPr lang="en-US" dirty="0" smtClean="0"/>
              <a:t> (8)</a:t>
            </a:r>
          </a:p>
        </p:txBody>
      </p:sp>
      <p:grpSp>
        <p:nvGrpSpPr>
          <p:cNvPr id="4" name="Group 3"/>
          <p:cNvGrpSpPr/>
          <p:nvPr/>
        </p:nvGrpSpPr>
        <p:grpSpPr>
          <a:xfrm>
            <a:off x="332990" y="1281112"/>
            <a:ext cx="2960687" cy="2833688"/>
            <a:chOff x="332990" y="1367689"/>
            <a:chExt cx="2960687" cy="2833688"/>
          </a:xfrm>
        </p:grpSpPr>
        <p:sp>
          <p:nvSpPr>
            <p:cNvPr id="85000" name="Line 5"/>
            <p:cNvSpPr>
              <a:spLocks noChangeShapeType="1"/>
            </p:cNvSpPr>
            <p:nvPr/>
          </p:nvSpPr>
          <p:spPr bwMode="auto">
            <a:xfrm>
              <a:off x="1371677" y="2490257"/>
              <a:ext cx="197436" cy="898261"/>
            </a:xfrm>
            <a:prstGeom prst="line">
              <a:avLst/>
            </a:prstGeom>
            <a:noFill/>
            <a:ln w="127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001" name="Line 6"/>
            <p:cNvSpPr>
              <a:spLocks noChangeShapeType="1"/>
            </p:cNvSpPr>
            <p:nvPr/>
          </p:nvSpPr>
          <p:spPr bwMode="auto">
            <a:xfrm flipV="1">
              <a:off x="605109" y="2984146"/>
              <a:ext cx="444661" cy="928100"/>
            </a:xfrm>
            <a:prstGeom prst="line">
              <a:avLst/>
            </a:prstGeom>
            <a:noFill/>
            <a:ln w="127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002" name="Line 7"/>
            <p:cNvSpPr>
              <a:spLocks noChangeShapeType="1"/>
            </p:cNvSpPr>
            <p:nvPr/>
          </p:nvSpPr>
          <p:spPr bwMode="auto">
            <a:xfrm flipH="1">
              <a:off x="1058354" y="2460418"/>
              <a:ext cx="345943" cy="532989"/>
            </a:xfrm>
            <a:prstGeom prst="line">
              <a:avLst/>
            </a:prstGeom>
            <a:noFill/>
            <a:ln w="127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003" name="Line 8"/>
            <p:cNvSpPr>
              <a:spLocks noChangeShapeType="1"/>
            </p:cNvSpPr>
            <p:nvPr/>
          </p:nvSpPr>
          <p:spPr bwMode="auto">
            <a:xfrm flipH="1">
              <a:off x="1400862" y="3532424"/>
              <a:ext cx="110659" cy="403488"/>
            </a:xfrm>
            <a:prstGeom prst="line">
              <a:avLst/>
            </a:prstGeom>
            <a:noFill/>
            <a:ln w="127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004" name="Line 9"/>
            <p:cNvSpPr>
              <a:spLocks noChangeShapeType="1"/>
            </p:cNvSpPr>
            <p:nvPr/>
          </p:nvSpPr>
          <p:spPr bwMode="auto">
            <a:xfrm flipH="1">
              <a:off x="2327097" y="2470708"/>
              <a:ext cx="280703" cy="631766"/>
            </a:xfrm>
            <a:prstGeom prst="line">
              <a:avLst/>
            </a:prstGeom>
            <a:noFill/>
            <a:ln w="127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005" name="Line 10"/>
            <p:cNvSpPr>
              <a:spLocks noChangeShapeType="1"/>
            </p:cNvSpPr>
            <p:nvPr/>
          </p:nvSpPr>
          <p:spPr bwMode="auto">
            <a:xfrm>
              <a:off x="2656730" y="2430579"/>
              <a:ext cx="461829" cy="908550"/>
            </a:xfrm>
            <a:prstGeom prst="line">
              <a:avLst/>
            </a:prstGeom>
            <a:noFill/>
            <a:ln w="127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85006" name="Picture 1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12539" y="2914179"/>
              <a:ext cx="381138" cy="582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5007" name="Picture 1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52392" y="2944018"/>
              <a:ext cx="781161" cy="532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5008" name="Picture 1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3994" y="2855530"/>
              <a:ext cx="651540" cy="65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5009" name="Picture 14"/>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19200" y="3907101"/>
              <a:ext cx="388005" cy="294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5010" name="Line 15"/>
            <p:cNvSpPr>
              <a:spLocks noChangeShapeType="1"/>
            </p:cNvSpPr>
            <p:nvPr/>
          </p:nvSpPr>
          <p:spPr bwMode="auto">
            <a:xfrm>
              <a:off x="2260999" y="1729874"/>
              <a:ext cx="395731" cy="582377"/>
            </a:xfrm>
            <a:prstGeom prst="line">
              <a:avLst/>
            </a:prstGeom>
            <a:noFill/>
            <a:ln w="127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011" name="Line 16"/>
            <p:cNvSpPr>
              <a:spLocks noChangeShapeType="1"/>
            </p:cNvSpPr>
            <p:nvPr/>
          </p:nvSpPr>
          <p:spPr bwMode="auto">
            <a:xfrm flipH="1">
              <a:off x="1544219" y="1798813"/>
              <a:ext cx="478139" cy="453760"/>
            </a:xfrm>
            <a:prstGeom prst="line">
              <a:avLst/>
            </a:prstGeom>
            <a:noFill/>
            <a:ln w="127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85012" name="Picture 17"/>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58824" y="1367689"/>
              <a:ext cx="775152" cy="62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5013" name="Picture 1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48065" y="2151738"/>
              <a:ext cx="436935" cy="445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5014" name="Picture 19"/>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08647" y="2112638"/>
              <a:ext cx="472130" cy="504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5015" name="Picture 20"/>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00863" y="2845240"/>
              <a:ext cx="384572" cy="720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5016" name="Picture 21"/>
            <p:cNvPicPr>
              <a:picLocks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2990" y="3767166"/>
              <a:ext cx="610336" cy="337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pic>
        <p:nvPicPr>
          <p:cNvPr id="27" name="Picture 4" descr="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05200" y="1104900"/>
            <a:ext cx="3810000"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 name="Group 4"/>
          <p:cNvGrpSpPr>
            <a:grpSpLocks/>
          </p:cNvGrpSpPr>
          <p:nvPr/>
        </p:nvGrpSpPr>
        <p:grpSpPr bwMode="auto">
          <a:xfrm>
            <a:off x="656432" y="4702175"/>
            <a:ext cx="2224346" cy="1393825"/>
            <a:chOff x="3130" y="858"/>
            <a:chExt cx="1902" cy="1214"/>
          </a:xfrm>
        </p:grpSpPr>
        <p:sp>
          <p:nvSpPr>
            <p:cNvPr id="29" name="Line 5"/>
            <p:cNvSpPr>
              <a:spLocks noChangeShapeType="1"/>
            </p:cNvSpPr>
            <p:nvPr/>
          </p:nvSpPr>
          <p:spPr bwMode="auto">
            <a:xfrm>
              <a:off x="4310" y="1210"/>
              <a:ext cx="461" cy="566"/>
            </a:xfrm>
            <a:prstGeom prst="line">
              <a:avLst/>
            </a:prstGeom>
            <a:noFill/>
            <a:ln w="127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30" name="Picture 6"/>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25" y="858"/>
              <a:ext cx="903" cy="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1" name="Picture 7"/>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82" y="1582"/>
              <a:ext cx="550" cy="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2" name="Line 8"/>
            <p:cNvSpPr>
              <a:spLocks noChangeShapeType="1"/>
            </p:cNvSpPr>
            <p:nvPr/>
          </p:nvSpPr>
          <p:spPr bwMode="auto">
            <a:xfrm flipH="1">
              <a:off x="3475" y="1338"/>
              <a:ext cx="471" cy="380"/>
            </a:xfrm>
            <a:prstGeom prst="line">
              <a:avLst/>
            </a:prstGeom>
            <a:noFill/>
            <a:ln w="127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33" name="Picture 9"/>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30" y="1620"/>
              <a:ext cx="509" cy="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pic>
        <p:nvPicPr>
          <p:cNvPr id="437250"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88678" y="4343400"/>
            <a:ext cx="2454922" cy="1847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Rectangle 3"/>
          <p:cNvSpPr txBox="1">
            <a:spLocks noChangeArrowheads="1"/>
          </p:cNvSpPr>
          <p:nvPr/>
        </p:nvSpPr>
        <p:spPr bwMode="auto">
          <a:xfrm>
            <a:off x="1752600" y="3962400"/>
            <a:ext cx="623213"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150000"/>
              <a:buFont typeface="Wingdings" pitchFamily="2" charset="2"/>
              <a:buChar char="§"/>
              <a:defRPr sz="28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400">
                <a:solidFill>
                  <a:schemeClr val="tx1"/>
                </a:solidFill>
                <a:latin typeface="Arial" charset="0"/>
                <a:ea typeface="MS PGothic" pitchFamily="34" charset="-128"/>
              </a:defRPr>
            </a:lvl2pPr>
            <a:lvl3pPr marL="1143000" indent="-228600" algn="l" rtl="0" eaLnBrk="0" fontAlgn="base" hangingPunct="0">
              <a:spcBef>
                <a:spcPct val="20000"/>
              </a:spcBef>
              <a:spcAft>
                <a:spcPct val="0"/>
              </a:spcAft>
              <a:buClr>
                <a:schemeClr val="tx1"/>
              </a:buClr>
              <a:buChar char="•"/>
              <a:defRPr sz="2000">
                <a:solidFill>
                  <a:schemeClr val="tx1"/>
                </a:solidFill>
                <a:latin typeface="Arial" charset="0"/>
                <a:ea typeface="MS PGothic" pitchFamily="34" charset="-128"/>
              </a:defRPr>
            </a:lvl3pPr>
            <a:lvl4pPr marL="1600200" indent="-228600" algn="l" rtl="0" eaLnBrk="0" fontAlgn="base" hangingPunct="0">
              <a:spcBef>
                <a:spcPct val="20000"/>
              </a:spcBef>
              <a:spcAft>
                <a:spcPct val="0"/>
              </a:spcAft>
              <a:buChar char="–"/>
              <a:defRPr>
                <a:solidFill>
                  <a:schemeClr val="tx1"/>
                </a:solidFill>
                <a:latin typeface="Arial" charset="0"/>
                <a:ea typeface="MS PGothic" pitchFamily="34" charset="-128"/>
              </a:defRPr>
            </a:lvl4pPr>
            <a:lvl5pPr marL="2057400" indent="-228600" algn="l" rtl="0" eaLnBrk="0" fontAlgn="base" hangingPunct="0">
              <a:spcBef>
                <a:spcPct val="20000"/>
              </a:spcBef>
              <a:spcAft>
                <a:spcPct val="0"/>
              </a:spcAft>
              <a:buChar char="»"/>
              <a:defRPr sz="1600">
                <a:solidFill>
                  <a:schemeClr val="tx1"/>
                </a:solidFill>
                <a:latin typeface="Arial" charset="0"/>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a:lstStyle>
          <a:p>
            <a:pPr marL="0" indent="0" algn="ctr">
              <a:buFont typeface="Wingdings" pitchFamily="2" charset="2"/>
              <a:buNone/>
            </a:pPr>
            <a:r>
              <a:rPr lang="en-US" sz="2000" dirty="0" smtClean="0"/>
              <a:t>(a)</a:t>
            </a:r>
          </a:p>
        </p:txBody>
      </p:sp>
      <p:sp>
        <p:nvSpPr>
          <p:cNvPr id="37" name="Rectangle 3"/>
          <p:cNvSpPr txBox="1">
            <a:spLocks noChangeArrowheads="1"/>
          </p:cNvSpPr>
          <p:nvPr/>
        </p:nvSpPr>
        <p:spPr bwMode="auto">
          <a:xfrm>
            <a:off x="5257800" y="3962400"/>
            <a:ext cx="623213"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150000"/>
              <a:buFont typeface="Wingdings" pitchFamily="2" charset="2"/>
              <a:buChar char="§"/>
              <a:defRPr sz="28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400">
                <a:solidFill>
                  <a:schemeClr val="tx1"/>
                </a:solidFill>
                <a:latin typeface="Arial" charset="0"/>
                <a:ea typeface="MS PGothic" pitchFamily="34" charset="-128"/>
              </a:defRPr>
            </a:lvl2pPr>
            <a:lvl3pPr marL="1143000" indent="-228600" algn="l" rtl="0" eaLnBrk="0" fontAlgn="base" hangingPunct="0">
              <a:spcBef>
                <a:spcPct val="20000"/>
              </a:spcBef>
              <a:spcAft>
                <a:spcPct val="0"/>
              </a:spcAft>
              <a:buClr>
                <a:schemeClr val="tx1"/>
              </a:buClr>
              <a:buChar char="•"/>
              <a:defRPr sz="2000">
                <a:solidFill>
                  <a:schemeClr val="tx1"/>
                </a:solidFill>
                <a:latin typeface="Arial" charset="0"/>
                <a:ea typeface="MS PGothic" pitchFamily="34" charset="-128"/>
              </a:defRPr>
            </a:lvl3pPr>
            <a:lvl4pPr marL="1600200" indent="-228600" algn="l" rtl="0" eaLnBrk="0" fontAlgn="base" hangingPunct="0">
              <a:spcBef>
                <a:spcPct val="20000"/>
              </a:spcBef>
              <a:spcAft>
                <a:spcPct val="0"/>
              </a:spcAft>
              <a:buChar char="–"/>
              <a:defRPr>
                <a:solidFill>
                  <a:schemeClr val="tx1"/>
                </a:solidFill>
                <a:latin typeface="Arial" charset="0"/>
                <a:ea typeface="MS PGothic" pitchFamily="34" charset="-128"/>
              </a:defRPr>
            </a:lvl4pPr>
            <a:lvl5pPr marL="2057400" indent="-228600" algn="l" rtl="0" eaLnBrk="0" fontAlgn="base" hangingPunct="0">
              <a:spcBef>
                <a:spcPct val="20000"/>
              </a:spcBef>
              <a:spcAft>
                <a:spcPct val="0"/>
              </a:spcAft>
              <a:buChar char="»"/>
              <a:defRPr sz="1600">
                <a:solidFill>
                  <a:schemeClr val="tx1"/>
                </a:solidFill>
                <a:latin typeface="Arial" charset="0"/>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a:lstStyle>
          <a:p>
            <a:pPr marL="0" indent="0" algn="ctr">
              <a:buFont typeface="Wingdings" pitchFamily="2" charset="2"/>
              <a:buNone/>
            </a:pPr>
            <a:r>
              <a:rPr lang="en-US" sz="2000" dirty="0" smtClean="0"/>
              <a:t>(b)</a:t>
            </a:r>
          </a:p>
        </p:txBody>
      </p:sp>
      <p:sp>
        <p:nvSpPr>
          <p:cNvPr id="38" name="Rectangle 3"/>
          <p:cNvSpPr txBox="1">
            <a:spLocks noChangeArrowheads="1"/>
          </p:cNvSpPr>
          <p:nvPr/>
        </p:nvSpPr>
        <p:spPr bwMode="auto">
          <a:xfrm>
            <a:off x="1463118" y="5948448"/>
            <a:ext cx="623213"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150000"/>
              <a:buFont typeface="Wingdings" pitchFamily="2" charset="2"/>
              <a:buChar char="§"/>
              <a:defRPr sz="28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400">
                <a:solidFill>
                  <a:schemeClr val="tx1"/>
                </a:solidFill>
                <a:latin typeface="Arial" charset="0"/>
                <a:ea typeface="MS PGothic" pitchFamily="34" charset="-128"/>
              </a:defRPr>
            </a:lvl2pPr>
            <a:lvl3pPr marL="1143000" indent="-228600" algn="l" rtl="0" eaLnBrk="0" fontAlgn="base" hangingPunct="0">
              <a:spcBef>
                <a:spcPct val="20000"/>
              </a:spcBef>
              <a:spcAft>
                <a:spcPct val="0"/>
              </a:spcAft>
              <a:buClr>
                <a:schemeClr val="tx1"/>
              </a:buClr>
              <a:buChar char="•"/>
              <a:defRPr sz="2000">
                <a:solidFill>
                  <a:schemeClr val="tx1"/>
                </a:solidFill>
                <a:latin typeface="Arial" charset="0"/>
                <a:ea typeface="MS PGothic" pitchFamily="34" charset="-128"/>
              </a:defRPr>
            </a:lvl3pPr>
            <a:lvl4pPr marL="1600200" indent="-228600" algn="l" rtl="0" eaLnBrk="0" fontAlgn="base" hangingPunct="0">
              <a:spcBef>
                <a:spcPct val="20000"/>
              </a:spcBef>
              <a:spcAft>
                <a:spcPct val="0"/>
              </a:spcAft>
              <a:buChar char="–"/>
              <a:defRPr>
                <a:solidFill>
                  <a:schemeClr val="tx1"/>
                </a:solidFill>
                <a:latin typeface="Arial" charset="0"/>
                <a:ea typeface="MS PGothic" pitchFamily="34" charset="-128"/>
              </a:defRPr>
            </a:lvl4pPr>
            <a:lvl5pPr marL="2057400" indent="-228600" algn="l" rtl="0" eaLnBrk="0" fontAlgn="base" hangingPunct="0">
              <a:spcBef>
                <a:spcPct val="20000"/>
              </a:spcBef>
              <a:spcAft>
                <a:spcPct val="0"/>
              </a:spcAft>
              <a:buChar char="»"/>
              <a:defRPr sz="1600">
                <a:solidFill>
                  <a:schemeClr val="tx1"/>
                </a:solidFill>
                <a:latin typeface="Arial" charset="0"/>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a:lstStyle>
          <a:p>
            <a:pPr marL="0" indent="0" algn="ctr">
              <a:buFont typeface="Wingdings" pitchFamily="2" charset="2"/>
              <a:buNone/>
            </a:pPr>
            <a:r>
              <a:rPr lang="en-US" sz="2000" dirty="0" smtClean="0"/>
              <a:t>(c)</a:t>
            </a:r>
          </a:p>
        </p:txBody>
      </p:sp>
      <p:sp>
        <p:nvSpPr>
          <p:cNvPr id="39" name="Rectangle 3"/>
          <p:cNvSpPr txBox="1">
            <a:spLocks noChangeArrowheads="1"/>
          </p:cNvSpPr>
          <p:nvPr/>
        </p:nvSpPr>
        <p:spPr bwMode="auto">
          <a:xfrm>
            <a:off x="4634587" y="5948447"/>
            <a:ext cx="623213"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150000"/>
              <a:buFont typeface="Wingdings" pitchFamily="2" charset="2"/>
              <a:buChar char="§"/>
              <a:defRPr sz="28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400">
                <a:solidFill>
                  <a:schemeClr val="tx1"/>
                </a:solidFill>
                <a:latin typeface="Arial" charset="0"/>
                <a:ea typeface="MS PGothic" pitchFamily="34" charset="-128"/>
              </a:defRPr>
            </a:lvl2pPr>
            <a:lvl3pPr marL="1143000" indent="-228600" algn="l" rtl="0" eaLnBrk="0" fontAlgn="base" hangingPunct="0">
              <a:spcBef>
                <a:spcPct val="20000"/>
              </a:spcBef>
              <a:spcAft>
                <a:spcPct val="0"/>
              </a:spcAft>
              <a:buClr>
                <a:schemeClr val="tx1"/>
              </a:buClr>
              <a:buChar char="•"/>
              <a:defRPr sz="2000">
                <a:solidFill>
                  <a:schemeClr val="tx1"/>
                </a:solidFill>
                <a:latin typeface="Arial" charset="0"/>
                <a:ea typeface="MS PGothic" pitchFamily="34" charset="-128"/>
              </a:defRPr>
            </a:lvl3pPr>
            <a:lvl4pPr marL="1600200" indent="-228600" algn="l" rtl="0" eaLnBrk="0" fontAlgn="base" hangingPunct="0">
              <a:spcBef>
                <a:spcPct val="20000"/>
              </a:spcBef>
              <a:spcAft>
                <a:spcPct val="0"/>
              </a:spcAft>
              <a:buChar char="–"/>
              <a:defRPr>
                <a:solidFill>
                  <a:schemeClr val="tx1"/>
                </a:solidFill>
                <a:latin typeface="Arial" charset="0"/>
                <a:ea typeface="MS PGothic" pitchFamily="34" charset="-128"/>
              </a:defRPr>
            </a:lvl4pPr>
            <a:lvl5pPr marL="2057400" indent="-228600" algn="l" rtl="0" eaLnBrk="0" fontAlgn="base" hangingPunct="0">
              <a:spcBef>
                <a:spcPct val="20000"/>
              </a:spcBef>
              <a:spcAft>
                <a:spcPct val="0"/>
              </a:spcAft>
              <a:buChar char="»"/>
              <a:defRPr sz="1600">
                <a:solidFill>
                  <a:schemeClr val="tx1"/>
                </a:solidFill>
                <a:latin typeface="Arial" charset="0"/>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a:lstStyle>
          <a:p>
            <a:pPr marL="0" indent="0" algn="ctr">
              <a:buFont typeface="Wingdings" pitchFamily="2" charset="2"/>
              <a:buNone/>
            </a:pPr>
            <a:r>
              <a:rPr lang="en-US" sz="2000" dirty="0" smtClean="0"/>
              <a:t>(d)</a:t>
            </a:r>
          </a:p>
        </p:txBody>
      </p:sp>
      <p:pic>
        <p:nvPicPr>
          <p:cNvPr id="437251" name="Picture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77000" y="3691096"/>
            <a:ext cx="2487197" cy="2633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Rectangle 3"/>
          <p:cNvSpPr txBox="1">
            <a:spLocks noChangeArrowheads="1"/>
          </p:cNvSpPr>
          <p:nvPr/>
        </p:nvSpPr>
        <p:spPr bwMode="auto">
          <a:xfrm>
            <a:off x="6858000" y="5948446"/>
            <a:ext cx="623213"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150000"/>
              <a:buFont typeface="Wingdings" pitchFamily="2" charset="2"/>
              <a:buChar char="§"/>
              <a:defRPr sz="28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400">
                <a:solidFill>
                  <a:schemeClr val="tx1"/>
                </a:solidFill>
                <a:latin typeface="Arial" charset="0"/>
                <a:ea typeface="MS PGothic" pitchFamily="34" charset="-128"/>
              </a:defRPr>
            </a:lvl2pPr>
            <a:lvl3pPr marL="1143000" indent="-228600" algn="l" rtl="0" eaLnBrk="0" fontAlgn="base" hangingPunct="0">
              <a:spcBef>
                <a:spcPct val="20000"/>
              </a:spcBef>
              <a:spcAft>
                <a:spcPct val="0"/>
              </a:spcAft>
              <a:buClr>
                <a:schemeClr val="tx1"/>
              </a:buClr>
              <a:buChar char="•"/>
              <a:defRPr sz="2000">
                <a:solidFill>
                  <a:schemeClr val="tx1"/>
                </a:solidFill>
                <a:latin typeface="Arial" charset="0"/>
                <a:ea typeface="MS PGothic" pitchFamily="34" charset="-128"/>
              </a:defRPr>
            </a:lvl3pPr>
            <a:lvl4pPr marL="1600200" indent="-228600" algn="l" rtl="0" eaLnBrk="0" fontAlgn="base" hangingPunct="0">
              <a:spcBef>
                <a:spcPct val="20000"/>
              </a:spcBef>
              <a:spcAft>
                <a:spcPct val="0"/>
              </a:spcAft>
              <a:buChar char="–"/>
              <a:defRPr>
                <a:solidFill>
                  <a:schemeClr val="tx1"/>
                </a:solidFill>
                <a:latin typeface="Arial" charset="0"/>
                <a:ea typeface="MS PGothic" pitchFamily="34" charset="-128"/>
              </a:defRPr>
            </a:lvl4pPr>
            <a:lvl5pPr marL="2057400" indent="-228600" algn="l" rtl="0" eaLnBrk="0" fontAlgn="base" hangingPunct="0">
              <a:spcBef>
                <a:spcPct val="20000"/>
              </a:spcBef>
              <a:spcAft>
                <a:spcPct val="0"/>
              </a:spcAft>
              <a:buChar char="»"/>
              <a:defRPr sz="1600">
                <a:solidFill>
                  <a:schemeClr val="tx1"/>
                </a:solidFill>
                <a:latin typeface="Arial" charset="0"/>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a:lstStyle>
          <a:p>
            <a:pPr marL="0" indent="0" algn="ctr">
              <a:buFont typeface="Wingdings" pitchFamily="2" charset="2"/>
              <a:buNone/>
            </a:pPr>
            <a:r>
              <a:rPr lang="en-US" sz="2000" dirty="0" smtClean="0"/>
              <a:t>(e)</a:t>
            </a:r>
          </a:p>
        </p:txBody>
      </p:sp>
      <p:sp>
        <p:nvSpPr>
          <p:cNvPr id="40" name="Rectangle 3"/>
          <p:cNvSpPr txBox="1">
            <a:spLocks noChangeArrowheads="1"/>
          </p:cNvSpPr>
          <p:nvPr/>
        </p:nvSpPr>
        <p:spPr bwMode="auto">
          <a:xfrm>
            <a:off x="7010400" y="1219200"/>
            <a:ext cx="1953796" cy="752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150000"/>
              <a:buFont typeface="Wingdings" pitchFamily="2" charset="2"/>
              <a:buChar char="§"/>
              <a:defRPr sz="28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400">
                <a:solidFill>
                  <a:schemeClr val="tx1"/>
                </a:solidFill>
                <a:latin typeface="Arial" charset="0"/>
                <a:ea typeface="MS PGothic" pitchFamily="34" charset="-128"/>
              </a:defRPr>
            </a:lvl2pPr>
            <a:lvl3pPr marL="1143000" indent="-228600" algn="l" rtl="0" eaLnBrk="0" fontAlgn="base" hangingPunct="0">
              <a:spcBef>
                <a:spcPct val="20000"/>
              </a:spcBef>
              <a:spcAft>
                <a:spcPct val="0"/>
              </a:spcAft>
              <a:buClr>
                <a:schemeClr val="tx1"/>
              </a:buClr>
              <a:buChar char="•"/>
              <a:defRPr sz="2000">
                <a:solidFill>
                  <a:schemeClr val="tx1"/>
                </a:solidFill>
                <a:latin typeface="Arial" charset="0"/>
                <a:ea typeface="MS PGothic" pitchFamily="34" charset="-128"/>
              </a:defRPr>
            </a:lvl3pPr>
            <a:lvl4pPr marL="1600200" indent="-228600" algn="l" rtl="0" eaLnBrk="0" fontAlgn="base" hangingPunct="0">
              <a:spcBef>
                <a:spcPct val="20000"/>
              </a:spcBef>
              <a:spcAft>
                <a:spcPct val="0"/>
              </a:spcAft>
              <a:buChar char="–"/>
              <a:defRPr>
                <a:solidFill>
                  <a:schemeClr val="tx1"/>
                </a:solidFill>
                <a:latin typeface="Arial" charset="0"/>
                <a:ea typeface="MS PGothic" pitchFamily="34" charset="-128"/>
              </a:defRPr>
            </a:lvl4pPr>
            <a:lvl5pPr marL="2057400" indent="-228600" algn="l" rtl="0" eaLnBrk="0" fontAlgn="base" hangingPunct="0">
              <a:spcBef>
                <a:spcPct val="20000"/>
              </a:spcBef>
              <a:spcAft>
                <a:spcPct val="0"/>
              </a:spcAft>
              <a:buChar char="»"/>
              <a:defRPr sz="1600">
                <a:solidFill>
                  <a:schemeClr val="tx1"/>
                </a:solidFill>
                <a:latin typeface="Arial" charset="0"/>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a:lstStyle>
          <a:p>
            <a:pPr marL="0" indent="0" algn="ctr">
              <a:buFont typeface="Wingdings" pitchFamily="2" charset="2"/>
              <a:buNone/>
            </a:pPr>
            <a:r>
              <a:rPr lang="en-US" sz="2000" dirty="0" smtClean="0"/>
              <a:t>Complete ?</a:t>
            </a:r>
          </a:p>
          <a:p>
            <a:pPr marL="0" indent="0" algn="ctr">
              <a:buFont typeface="Wingdings" pitchFamily="2" charset="2"/>
              <a:buNone/>
            </a:pPr>
            <a:r>
              <a:rPr lang="en-US" sz="2000" dirty="0" smtClean="0"/>
              <a:t>Full ?</a:t>
            </a:r>
          </a:p>
        </p:txBody>
      </p:sp>
    </p:spTree>
  </p:cSld>
  <p:clrMapOvr>
    <a:masterClrMapping/>
  </p:clrMapOvr>
  <p:transition>
    <p:strips dir="ru"/>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33363"/>
            <a:ext cx="7391400" cy="563562"/>
          </a:xfrm>
        </p:spPr>
        <p:txBody>
          <a:bodyPr/>
          <a:lstStyle/>
          <a:p>
            <a:r>
              <a:rPr lang="en-US" dirty="0" err="1" smtClean="0"/>
              <a:t>Các</a:t>
            </a:r>
            <a:r>
              <a:rPr lang="en-US" dirty="0" smtClean="0"/>
              <a:t> </a:t>
            </a:r>
            <a:r>
              <a:rPr lang="en-US" dirty="0" err="1" smtClean="0"/>
              <a:t>định</a:t>
            </a:r>
            <a:r>
              <a:rPr lang="en-US" dirty="0" smtClean="0"/>
              <a:t> </a:t>
            </a:r>
            <a:r>
              <a:rPr lang="en-US" dirty="0" err="1" smtClean="0"/>
              <a:t>lý</a:t>
            </a:r>
            <a:r>
              <a:rPr lang="en-US" dirty="0" smtClean="0"/>
              <a:t> (1)</a:t>
            </a:r>
            <a:endParaRPr lang="en-US" dirty="0"/>
          </a:p>
        </p:txBody>
      </p:sp>
      <p:sp>
        <p:nvSpPr>
          <p:cNvPr id="3" name="Content Placeholder 2"/>
          <p:cNvSpPr>
            <a:spLocks noGrp="1"/>
          </p:cNvSpPr>
          <p:nvPr>
            <p:ph idx="1"/>
          </p:nvPr>
        </p:nvSpPr>
        <p:spPr/>
        <p:txBody>
          <a:bodyPr/>
          <a:lstStyle/>
          <a:p>
            <a:r>
              <a:rPr lang="en-US" sz="2400" dirty="0" smtClean="0"/>
              <a:t>Cho T </a:t>
            </a:r>
            <a:r>
              <a:rPr lang="en-US" sz="2400" dirty="0" err="1" smtClean="0"/>
              <a:t>là</a:t>
            </a:r>
            <a:r>
              <a:rPr lang="en-US" sz="2400" dirty="0" smtClean="0"/>
              <a:t> </a:t>
            </a:r>
            <a:r>
              <a:rPr lang="en-US" sz="2400" dirty="0" err="1" smtClean="0"/>
              <a:t>một</a:t>
            </a:r>
            <a:r>
              <a:rPr lang="en-US" sz="2400" dirty="0" smtClean="0"/>
              <a:t> </a:t>
            </a:r>
            <a:r>
              <a:rPr lang="en-US" sz="2400" dirty="0" err="1" smtClean="0"/>
              <a:t>cây</a:t>
            </a:r>
            <a:r>
              <a:rPr lang="en-US" sz="2400" dirty="0" smtClean="0"/>
              <a:t> </a:t>
            </a:r>
            <a:r>
              <a:rPr lang="en-US" sz="2400" dirty="0" err="1" smtClean="0"/>
              <a:t>nhị</a:t>
            </a:r>
            <a:r>
              <a:rPr lang="en-US" sz="2400" dirty="0" smtClean="0"/>
              <a:t> </a:t>
            </a:r>
            <a:r>
              <a:rPr lang="en-US" sz="2400" dirty="0" err="1" smtClean="0"/>
              <a:t>phân</a:t>
            </a:r>
            <a:r>
              <a:rPr lang="en-US" sz="2400" dirty="0" smtClean="0"/>
              <a:t> </a:t>
            </a:r>
            <a:r>
              <a:rPr lang="en-US" sz="2400" dirty="0" err="1" smtClean="0"/>
              <a:t>đầy</a:t>
            </a:r>
            <a:r>
              <a:rPr lang="en-US" sz="2400" dirty="0" smtClean="0"/>
              <a:t> </a:t>
            </a:r>
            <a:r>
              <a:rPr lang="en-US" sz="2400" dirty="0" err="1"/>
              <a:t>đủ</a:t>
            </a:r>
            <a:r>
              <a:rPr lang="en-US" sz="2400" dirty="0"/>
              <a:t> (full binary tree</a:t>
            </a:r>
            <a:r>
              <a:rPr lang="en-US" sz="2400" dirty="0" smtClean="0"/>
              <a:t>). </a:t>
            </a:r>
            <a:r>
              <a:rPr lang="en-US" sz="2400" dirty="0" err="1" smtClean="0"/>
              <a:t>Gọi</a:t>
            </a:r>
            <a:r>
              <a:rPr lang="en-US" sz="2400" dirty="0" smtClean="0"/>
              <a:t> N </a:t>
            </a:r>
            <a:r>
              <a:rPr lang="en-US" sz="2400" dirty="0" err="1" smtClean="0"/>
              <a:t>là</a:t>
            </a:r>
            <a:r>
              <a:rPr lang="en-US" sz="2400" dirty="0" smtClean="0"/>
              <a:t> </a:t>
            </a:r>
            <a:r>
              <a:rPr lang="en-US" sz="2400" dirty="0" err="1" smtClean="0"/>
              <a:t>số</a:t>
            </a:r>
            <a:r>
              <a:rPr lang="en-US" sz="2400" dirty="0" smtClean="0"/>
              <a:t> node, L </a:t>
            </a:r>
            <a:r>
              <a:rPr lang="en-US" sz="2400" dirty="0" err="1" smtClean="0"/>
              <a:t>là</a:t>
            </a:r>
            <a:r>
              <a:rPr lang="en-US" sz="2400" dirty="0" smtClean="0"/>
              <a:t> </a:t>
            </a:r>
            <a:r>
              <a:rPr lang="en-US" sz="2400" dirty="0" err="1" smtClean="0"/>
              <a:t>số</a:t>
            </a:r>
            <a:r>
              <a:rPr lang="en-US" sz="2400" dirty="0" smtClean="0"/>
              <a:t> node </a:t>
            </a:r>
            <a:r>
              <a:rPr lang="en-US" sz="2400" dirty="0" err="1" smtClean="0"/>
              <a:t>lá</a:t>
            </a:r>
            <a:r>
              <a:rPr lang="en-US" sz="2400" dirty="0" smtClean="0"/>
              <a:t>, I </a:t>
            </a:r>
            <a:r>
              <a:rPr lang="en-US" sz="2400" dirty="0" err="1" smtClean="0"/>
              <a:t>là</a:t>
            </a:r>
            <a:r>
              <a:rPr lang="en-US" sz="2400" dirty="0" smtClean="0"/>
              <a:t> </a:t>
            </a:r>
            <a:r>
              <a:rPr lang="en-US" sz="2400" dirty="0" err="1" smtClean="0"/>
              <a:t>số</a:t>
            </a:r>
            <a:r>
              <a:rPr lang="en-US" sz="2400" dirty="0" smtClean="0"/>
              <a:t> node </a:t>
            </a:r>
            <a:r>
              <a:rPr lang="en-US" sz="2400" dirty="0" err="1" smtClean="0"/>
              <a:t>nội</a:t>
            </a:r>
            <a:r>
              <a:rPr lang="en-US" sz="2400" dirty="0" smtClean="0"/>
              <a:t> (</a:t>
            </a:r>
            <a:r>
              <a:rPr lang="en-US" sz="2400" dirty="0" err="1" smtClean="0"/>
              <a:t>tinh</a:t>
            </a:r>
            <a:r>
              <a:rPr lang="en-US" sz="2400" dirty="0" smtClean="0"/>
              <a:t> </a:t>
            </a:r>
            <a:r>
              <a:rPr lang="en-US" sz="2400" dirty="0" err="1" smtClean="0"/>
              <a:t>ca</a:t>
            </a:r>
            <a:r>
              <a:rPr lang="en-US" sz="2400" dirty="0" smtClean="0"/>
              <a:t> node </a:t>
            </a:r>
            <a:r>
              <a:rPr lang="en-US" sz="2400" dirty="0" err="1" smtClean="0"/>
              <a:t>goc</a:t>
            </a:r>
            <a:r>
              <a:rPr lang="en-US" sz="2400" dirty="0" smtClean="0"/>
              <a:t>)</a:t>
            </a:r>
          </a:p>
          <a:p>
            <a:pPr lvl="1"/>
            <a:r>
              <a:rPr lang="en-US" sz="2000" dirty="0" smtClean="0">
                <a:latin typeface="+mn-lt"/>
              </a:rPr>
              <a:t>L </a:t>
            </a:r>
            <a:r>
              <a:rPr lang="en-US" sz="2000" dirty="0">
                <a:latin typeface="+mn-lt"/>
              </a:rPr>
              <a:t>= I + </a:t>
            </a:r>
            <a:r>
              <a:rPr lang="en-US" sz="2000" dirty="0" smtClean="0">
                <a:latin typeface="+mn-lt"/>
              </a:rPr>
              <a:t>1</a:t>
            </a:r>
            <a:endParaRPr lang="en-US" sz="2000" dirty="0">
              <a:latin typeface="+mn-lt"/>
            </a:endParaRPr>
          </a:p>
          <a:p>
            <a:pPr lvl="1"/>
            <a:r>
              <a:rPr lang="en-US" sz="2000" dirty="0" smtClean="0">
                <a:latin typeface="+mn-lt"/>
              </a:rPr>
              <a:t>N </a:t>
            </a:r>
            <a:r>
              <a:rPr lang="en-US" sz="2000" dirty="0">
                <a:latin typeface="+mn-lt"/>
              </a:rPr>
              <a:t>= 2I + </a:t>
            </a:r>
            <a:r>
              <a:rPr lang="en-US" sz="2000" dirty="0" smtClean="0">
                <a:latin typeface="+mn-lt"/>
              </a:rPr>
              <a:t>1</a:t>
            </a:r>
            <a:endParaRPr lang="en-US" sz="2000" dirty="0">
              <a:latin typeface="+mn-lt"/>
            </a:endParaRPr>
          </a:p>
          <a:p>
            <a:pPr lvl="1"/>
            <a:r>
              <a:rPr lang="en-US" sz="2000" dirty="0" smtClean="0">
                <a:latin typeface="+mn-lt"/>
              </a:rPr>
              <a:t>I </a:t>
            </a:r>
            <a:r>
              <a:rPr lang="en-US" sz="2000" dirty="0">
                <a:latin typeface="+mn-lt"/>
              </a:rPr>
              <a:t>= (N – 1)/</a:t>
            </a:r>
            <a:r>
              <a:rPr lang="en-US" sz="2000" dirty="0" smtClean="0">
                <a:latin typeface="+mn-lt"/>
              </a:rPr>
              <a:t>2</a:t>
            </a:r>
            <a:endParaRPr lang="en-US" sz="2000" dirty="0">
              <a:latin typeface="+mn-lt"/>
            </a:endParaRPr>
          </a:p>
          <a:p>
            <a:pPr lvl="1"/>
            <a:r>
              <a:rPr lang="en-US" sz="2000" dirty="0" smtClean="0">
                <a:latin typeface="+mn-lt"/>
              </a:rPr>
              <a:t>L </a:t>
            </a:r>
            <a:r>
              <a:rPr lang="en-US" sz="2000" dirty="0">
                <a:latin typeface="+mn-lt"/>
              </a:rPr>
              <a:t>= (N + 1)/</a:t>
            </a:r>
            <a:r>
              <a:rPr lang="en-US" sz="2000" dirty="0" smtClean="0">
                <a:latin typeface="+mn-lt"/>
              </a:rPr>
              <a:t>2</a:t>
            </a:r>
            <a:endParaRPr lang="en-US" sz="2000" dirty="0">
              <a:latin typeface="+mn-lt"/>
            </a:endParaRPr>
          </a:p>
          <a:p>
            <a:pPr lvl="1"/>
            <a:r>
              <a:rPr lang="en-US" sz="2000" dirty="0" smtClean="0">
                <a:latin typeface="+mn-lt"/>
              </a:rPr>
              <a:t>N </a:t>
            </a:r>
            <a:r>
              <a:rPr lang="en-US" sz="2000" dirty="0">
                <a:latin typeface="+mn-lt"/>
              </a:rPr>
              <a:t>= 2L – </a:t>
            </a:r>
            <a:r>
              <a:rPr lang="en-US" sz="2000" dirty="0" smtClean="0">
                <a:latin typeface="+mn-lt"/>
              </a:rPr>
              <a:t>1</a:t>
            </a:r>
            <a:endParaRPr lang="en-US" sz="2000" dirty="0">
              <a:latin typeface="+mn-lt"/>
            </a:endParaRPr>
          </a:p>
          <a:p>
            <a:pPr lvl="1"/>
            <a:r>
              <a:rPr lang="en-US" sz="2000" dirty="0" smtClean="0">
                <a:latin typeface="+mn-lt"/>
              </a:rPr>
              <a:t>I </a:t>
            </a:r>
            <a:r>
              <a:rPr lang="en-US" sz="2000" dirty="0">
                <a:latin typeface="+mn-lt"/>
              </a:rPr>
              <a:t>= L – </a:t>
            </a:r>
            <a:r>
              <a:rPr lang="en-US" sz="2000" dirty="0" smtClean="0">
                <a:latin typeface="+mn-lt"/>
              </a:rPr>
              <a:t>1</a:t>
            </a:r>
            <a:endParaRPr lang="en-US" sz="2000" dirty="0">
              <a:latin typeface="+mn-lt"/>
            </a:endParaRPr>
          </a:p>
        </p:txBody>
      </p:sp>
      <p:sp>
        <p:nvSpPr>
          <p:cNvPr id="4" name="Slide Number Placeholder 3"/>
          <p:cNvSpPr>
            <a:spLocks noGrp="1"/>
          </p:cNvSpPr>
          <p:nvPr>
            <p:ph type="sldNum" sz="quarter" idx="10"/>
          </p:nvPr>
        </p:nvSpPr>
        <p:spPr/>
        <p:txBody>
          <a:bodyPr/>
          <a:lstStyle/>
          <a:p>
            <a:pPr>
              <a:defRPr/>
            </a:pPr>
            <a:fld id="{9CEE71B8-37E4-43B1-A1AB-7166D8C040FC}" type="slidenum">
              <a:rPr lang="en-US" smtClean="0"/>
              <a:pPr>
                <a:defRPr/>
              </a:pPr>
              <a:t>72</a:t>
            </a:fld>
            <a:endParaRPr lang="en-US" dirty="0"/>
          </a:p>
        </p:txBody>
      </p:sp>
      <p:sp>
        <p:nvSpPr>
          <p:cNvPr id="5" name="Date Placeholder 4"/>
          <p:cNvSpPr>
            <a:spLocks noGrp="1"/>
          </p:cNvSpPr>
          <p:nvPr>
            <p:ph type="dt" sz="half" idx="11"/>
          </p:nvPr>
        </p:nvSpPr>
        <p:spPr/>
        <p:txBody>
          <a:bodyPr/>
          <a:lstStyle/>
          <a:p>
            <a:pPr>
              <a:defRPr/>
            </a:pPr>
            <a:r>
              <a:rPr lang="en-US" smtClean="0"/>
              <a:t>Winter 2012</a:t>
            </a:r>
            <a:endParaRPr lang="en-US"/>
          </a:p>
        </p:txBody>
      </p:sp>
      <p:sp>
        <p:nvSpPr>
          <p:cNvPr id="6" name="Footer Placeholder 5"/>
          <p:cNvSpPr>
            <a:spLocks noGrp="1"/>
          </p:cNvSpPr>
          <p:nvPr>
            <p:ph type="ftr" sz="quarter" idx="12"/>
          </p:nvPr>
        </p:nvSpPr>
        <p:spPr/>
        <p:txBody>
          <a:bodyPr/>
          <a:lstStyle/>
          <a:p>
            <a:pPr>
              <a:defRPr/>
            </a:pPr>
            <a:r>
              <a:rPr lang="en-US" smtClean="0"/>
              <a:t>(C) Nguyen Tri Tuan - DH.KHTN Tp.HCM</a:t>
            </a:r>
            <a:endParaRPr lang="en-US"/>
          </a:p>
        </p:txBody>
      </p:sp>
    </p:spTree>
    <p:extLst>
      <p:ext uri="{BB962C8B-B14F-4D97-AF65-F5344CB8AC3E}">
        <p14:creationId xmlns:p14="http://schemas.microsoft.com/office/powerpoint/2010/main" val="1778405964"/>
      </p:ext>
    </p:extLst>
  </p:cSld>
  <p:clrMapOvr>
    <a:masterClrMapping/>
  </p:clrMapOvr>
  <p:transition>
    <p:strips dir="ru"/>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33363"/>
            <a:ext cx="7391400" cy="563562"/>
          </a:xfrm>
        </p:spPr>
        <p:txBody>
          <a:bodyPr/>
          <a:lstStyle/>
          <a:p>
            <a:r>
              <a:rPr lang="en-US" dirty="0" err="1"/>
              <a:t>Các</a:t>
            </a:r>
            <a:r>
              <a:rPr lang="en-US" dirty="0"/>
              <a:t> </a:t>
            </a:r>
            <a:r>
              <a:rPr lang="en-US" dirty="0" err="1"/>
              <a:t>định</a:t>
            </a:r>
            <a:r>
              <a:rPr lang="en-US" dirty="0"/>
              <a:t> </a:t>
            </a:r>
            <a:r>
              <a:rPr lang="en-US" dirty="0" err="1"/>
              <a:t>lý</a:t>
            </a:r>
            <a:r>
              <a:rPr lang="en-US" dirty="0"/>
              <a:t> </a:t>
            </a:r>
            <a:r>
              <a:rPr lang="en-US" dirty="0" smtClean="0"/>
              <a:t>(2)</a:t>
            </a:r>
            <a:endParaRPr lang="en-US" dirty="0"/>
          </a:p>
        </p:txBody>
      </p:sp>
      <p:sp>
        <p:nvSpPr>
          <p:cNvPr id="3" name="Content Placeholder 2"/>
          <p:cNvSpPr>
            <a:spLocks noGrp="1"/>
          </p:cNvSpPr>
          <p:nvPr>
            <p:ph idx="1"/>
          </p:nvPr>
        </p:nvSpPr>
        <p:spPr/>
        <p:txBody>
          <a:bodyPr/>
          <a:lstStyle/>
          <a:p>
            <a:pPr>
              <a:spcBef>
                <a:spcPts val="1200"/>
              </a:spcBef>
            </a:pPr>
            <a:r>
              <a:rPr lang="en-US" sz="2400" dirty="0" err="1"/>
              <a:t>Nếu</a:t>
            </a:r>
            <a:r>
              <a:rPr lang="en-US" sz="2400" dirty="0"/>
              <a:t> T </a:t>
            </a:r>
            <a:r>
              <a:rPr lang="en-US" sz="2400" dirty="0" err="1"/>
              <a:t>là</a:t>
            </a:r>
            <a:r>
              <a:rPr lang="en-US" sz="2400" dirty="0"/>
              <a:t> </a:t>
            </a:r>
            <a:r>
              <a:rPr lang="en-US" sz="2400" dirty="0" err="1"/>
              <a:t>một</a:t>
            </a:r>
            <a:r>
              <a:rPr lang="en-US" sz="2400" dirty="0"/>
              <a:t> </a:t>
            </a:r>
            <a:r>
              <a:rPr lang="en-US" sz="2400" dirty="0" err="1"/>
              <a:t>cây</a:t>
            </a:r>
            <a:r>
              <a:rPr lang="en-US" sz="2400" dirty="0"/>
              <a:t> </a:t>
            </a:r>
            <a:r>
              <a:rPr lang="en-US" sz="2400" dirty="0" err="1"/>
              <a:t>nhị</a:t>
            </a:r>
            <a:r>
              <a:rPr lang="en-US" sz="2400" dirty="0"/>
              <a:t> </a:t>
            </a:r>
            <a:r>
              <a:rPr lang="en-US" sz="2400" dirty="0" err="1"/>
              <a:t>phân</a:t>
            </a:r>
            <a:r>
              <a:rPr lang="en-US" sz="2400" dirty="0"/>
              <a:t> </a:t>
            </a:r>
            <a:r>
              <a:rPr lang="en-US" sz="2400" dirty="0" err="1"/>
              <a:t>có</a:t>
            </a:r>
            <a:r>
              <a:rPr lang="en-US" sz="2400" dirty="0"/>
              <a:t> h level </a:t>
            </a:r>
            <a:r>
              <a:rPr lang="en-US" sz="2400" dirty="0" err="1"/>
              <a:t>thì</a:t>
            </a:r>
            <a:r>
              <a:rPr lang="en-US" sz="2400" dirty="0"/>
              <a:t> </a:t>
            </a:r>
            <a:r>
              <a:rPr lang="en-US" sz="2400" dirty="0" err="1"/>
              <a:t>số</a:t>
            </a:r>
            <a:r>
              <a:rPr lang="en-US" sz="2400" dirty="0"/>
              <a:t> node </a:t>
            </a:r>
            <a:r>
              <a:rPr lang="en-US" sz="2400" dirty="0" err="1"/>
              <a:t>tối</a:t>
            </a:r>
            <a:r>
              <a:rPr lang="en-US" sz="2400" dirty="0"/>
              <a:t> </a:t>
            </a:r>
            <a:r>
              <a:rPr lang="en-US" sz="2400" dirty="0" err="1"/>
              <a:t>đa</a:t>
            </a:r>
            <a:r>
              <a:rPr lang="en-US" sz="2400" dirty="0"/>
              <a:t> </a:t>
            </a:r>
            <a:r>
              <a:rPr lang="en-US" sz="2400" dirty="0" err="1"/>
              <a:t>của</a:t>
            </a:r>
            <a:r>
              <a:rPr lang="en-US" sz="2400" dirty="0"/>
              <a:t> T </a:t>
            </a:r>
            <a:r>
              <a:rPr lang="en-US" sz="2400" dirty="0" err="1"/>
              <a:t>là</a:t>
            </a:r>
            <a:r>
              <a:rPr lang="en-US" sz="2400" dirty="0"/>
              <a:t> 2</a:t>
            </a:r>
            <a:r>
              <a:rPr lang="en-US" sz="2400" baseline="30000" dirty="0"/>
              <a:t>h</a:t>
            </a:r>
            <a:r>
              <a:rPr lang="en-US" sz="2400" dirty="0"/>
              <a:t> – </a:t>
            </a:r>
            <a:r>
              <a:rPr lang="en-US" sz="2400" dirty="0" smtClean="0"/>
              <a:t>1</a:t>
            </a:r>
            <a:endParaRPr lang="en-US" sz="2400" dirty="0"/>
          </a:p>
          <a:p>
            <a:pPr>
              <a:spcBef>
                <a:spcPts val="1200"/>
              </a:spcBef>
            </a:pPr>
            <a:r>
              <a:rPr lang="en-US" sz="2400" dirty="0" err="1" smtClean="0"/>
              <a:t>Nếu</a:t>
            </a:r>
            <a:r>
              <a:rPr lang="en-US" sz="2400" dirty="0" smtClean="0"/>
              <a:t> T </a:t>
            </a:r>
            <a:r>
              <a:rPr lang="en-US" sz="2400" dirty="0" err="1" smtClean="0"/>
              <a:t>là</a:t>
            </a:r>
            <a:r>
              <a:rPr lang="en-US" sz="2400" dirty="0" smtClean="0"/>
              <a:t> </a:t>
            </a:r>
            <a:r>
              <a:rPr lang="en-US" sz="2400" dirty="0" err="1" smtClean="0"/>
              <a:t>một</a:t>
            </a:r>
            <a:r>
              <a:rPr lang="en-US" sz="2400" dirty="0" smtClean="0"/>
              <a:t> </a:t>
            </a:r>
            <a:r>
              <a:rPr lang="en-US" sz="2400" dirty="0" err="1" smtClean="0"/>
              <a:t>cây</a:t>
            </a:r>
            <a:r>
              <a:rPr lang="en-US" sz="2400" dirty="0" smtClean="0"/>
              <a:t> </a:t>
            </a:r>
            <a:r>
              <a:rPr lang="en-US" sz="2400" dirty="0" err="1" smtClean="0"/>
              <a:t>nhị</a:t>
            </a:r>
            <a:r>
              <a:rPr lang="en-US" sz="2400" dirty="0" smtClean="0"/>
              <a:t> </a:t>
            </a:r>
            <a:r>
              <a:rPr lang="en-US" sz="2400" dirty="0" err="1" smtClean="0"/>
              <a:t>phân</a:t>
            </a:r>
            <a:r>
              <a:rPr lang="en-US" sz="2400" dirty="0" smtClean="0"/>
              <a:t> </a:t>
            </a:r>
            <a:r>
              <a:rPr lang="en-US" sz="2400" dirty="0" err="1" smtClean="0"/>
              <a:t>có</a:t>
            </a:r>
            <a:r>
              <a:rPr lang="en-US" sz="2400" dirty="0" smtClean="0"/>
              <a:t> h level </a:t>
            </a:r>
            <a:r>
              <a:rPr lang="en-US" sz="2400" dirty="0" err="1" smtClean="0"/>
              <a:t>thì</a:t>
            </a:r>
            <a:r>
              <a:rPr lang="en-US" sz="2400" dirty="0" smtClean="0"/>
              <a:t> </a:t>
            </a:r>
            <a:r>
              <a:rPr lang="en-US" sz="2400" dirty="0" err="1" smtClean="0"/>
              <a:t>số</a:t>
            </a:r>
            <a:r>
              <a:rPr lang="en-US" sz="2400" dirty="0" smtClean="0"/>
              <a:t> node </a:t>
            </a:r>
            <a:r>
              <a:rPr lang="en-US" sz="2400" dirty="0" err="1" smtClean="0"/>
              <a:t>lá</a:t>
            </a:r>
            <a:r>
              <a:rPr lang="en-US" sz="2400" dirty="0" smtClean="0"/>
              <a:t> </a:t>
            </a:r>
            <a:r>
              <a:rPr lang="en-US" sz="2400" dirty="0" err="1" smtClean="0"/>
              <a:t>tối</a:t>
            </a:r>
            <a:r>
              <a:rPr lang="en-US" sz="2400" dirty="0" smtClean="0"/>
              <a:t> </a:t>
            </a:r>
            <a:r>
              <a:rPr lang="en-US" sz="2400" dirty="0" err="1" smtClean="0"/>
              <a:t>đa</a:t>
            </a:r>
            <a:r>
              <a:rPr lang="en-US" sz="2400" dirty="0" smtClean="0"/>
              <a:t> </a:t>
            </a:r>
            <a:r>
              <a:rPr lang="en-US" sz="2400" dirty="0" err="1" smtClean="0"/>
              <a:t>là</a:t>
            </a:r>
            <a:r>
              <a:rPr lang="en-US" sz="2400" dirty="0" smtClean="0"/>
              <a:t> 2</a:t>
            </a:r>
            <a:r>
              <a:rPr lang="en-US" sz="2400" baseline="30000" dirty="0" smtClean="0"/>
              <a:t>h-1</a:t>
            </a:r>
          </a:p>
          <a:p>
            <a:pPr>
              <a:spcBef>
                <a:spcPts val="1200"/>
              </a:spcBef>
            </a:pPr>
            <a:r>
              <a:rPr lang="en-US" sz="2400" dirty="0" err="1"/>
              <a:t>Nếu</a:t>
            </a:r>
            <a:r>
              <a:rPr lang="en-US" sz="2400" dirty="0"/>
              <a:t> T </a:t>
            </a:r>
            <a:r>
              <a:rPr lang="en-US" sz="2400" dirty="0" err="1"/>
              <a:t>là</a:t>
            </a:r>
            <a:r>
              <a:rPr lang="en-US" sz="2400" dirty="0"/>
              <a:t> </a:t>
            </a:r>
            <a:r>
              <a:rPr lang="en-US" sz="2400" dirty="0" err="1"/>
              <a:t>một</a:t>
            </a:r>
            <a:r>
              <a:rPr lang="en-US" sz="2400" dirty="0"/>
              <a:t> </a:t>
            </a:r>
            <a:r>
              <a:rPr lang="en-US" sz="2400" dirty="0" err="1"/>
              <a:t>cây</a:t>
            </a:r>
            <a:r>
              <a:rPr lang="en-US" sz="2400" dirty="0"/>
              <a:t> </a:t>
            </a:r>
            <a:r>
              <a:rPr lang="en-US" sz="2400" dirty="0" err="1"/>
              <a:t>nhị</a:t>
            </a:r>
            <a:r>
              <a:rPr lang="en-US" sz="2400" dirty="0"/>
              <a:t> </a:t>
            </a:r>
            <a:r>
              <a:rPr lang="en-US" sz="2400" dirty="0" err="1" smtClean="0"/>
              <a:t>phân</a:t>
            </a:r>
            <a:r>
              <a:rPr lang="en-US" sz="2400" dirty="0" smtClean="0"/>
              <a:t>, </a:t>
            </a:r>
            <a:r>
              <a:rPr lang="en-US" sz="2400" dirty="0" err="1"/>
              <a:t>có</a:t>
            </a:r>
            <a:r>
              <a:rPr lang="en-US" sz="2400" dirty="0"/>
              <a:t> </a:t>
            </a:r>
            <a:r>
              <a:rPr lang="en-US" sz="2400" dirty="0" err="1"/>
              <a:t>không</a:t>
            </a:r>
            <a:r>
              <a:rPr lang="en-US" sz="2400" dirty="0"/>
              <a:t> </a:t>
            </a:r>
            <a:r>
              <a:rPr lang="en-US" sz="2400" dirty="0" err="1"/>
              <a:t>quá</a:t>
            </a:r>
            <a:r>
              <a:rPr lang="en-US" sz="2400" dirty="0"/>
              <a:t> 2</a:t>
            </a:r>
            <a:r>
              <a:rPr lang="en-US" sz="2400" baseline="30000" dirty="0"/>
              <a:t>h</a:t>
            </a:r>
            <a:r>
              <a:rPr lang="en-US" sz="2400" dirty="0"/>
              <a:t> node </a:t>
            </a:r>
            <a:r>
              <a:rPr lang="en-US" sz="2400" dirty="0" err="1"/>
              <a:t>tại</a:t>
            </a:r>
            <a:r>
              <a:rPr lang="en-US" sz="2400" dirty="0"/>
              <a:t> </a:t>
            </a:r>
            <a:r>
              <a:rPr lang="en-US" sz="2400" dirty="0" err="1"/>
              <a:t>mức</a:t>
            </a:r>
            <a:r>
              <a:rPr lang="en-US" sz="2400" dirty="0"/>
              <a:t> </a:t>
            </a:r>
            <a:r>
              <a:rPr lang="en-US" sz="2400" dirty="0" smtClean="0"/>
              <a:t>h (</a:t>
            </a:r>
            <a:r>
              <a:rPr lang="en-US" sz="2400" dirty="0"/>
              <a:t>h ≥ </a:t>
            </a:r>
            <a:r>
              <a:rPr lang="en-US" sz="2400" dirty="0" smtClean="0"/>
              <a:t>0)</a:t>
            </a:r>
          </a:p>
          <a:p>
            <a:r>
              <a:rPr lang="en-US" sz="2400" dirty="0" err="1"/>
              <a:t>Nếu</a:t>
            </a:r>
            <a:r>
              <a:rPr lang="en-US" sz="2400" dirty="0"/>
              <a:t> T </a:t>
            </a:r>
            <a:r>
              <a:rPr lang="en-US" sz="2400" dirty="0" err="1"/>
              <a:t>là</a:t>
            </a:r>
            <a:r>
              <a:rPr lang="en-US" sz="2400" dirty="0"/>
              <a:t> </a:t>
            </a:r>
            <a:r>
              <a:rPr lang="en-US" sz="2400" dirty="0" err="1"/>
              <a:t>một</a:t>
            </a:r>
            <a:r>
              <a:rPr lang="en-US" sz="2400" dirty="0"/>
              <a:t> </a:t>
            </a:r>
            <a:r>
              <a:rPr lang="en-US" sz="2400" dirty="0" err="1"/>
              <a:t>cây</a:t>
            </a:r>
            <a:r>
              <a:rPr lang="en-US" sz="2400" dirty="0"/>
              <a:t> </a:t>
            </a:r>
            <a:r>
              <a:rPr lang="en-US" sz="2400" dirty="0" err="1"/>
              <a:t>nhị</a:t>
            </a:r>
            <a:r>
              <a:rPr lang="en-US" sz="2400" dirty="0"/>
              <a:t> </a:t>
            </a:r>
            <a:r>
              <a:rPr lang="en-US" sz="2400" dirty="0" err="1"/>
              <a:t>phân</a:t>
            </a:r>
            <a:r>
              <a:rPr lang="en-US" sz="2400" dirty="0"/>
              <a:t> </a:t>
            </a:r>
            <a:r>
              <a:rPr lang="en-US" sz="2400" dirty="0" err="1" smtClean="0"/>
              <a:t>có</a:t>
            </a:r>
            <a:r>
              <a:rPr lang="en-US" sz="2400" dirty="0" smtClean="0"/>
              <a:t> N node </a:t>
            </a:r>
            <a:r>
              <a:rPr lang="en-US" sz="2400" dirty="0" err="1" smtClean="0"/>
              <a:t>thì</a:t>
            </a:r>
            <a:r>
              <a:rPr lang="en-US" sz="2400" dirty="0" smtClean="0"/>
              <a:t> </a:t>
            </a:r>
            <a:r>
              <a:rPr lang="en-US" sz="2400" dirty="0" err="1" smtClean="0"/>
              <a:t>số</a:t>
            </a:r>
            <a:r>
              <a:rPr lang="en-US" sz="2400" dirty="0" smtClean="0"/>
              <a:t> </a:t>
            </a:r>
            <a:r>
              <a:rPr lang="en-US" sz="2400" dirty="0" err="1" smtClean="0"/>
              <a:t>mức</a:t>
            </a:r>
            <a:r>
              <a:rPr lang="en-US" sz="2400" dirty="0" smtClean="0"/>
              <a:t> </a:t>
            </a:r>
            <a:r>
              <a:rPr lang="en-US" sz="2400" dirty="0" err="1" smtClean="0"/>
              <a:t>tối</a:t>
            </a:r>
            <a:r>
              <a:rPr lang="en-US" sz="2400" dirty="0" smtClean="0"/>
              <a:t> </a:t>
            </a:r>
            <a:r>
              <a:rPr lang="en-US" sz="2400" dirty="0" err="1" smtClean="0"/>
              <a:t>thiểu</a:t>
            </a:r>
            <a:r>
              <a:rPr lang="en-US" sz="2400" dirty="0" smtClean="0"/>
              <a:t> </a:t>
            </a:r>
            <a:r>
              <a:rPr lang="en-US" sz="2400" dirty="0" err="1" smtClean="0"/>
              <a:t>của</a:t>
            </a:r>
            <a:r>
              <a:rPr lang="en-US" sz="2400" dirty="0" smtClean="0"/>
              <a:t> T </a:t>
            </a:r>
            <a:r>
              <a:rPr lang="en-US" sz="2400" dirty="0" err="1" smtClean="0"/>
              <a:t>là</a:t>
            </a:r>
            <a:r>
              <a:rPr lang="en-US" sz="2400" dirty="0" smtClean="0"/>
              <a:t> </a:t>
            </a:r>
            <a:r>
              <a:rPr lang="en-US" sz="2400" dirty="0" smtClean="0">
                <a:sym typeface="Symbol"/>
              </a:rPr>
              <a:t></a:t>
            </a:r>
            <a:r>
              <a:rPr lang="en-US" sz="2400" dirty="0" smtClean="0"/>
              <a:t>log</a:t>
            </a:r>
            <a:r>
              <a:rPr lang="en-US" sz="2400" baseline="-25000" dirty="0" smtClean="0"/>
              <a:t>2</a:t>
            </a:r>
            <a:r>
              <a:rPr lang="en-US" sz="2400" dirty="0" smtClean="0"/>
              <a:t>(N </a:t>
            </a:r>
            <a:r>
              <a:rPr lang="en-US" sz="2400" dirty="0"/>
              <a:t>+ 1</a:t>
            </a:r>
            <a:r>
              <a:rPr lang="en-US" sz="2400" dirty="0" smtClean="0"/>
              <a:t>)</a:t>
            </a:r>
            <a:r>
              <a:rPr lang="en-US" sz="2400" dirty="0" smtClean="0">
                <a:sym typeface="Symbol"/>
              </a:rPr>
              <a:t></a:t>
            </a:r>
            <a:endParaRPr lang="en-US" sz="2400" dirty="0" smtClean="0"/>
          </a:p>
          <a:p>
            <a:r>
              <a:rPr lang="en-US" sz="2400" dirty="0" err="1"/>
              <a:t>Nếu</a:t>
            </a:r>
            <a:r>
              <a:rPr lang="en-US" sz="2400" dirty="0"/>
              <a:t> T </a:t>
            </a:r>
            <a:r>
              <a:rPr lang="en-US" sz="2400" dirty="0" err="1"/>
              <a:t>là</a:t>
            </a:r>
            <a:r>
              <a:rPr lang="en-US" sz="2400" dirty="0"/>
              <a:t> </a:t>
            </a:r>
            <a:r>
              <a:rPr lang="en-US" sz="2400" dirty="0" err="1"/>
              <a:t>một</a:t>
            </a:r>
            <a:r>
              <a:rPr lang="en-US" sz="2400" dirty="0"/>
              <a:t> </a:t>
            </a:r>
            <a:r>
              <a:rPr lang="en-US" sz="2400" dirty="0" err="1"/>
              <a:t>cây</a:t>
            </a:r>
            <a:r>
              <a:rPr lang="en-US" sz="2400" dirty="0"/>
              <a:t> </a:t>
            </a:r>
            <a:r>
              <a:rPr lang="en-US" sz="2400" dirty="0" err="1"/>
              <a:t>nhị</a:t>
            </a:r>
            <a:r>
              <a:rPr lang="en-US" sz="2400" dirty="0"/>
              <a:t> </a:t>
            </a:r>
            <a:r>
              <a:rPr lang="en-US" sz="2400" dirty="0" err="1"/>
              <a:t>phân</a:t>
            </a:r>
            <a:r>
              <a:rPr lang="en-US" sz="2400" dirty="0"/>
              <a:t> </a:t>
            </a:r>
            <a:r>
              <a:rPr lang="en-US" sz="2400" dirty="0" err="1"/>
              <a:t>có</a:t>
            </a:r>
            <a:r>
              <a:rPr lang="en-US" sz="2400" dirty="0"/>
              <a:t> </a:t>
            </a:r>
            <a:r>
              <a:rPr lang="en-US" sz="2400" dirty="0" smtClean="0"/>
              <a:t>L </a:t>
            </a:r>
            <a:r>
              <a:rPr lang="en-US" sz="2400" dirty="0"/>
              <a:t>node </a:t>
            </a:r>
            <a:r>
              <a:rPr lang="en-US" sz="2400" dirty="0" err="1" smtClean="0"/>
              <a:t>lá</a:t>
            </a:r>
            <a:r>
              <a:rPr lang="en-US" sz="2400" dirty="0" smtClean="0"/>
              <a:t> </a:t>
            </a:r>
            <a:r>
              <a:rPr lang="en-US" sz="2400" dirty="0" err="1" smtClean="0"/>
              <a:t>thì</a:t>
            </a:r>
            <a:r>
              <a:rPr lang="en-US" sz="2400" dirty="0" smtClean="0"/>
              <a:t> </a:t>
            </a:r>
            <a:r>
              <a:rPr lang="en-US" sz="2400" dirty="0" err="1"/>
              <a:t>số</a:t>
            </a:r>
            <a:r>
              <a:rPr lang="en-US" sz="2400" dirty="0"/>
              <a:t> </a:t>
            </a:r>
            <a:r>
              <a:rPr lang="en-US" sz="2400" dirty="0" err="1"/>
              <a:t>mức</a:t>
            </a:r>
            <a:r>
              <a:rPr lang="en-US" sz="2400" dirty="0"/>
              <a:t> </a:t>
            </a:r>
            <a:r>
              <a:rPr lang="en-US" sz="2400" dirty="0" err="1"/>
              <a:t>tối</a:t>
            </a:r>
            <a:r>
              <a:rPr lang="en-US" sz="2400" dirty="0"/>
              <a:t> </a:t>
            </a:r>
            <a:r>
              <a:rPr lang="en-US" sz="2400" dirty="0" err="1"/>
              <a:t>thiểu</a:t>
            </a:r>
            <a:r>
              <a:rPr lang="en-US" sz="2400" dirty="0"/>
              <a:t> </a:t>
            </a:r>
            <a:r>
              <a:rPr lang="en-US" sz="2400" dirty="0" err="1"/>
              <a:t>của</a:t>
            </a:r>
            <a:r>
              <a:rPr lang="en-US" sz="2400" dirty="0"/>
              <a:t> T </a:t>
            </a:r>
            <a:r>
              <a:rPr lang="en-US" sz="2400" dirty="0" err="1"/>
              <a:t>là</a:t>
            </a:r>
            <a:r>
              <a:rPr lang="en-US" sz="2400" dirty="0"/>
              <a:t> </a:t>
            </a:r>
            <a:r>
              <a:rPr lang="en-US" sz="2400" dirty="0" smtClean="0">
                <a:sym typeface="Symbol"/>
              </a:rPr>
              <a:t>log</a:t>
            </a:r>
            <a:r>
              <a:rPr lang="en-US" sz="2400" baseline="-25000" dirty="0" smtClean="0">
                <a:sym typeface="Symbol"/>
              </a:rPr>
              <a:t>2</a:t>
            </a:r>
            <a:r>
              <a:rPr lang="en-US" sz="2400" dirty="0" smtClean="0">
                <a:sym typeface="Symbol"/>
              </a:rPr>
              <a:t>L + 1</a:t>
            </a:r>
            <a:endParaRPr lang="en-US" sz="2400" dirty="0"/>
          </a:p>
        </p:txBody>
      </p:sp>
      <p:sp>
        <p:nvSpPr>
          <p:cNvPr id="4" name="Slide Number Placeholder 3"/>
          <p:cNvSpPr>
            <a:spLocks noGrp="1"/>
          </p:cNvSpPr>
          <p:nvPr>
            <p:ph type="sldNum" sz="quarter" idx="10"/>
          </p:nvPr>
        </p:nvSpPr>
        <p:spPr/>
        <p:txBody>
          <a:bodyPr/>
          <a:lstStyle/>
          <a:p>
            <a:pPr>
              <a:defRPr/>
            </a:pPr>
            <a:fld id="{9CEE71B8-37E4-43B1-A1AB-7166D8C040FC}" type="slidenum">
              <a:rPr lang="en-US" smtClean="0"/>
              <a:pPr>
                <a:defRPr/>
              </a:pPr>
              <a:t>73</a:t>
            </a:fld>
            <a:endParaRPr lang="en-US" dirty="0"/>
          </a:p>
        </p:txBody>
      </p:sp>
      <p:sp>
        <p:nvSpPr>
          <p:cNvPr id="5" name="Date Placeholder 4"/>
          <p:cNvSpPr>
            <a:spLocks noGrp="1"/>
          </p:cNvSpPr>
          <p:nvPr>
            <p:ph type="dt" sz="half" idx="11"/>
          </p:nvPr>
        </p:nvSpPr>
        <p:spPr/>
        <p:txBody>
          <a:bodyPr/>
          <a:lstStyle/>
          <a:p>
            <a:pPr>
              <a:defRPr/>
            </a:pPr>
            <a:r>
              <a:rPr lang="en-US" smtClean="0"/>
              <a:t>Winter 2012</a:t>
            </a:r>
            <a:endParaRPr lang="en-US"/>
          </a:p>
        </p:txBody>
      </p:sp>
      <p:sp>
        <p:nvSpPr>
          <p:cNvPr id="6" name="Footer Placeholder 5"/>
          <p:cNvSpPr>
            <a:spLocks noGrp="1"/>
          </p:cNvSpPr>
          <p:nvPr>
            <p:ph type="ftr" sz="quarter" idx="12"/>
          </p:nvPr>
        </p:nvSpPr>
        <p:spPr/>
        <p:txBody>
          <a:bodyPr/>
          <a:lstStyle/>
          <a:p>
            <a:pPr>
              <a:defRPr/>
            </a:pPr>
            <a:r>
              <a:rPr lang="en-US" smtClean="0"/>
              <a:t>(C) Nguyen Tri Tuan - DH.KHTN Tp.HCM</a:t>
            </a:r>
            <a:endParaRPr lang="en-US"/>
          </a:p>
        </p:txBody>
      </p:sp>
    </p:spTree>
    <p:extLst>
      <p:ext uri="{BB962C8B-B14F-4D97-AF65-F5344CB8AC3E}">
        <p14:creationId xmlns:p14="http://schemas.microsoft.com/office/powerpoint/2010/main" val="1866130820"/>
      </p:ext>
    </p:extLst>
  </p:cSld>
  <p:clrMapOvr>
    <a:masterClrMapping/>
  </p:clrMapOvr>
  <p:transition>
    <p:strips dir="ru"/>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A655CA40-0690-4C80-BAE3-8D49044726F7}" type="slidenum">
              <a:rPr lang="en-US" sz="1000" smtClean="0">
                <a:latin typeface="Verdana" pitchFamily="34" charset="0"/>
              </a:rPr>
              <a:pPr eaLnBrk="1" hangingPunct="1"/>
              <a:t>74</a:t>
            </a:fld>
            <a:endParaRPr lang="en-US" sz="1000" dirty="0" smtClean="0">
              <a:latin typeface="Verdana" pitchFamily="34" charset="0"/>
            </a:endParaRPr>
          </a:p>
        </p:txBody>
      </p:sp>
      <p:sp>
        <p:nvSpPr>
          <p:cNvPr id="66563"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66564"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66565" name="Rectangle 2"/>
          <p:cNvSpPr>
            <a:spLocks noGrp="1" noChangeArrowheads="1"/>
          </p:cNvSpPr>
          <p:nvPr>
            <p:ph type="title"/>
          </p:nvPr>
        </p:nvSpPr>
        <p:spPr>
          <a:xfrm>
            <a:off x="1371600" y="233363"/>
            <a:ext cx="7391400" cy="563562"/>
          </a:xfrm>
        </p:spPr>
        <p:txBody>
          <a:bodyPr/>
          <a:lstStyle/>
          <a:p>
            <a:r>
              <a:rPr lang="en-US" dirty="0" err="1">
                <a:ea typeface="Tahoma" pitchFamily="34" charset="0"/>
                <a:cs typeface="Tahoma" pitchFamily="34" charset="0"/>
              </a:rPr>
              <a:t>Cây</a:t>
            </a:r>
            <a:r>
              <a:rPr lang="en-US" dirty="0">
                <a:ea typeface="Tahoma" pitchFamily="34" charset="0"/>
                <a:cs typeface="Tahoma" pitchFamily="34" charset="0"/>
              </a:rPr>
              <a:t> </a:t>
            </a:r>
            <a:r>
              <a:rPr lang="en-US" dirty="0" err="1">
                <a:ea typeface="Tahoma" pitchFamily="34" charset="0"/>
                <a:cs typeface="Tahoma" pitchFamily="34" charset="0"/>
              </a:rPr>
              <a:t>nhị</a:t>
            </a:r>
            <a:r>
              <a:rPr lang="en-US" dirty="0">
                <a:ea typeface="Tahoma" pitchFamily="34" charset="0"/>
                <a:cs typeface="Tahoma" pitchFamily="34" charset="0"/>
              </a:rPr>
              <a:t> </a:t>
            </a:r>
            <a:r>
              <a:rPr lang="en-US" dirty="0" err="1">
                <a:ea typeface="Tahoma" pitchFamily="34" charset="0"/>
                <a:cs typeface="Tahoma" pitchFamily="34" charset="0"/>
              </a:rPr>
              <a:t>phân</a:t>
            </a:r>
            <a:endParaRPr lang="en-US" dirty="0" smtClean="0"/>
          </a:p>
        </p:txBody>
      </p:sp>
      <p:sp>
        <p:nvSpPr>
          <p:cNvPr id="66566" name="Rectangle 3"/>
          <p:cNvSpPr>
            <a:spLocks noGrp="1" noChangeArrowheads="1"/>
          </p:cNvSpPr>
          <p:nvPr>
            <p:ph type="body" idx="1"/>
          </p:nvPr>
        </p:nvSpPr>
        <p:spPr/>
        <p:txBody>
          <a:bodyPr/>
          <a:lstStyle/>
          <a:p>
            <a:pPr lvl="0">
              <a:spcBef>
                <a:spcPts val="1200"/>
              </a:spcBef>
            </a:pPr>
            <a:r>
              <a:rPr lang="en-US" sz="2400" dirty="0" err="1"/>
              <a:t>Các</a:t>
            </a:r>
            <a:r>
              <a:rPr lang="en-US" sz="2400" dirty="0"/>
              <a:t> </a:t>
            </a:r>
            <a:r>
              <a:rPr lang="en-US" sz="2400" dirty="0" err="1"/>
              <a:t>khái</a:t>
            </a:r>
            <a:r>
              <a:rPr lang="en-US" sz="2400" dirty="0"/>
              <a:t> </a:t>
            </a:r>
            <a:r>
              <a:rPr lang="en-US" sz="2400" dirty="0" err="1"/>
              <a:t>niệm</a:t>
            </a:r>
            <a:r>
              <a:rPr lang="en-US" sz="2400" dirty="0"/>
              <a:t> </a:t>
            </a:r>
            <a:r>
              <a:rPr lang="en-US" sz="2400" dirty="0" err="1"/>
              <a:t>và</a:t>
            </a:r>
            <a:r>
              <a:rPr lang="en-US" sz="2400" dirty="0"/>
              <a:t> </a:t>
            </a:r>
            <a:r>
              <a:rPr lang="en-US" sz="2400" dirty="0" err="1"/>
              <a:t>thuật</a:t>
            </a:r>
            <a:r>
              <a:rPr lang="en-US" sz="2400" dirty="0"/>
              <a:t> </a:t>
            </a:r>
            <a:r>
              <a:rPr lang="en-US" sz="2400" dirty="0" err="1"/>
              <a:t>ngữ</a:t>
            </a:r>
            <a:r>
              <a:rPr lang="en-US" sz="2400" dirty="0"/>
              <a:t> </a:t>
            </a:r>
            <a:r>
              <a:rPr lang="en-US" sz="2400" dirty="0" err="1"/>
              <a:t>cơ</a:t>
            </a:r>
            <a:r>
              <a:rPr lang="en-US" sz="2400" dirty="0"/>
              <a:t> </a:t>
            </a:r>
            <a:r>
              <a:rPr lang="en-US" sz="2400" dirty="0" err="1"/>
              <a:t>bản</a:t>
            </a:r>
            <a:endParaRPr lang="en-US" sz="2400" dirty="0"/>
          </a:p>
          <a:p>
            <a:pPr lvl="0">
              <a:spcBef>
                <a:spcPts val="1200"/>
              </a:spcBef>
            </a:pPr>
            <a:r>
              <a:rPr lang="en-US" sz="2400" dirty="0" err="1" smtClean="0">
                <a:solidFill>
                  <a:srgbClr val="C00000"/>
                </a:solidFill>
              </a:rPr>
              <a:t>Cài</a:t>
            </a:r>
            <a:r>
              <a:rPr lang="en-US" sz="2400" dirty="0" smtClean="0">
                <a:solidFill>
                  <a:srgbClr val="C00000"/>
                </a:solidFill>
              </a:rPr>
              <a:t> </a:t>
            </a:r>
            <a:r>
              <a:rPr lang="en-US" sz="2400" dirty="0" err="1" smtClean="0">
                <a:solidFill>
                  <a:srgbClr val="C00000"/>
                </a:solidFill>
              </a:rPr>
              <a:t>đặt</a:t>
            </a:r>
            <a:r>
              <a:rPr lang="en-US" sz="2400" dirty="0" smtClean="0">
                <a:solidFill>
                  <a:srgbClr val="C00000"/>
                </a:solidFill>
              </a:rPr>
              <a:t> </a:t>
            </a:r>
            <a:r>
              <a:rPr lang="en-US" sz="2400" dirty="0" err="1" smtClean="0">
                <a:solidFill>
                  <a:srgbClr val="C00000"/>
                </a:solidFill>
              </a:rPr>
              <a:t>cấu</a:t>
            </a:r>
            <a:r>
              <a:rPr lang="en-US" sz="2400" dirty="0" smtClean="0">
                <a:solidFill>
                  <a:srgbClr val="C00000"/>
                </a:solidFill>
              </a:rPr>
              <a:t> </a:t>
            </a:r>
            <a:r>
              <a:rPr lang="en-US" sz="2400" dirty="0" err="1">
                <a:solidFill>
                  <a:srgbClr val="C00000"/>
                </a:solidFill>
              </a:rPr>
              <a:t>trúc</a:t>
            </a:r>
            <a:r>
              <a:rPr lang="en-US" sz="2400" dirty="0">
                <a:solidFill>
                  <a:srgbClr val="C00000"/>
                </a:solidFill>
              </a:rPr>
              <a:t> </a:t>
            </a:r>
            <a:r>
              <a:rPr lang="en-US" sz="2400" dirty="0" err="1">
                <a:solidFill>
                  <a:srgbClr val="C00000"/>
                </a:solidFill>
              </a:rPr>
              <a:t>dữ</a:t>
            </a:r>
            <a:r>
              <a:rPr lang="en-US" sz="2400" dirty="0">
                <a:solidFill>
                  <a:srgbClr val="C00000"/>
                </a:solidFill>
              </a:rPr>
              <a:t> </a:t>
            </a:r>
            <a:r>
              <a:rPr lang="en-US" sz="2400" dirty="0" err="1">
                <a:solidFill>
                  <a:srgbClr val="C00000"/>
                </a:solidFill>
              </a:rPr>
              <a:t>liệu</a:t>
            </a:r>
            <a:endParaRPr lang="en-US" sz="2400" dirty="0">
              <a:solidFill>
                <a:srgbClr val="C00000"/>
              </a:solidFill>
            </a:endParaRPr>
          </a:p>
          <a:p>
            <a:pPr lvl="0">
              <a:spcBef>
                <a:spcPts val="1200"/>
              </a:spcBef>
            </a:pPr>
            <a:r>
              <a:rPr lang="en-US" sz="2400" dirty="0" err="1"/>
              <a:t>Duyệt</a:t>
            </a:r>
            <a:r>
              <a:rPr lang="en-US" sz="2400" dirty="0"/>
              <a:t> </a:t>
            </a:r>
            <a:r>
              <a:rPr lang="en-US" sz="2400" dirty="0" err="1"/>
              <a:t>cây</a:t>
            </a:r>
            <a:endParaRPr lang="en-US" sz="2400" dirty="0"/>
          </a:p>
          <a:p>
            <a:pPr lvl="0">
              <a:spcBef>
                <a:spcPts val="1200"/>
              </a:spcBef>
            </a:pPr>
            <a:r>
              <a:rPr lang="en-US" sz="2400" dirty="0" err="1"/>
              <a:t>Cây</a:t>
            </a:r>
            <a:r>
              <a:rPr lang="en-US" sz="2400" dirty="0"/>
              <a:t> </a:t>
            </a:r>
            <a:r>
              <a:rPr lang="en-US" sz="2400" dirty="0" err="1"/>
              <a:t>nhị</a:t>
            </a:r>
            <a:r>
              <a:rPr lang="en-US" sz="2400" dirty="0"/>
              <a:t> </a:t>
            </a:r>
            <a:r>
              <a:rPr lang="en-US" sz="2400" dirty="0" err="1"/>
              <a:t>phân</a:t>
            </a:r>
            <a:r>
              <a:rPr lang="en-US" sz="2400" dirty="0"/>
              <a:t> </a:t>
            </a:r>
            <a:r>
              <a:rPr lang="en-US" sz="2400" dirty="0" err="1"/>
              <a:t>tìm</a:t>
            </a:r>
            <a:r>
              <a:rPr lang="en-US" sz="2400" dirty="0"/>
              <a:t> </a:t>
            </a:r>
            <a:r>
              <a:rPr lang="en-US" sz="2400" dirty="0" err="1"/>
              <a:t>kiếm</a:t>
            </a:r>
            <a:r>
              <a:rPr lang="en-US" sz="2400" dirty="0"/>
              <a:t> – Binary Search Tree</a:t>
            </a:r>
          </a:p>
          <a:p>
            <a:pPr lvl="0">
              <a:spcBef>
                <a:spcPts val="1200"/>
              </a:spcBef>
            </a:pPr>
            <a:r>
              <a:rPr lang="en-US" sz="2400" dirty="0" err="1"/>
              <a:t>Hàng</a:t>
            </a:r>
            <a:r>
              <a:rPr lang="en-US" sz="2400" dirty="0"/>
              <a:t> </a:t>
            </a:r>
            <a:r>
              <a:rPr lang="en-US" sz="2400" dirty="0" err="1"/>
              <a:t>đợi</a:t>
            </a:r>
            <a:r>
              <a:rPr lang="en-US" sz="2400" dirty="0"/>
              <a:t> </a:t>
            </a:r>
            <a:r>
              <a:rPr lang="en-US" sz="2400" dirty="0" err="1"/>
              <a:t>ưu</a:t>
            </a:r>
            <a:r>
              <a:rPr lang="en-US" sz="2400" dirty="0"/>
              <a:t> </a:t>
            </a:r>
            <a:r>
              <a:rPr lang="en-US" sz="2400" dirty="0" err="1"/>
              <a:t>tiên</a:t>
            </a:r>
            <a:r>
              <a:rPr lang="en-US" sz="2400" dirty="0"/>
              <a:t> – Priority Queue</a:t>
            </a:r>
          </a:p>
        </p:txBody>
      </p:sp>
      <p:pic>
        <p:nvPicPr>
          <p:cNvPr id="6656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4191000"/>
            <a:ext cx="1971675"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6558082"/>
      </p:ext>
    </p:extLst>
  </p:cSld>
  <p:clrMapOvr>
    <a:masterClrMapping/>
  </p:clrMapOvr>
  <p:transition>
    <p:strips dir="ru"/>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0B457772-0736-48B5-9FFC-E5B0A0B4F5DE}" type="slidenum">
              <a:rPr lang="en-US" sz="1000" smtClean="0">
                <a:latin typeface="Verdana" pitchFamily="34" charset="0"/>
              </a:rPr>
              <a:pPr eaLnBrk="1" hangingPunct="1"/>
              <a:t>75</a:t>
            </a:fld>
            <a:endParaRPr lang="en-US" sz="1000" dirty="0" smtClean="0">
              <a:latin typeface="Verdana" pitchFamily="34" charset="0"/>
            </a:endParaRPr>
          </a:p>
        </p:txBody>
      </p:sp>
      <p:sp>
        <p:nvSpPr>
          <p:cNvPr id="96259"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96260"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96261" name="Rectangle 2"/>
          <p:cNvSpPr>
            <a:spLocks noGrp="1" noChangeArrowheads="1"/>
          </p:cNvSpPr>
          <p:nvPr>
            <p:ph type="title"/>
          </p:nvPr>
        </p:nvSpPr>
        <p:spPr>
          <a:xfrm>
            <a:off x="1371600" y="233363"/>
            <a:ext cx="7239000" cy="563562"/>
          </a:xfrm>
        </p:spPr>
        <p:txBody>
          <a:bodyPr/>
          <a:lstStyle/>
          <a:p>
            <a:r>
              <a:rPr lang="en-US" dirty="0" err="1" smtClean="0"/>
              <a:t>Cài</a:t>
            </a:r>
            <a:r>
              <a:rPr lang="en-US" dirty="0" smtClean="0"/>
              <a:t> </a:t>
            </a:r>
            <a:r>
              <a:rPr lang="en-US" dirty="0" err="1" smtClean="0"/>
              <a:t>đặt</a:t>
            </a:r>
            <a:r>
              <a:rPr lang="en-US" dirty="0" smtClean="0"/>
              <a:t> </a:t>
            </a:r>
            <a:r>
              <a:rPr lang="en-US" dirty="0" err="1" smtClean="0"/>
              <a:t>cây</a:t>
            </a:r>
            <a:r>
              <a:rPr lang="en-US" dirty="0" smtClean="0"/>
              <a:t> </a:t>
            </a:r>
            <a:r>
              <a:rPr lang="en-US" dirty="0" err="1" smtClean="0"/>
              <a:t>nhị</a:t>
            </a:r>
            <a:r>
              <a:rPr lang="en-US" dirty="0" smtClean="0"/>
              <a:t> </a:t>
            </a:r>
            <a:r>
              <a:rPr lang="en-US" dirty="0" err="1" smtClean="0"/>
              <a:t>phân</a:t>
            </a:r>
            <a:r>
              <a:rPr lang="en-US" dirty="0" smtClean="0"/>
              <a:t> </a:t>
            </a:r>
            <a:r>
              <a:rPr lang="en-US" dirty="0" err="1" smtClean="0"/>
              <a:t>bằng</a:t>
            </a:r>
            <a:r>
              <a:rPr lang="en-US" dirty="0" smtClean="0"/>
              <a:t> </a:t>
            </a:r>
            <a:r>
              <a:rPr lang="en-US" dirty="0" err="1" smtClean="0"/>
              <a:t>mảng</a:t>
            </a:r>
            <a:r>
              <a:rPr lang="en-US" dirty="0" smtClean="0"/>
              <a:t> (1)</a:t>
            </a:r>
          </a:p>
        </p:txBody>
      </p:sp>
      <p:pic>
        <p:nvPicPr>
          <p:cNvPr id="4362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749" y="1828800"/>
            <a:ext cx="3111851"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 name="Group 55"/>
          <p:cNvGraphicFramePr>
            <a:graphicFrameLocks noGrp="1"/>
          </p:cNvGraphicFramePr>
          <p:nvPr>
            <p:ph idx="1"/>
            <p:extLst>
              <p:ext uri="{D42A27DB-BD31-4B8C-83A1-F6EECF244321}">
                <p14:modId xmlns:p14="http://schemas.microsoft.com/office/powerpoint/2010/main" val="458175919"/>
              </p:ext>
            </p:extLst>
          </p:nvPr>
        </p:nvGraphicFramePr>
        <p:xfrm>
          <a:off x="4102451" y="1524000"/>
          <a:ext cx="4431949" cy="4587878"/>
        </p:xfrm>
        <a:graphic>
          <a:graphicData uri="http://schemas.openxmlformats.org/drawingml/2006/table">
            <a:tbl>
              <a:tblPr/>
              <a:tblGrid>
                <a:gridCol w="850549"/>
                <a:gridCol w="1066800"/>
                <a:gridCol w="1295400"/>
                <a:gridCol w="1219200"/>
              </a:tblGrid>
              <a:tr h="752475">
                <a:tc>
                  <a:txBody>
                    <a:bodyPr/>
                    <a:lstStyle/>
                    <a:p>
                      <a:pPr marL="0" marR="0" lvl="0" indent="0" algn="l"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1800" b="0" i="0" u="none" strike="noStrike" cap="none" normalizeH="0" baseline="0" dirty="0" smtClean="0">
                          <a:ln>
                            <a:noFill/>
                          </a:ln>
                          <a:solidFill>
                            <a:schemeClr val="tx1"/>
                          </a:solidFill>
                          <a:effectLst/>
                          <a:latin typeface="Verdana" pitchFamily="34" charset="0"/>
                          <a:ea typeface="MS PGothic" pitchFamily="34" charset="-128"/>
                        </a:rPr>
                        <a:t># index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1800" b="0" i="0" u="none" strike="noStrike" cap="none" normalizeH="0" baseline="0" dirty="0" smtClean="0">
                          <a:ln>
                            <a:noFill/>
                          </a:ln>
                          <a:solidFill>
                            <a:schemeClr val="tx1"/>
                          </a:solidFill>
                          <a:effectLst/>
                          <a:latin typeface="Verdana" pitchFamily="34" charset="0"/>
                          <a:ea typeface="MS PGothic" pitchFamily="34" charset="-128"/>
                        </a:rPr>
                        <a:t>Node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1800" b="0" i="0" u="none" strike="noStrike" cap="none" normalizeH="0" baseline="0" dirty="0" smtClean="0">
                          <a:ln>
                            <a:noFill/>
                          </a:ln>
                          <a:solidFill>
                            <a:schemeClr val="tx1"/>
                          </a:solidFill>
                          <a:effectLst/>
                          <a:latin typeface="Verdana" pitchFamily="34" charset="0"/>
                          <a:ea typeface="MS PGothic" pitchFamily="34" charset="-128"/>
                        </a:rPr>
                        <a:t>Left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1800" b="0" i="0" u="none" strike="noStrike" cap="none" normalizeH="0" baseline="0" dirty="0" smtClean="0">
                          <a:ln>
                            <a:noFill/>
                          </a:ln>
                          <a:solidFill>
                            <a:schemeClr val="tx1"/>
                          </a:solidFill>
                          <a:effectLst/>
                          <a:latin typeface="Verdana" pitchFamily="34" charset="0"/>
                          <a:ea typeface="MS PGothic" pitchFamily="34" charset="-128"/>
                        </a:rPr>
                        <a:t>Right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5450">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1800" b="0" i="0" u="none" strike="noStrike" cap="none" normalizeH="0" baseline="0" smtClean="0">
                          <a:ln>
                            <a:noFill/>
                          </a:ln>
                          <a:solidFill>
                            <a:schemeClr val="tx1"/>
                          </a:solidFill>
                          <a:effectLst/>
                          <a:latin typeface="Verdana" pitchFamily="34" charset="0"/>
                          <a:ea typeface="MS PGothic" pitchFamily="34" charset="-128"/>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1800" b="0" i="0" u="none" strike="noStrike" cap="none" normalizeH="0" baseline="0" dirty="0" smtClean="0">
                          <a:ln>
                            <a:noFill/>
                          </a:ln>
                          <a:solidFill>
                            <a:schemeClr val="tx1"/>
                          </a:solidFill>
                          <a:effectLst/>
                          <a:latin typeface="Verdana" pitchFamily="34" charset="0"/>
                          <a:ea typeface="MS PGothic" pitchFamily="34" charset="-128"/>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1800" b="0" i="0" u="none" strike="noStrike" cap="none" normalizeH="0" baseline="0" smtClean="0">
                          <a:ln>
                            <a:noFill/>
                          </a:ln>
                          <a:solidFill>
                            <a:schemeClr val="tx1"/>
                          </a:solidFill>
                          <a:effectLst/>
                          <a:latin typeface="Verdana" pitchFamily="34" charset="0"/>
                          <a:ea typeface="MS PGothic" pitchFamily="34"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1800" b="0" i="0" u="none" strike="noStrike" cap="none" normalizeH="0" baseline="0" smtClean="0">
                          <a:ln>
                            <a:noFill/>
                          </a:ln>
                          <a:solidFill>
                            <a:schemeClr val="tx1"/>
                          </a:solidFill>
                          <a:effectLst/>
                          <a:latin typeface="Verdana" pitchFamily="34" charset="0"/>
                          <a:ea typeface="MS PGothic" pitchFamily="34" charset="-128"/>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7038">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1800" b="0" i="0" u="none" strike="noStrike" cap="none" normalizeH="0" baseline="0" smtClean="0">
                          <a:ln>
                            <a:noFill/>
                          </a:ln>
                          <a:solidFill>
                            <a:schemeClr val="tx1"/>
                          </a:solidFill>
                          <a:effectLst/>
                          <a:latin typeface="Verdana" pitchFamily="34" charset="0"/>
                          <a:ea typeface="MS PGothic" pitchFamily="34" charset="-128"/>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1800" b="0" i="0" u="none" strike="noStrike" cap="none" normalizeH="0" baseline="0" dirty="0" smtClean="0">
                          <a:ln>
                            <a:noFill/>
                          </a:ln>
                          <a:solidFill>
                            <a:schemeClr val="tx1"/>
                          </a:solidFill>
                          <a:effectLst/>
                          <a:latin typeface="Verdana" pitchFamily="34" charset="0"/>
                          <a:ea typeface="MS PGothic" pitchFamily="34" charset="-128"/>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1800" b="0" i="0" u="none" strike="noStrike" cap="none" normalizeH="0" baseline="0" dirty="0" smtClean="0">
                          <a:ln>
                            <a:noFill/>
                          </a:ln>
                          <a:solidFill>
                            <a:schemeClr val="tx1"/>
                          </a:solidFill>
                          <a:effectLst/>
                          <a:latin typeface="Verdana" pitchFamily="34" charset="0"/>
                          <a:ea typeface="MS PGothic" pitchFamily="34"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1800" b="0" i="0" u="none" strike="noStrike" cap="none" normalizeH="0" baseline="0" dirty="0" smtClean="0">
                          <a:ln>
                            <a:noFill/>
                          </a:ln>
                          <a:solidFill>
                            <a:schemeClr val="tx1"/>
                          </a:solidFill>
                          <a:effectLst/>
                          <a:latin typeface="Verdana" pitchFamily="34" charset="0"/>
                          <a:ea typeface="MS PGothic" pitchFamily="34" charset="-128"/>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5450">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1800" b="0" i="0" u="none" strike="noStrike" cap="none" normalizeH="0" baseline="0" dirty="0" smtClean="0">
                          <a:ln>
                            <a:noFill/>
                          </a:ln>
                          <a:solidFill>
                            <a:schemeClr val="tx1"/>
                          </a:solidFill>
                          <a:effectLst/>
                          <a:latin typeface="Verdana" pitchFamily="34" charset="0"/>
                          <a:ea typeface="MS PGothic" pitchFamily="34" charset="-128"/>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1800" b="0" i="0" u="none" strike="noStrike" cap="none" normalizeH="0" baseline="0" dirty="0" smtClean="0">
                          <a:ln>
                            <a:noFill/>
                          </a:ln>
                          <a:solidFill>
                            <a:schemeClr val="tx1"/>
                          </a:solidFill>
                          <a:effectLst/>
                          <a:latin typeface="Verdana" pitchFamily="34" charset="0"/>
                          <a:ea typeface="MS PGothic" pitchFamily="34" charset="-128"/>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1800" b="0" i="0" u="none" strike="noStrike" cap="none" normalizeH="0" baseline="0" dirty="0" smtClean="0">
                          <a:ln>
                            <a:noFill/>
                          </a:ln>
                          <a:solidFill>
                            <a:schemeClr val="tx1"/>
                          </a:solidFill>
                          <a:effectLst/>
                          <a:latin typeface="Verdana" pitchFamily="34" charset="0"/>
                          <a:ea typeface="MS PGothic" pitchFamily="34" charset="-128"/>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1800" b="0" i="0" u="none" strike="noStrike" cap="none" normalizeH="0" baseline="0" dirty="0" smtClean="0">
                          <a:ln>
                            <a:noFill/>
                          </a:ln>
                          <a:solidFill>
                            <a:schemeClr val="tx1"/>
                          </a:solidFill>
                          <a:effectLst/>
                          <a:latin typeface="Verdana" pitchFamily="34" charset="0"/>
                          <a:ea typeface="MS PGothic" pitchFamily="34" charset="-128"/>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5450">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1800" b="0" i="0" u="none" strike="noStrike" cap="none" normalizeH="0" baseline="0" smtClean="0">
                          <a:ln>
                            <a:noFill/>
                          </a:ln>
                          <a:solidFill>
                            <a:schemeClr val="tx1"/>
                          </a:solidFill>
                          <a:effectLst/>
                          <a:latin typeface="Verdana" pitchFamily="34" charset="0"/>
                          <a:ea typeface="MS PGothic" pitchFamily="34" charset="-128"/>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1800" b="0" i="0" u="none" strike="noStrike" cap="none" normalizeH="0" baseline="0" dirty="0" smtClean="0">
                          <a:ln>
                            <a:noFill/>
                          </a:ln>
                          <a:solidFill>
                            <a:schemeClr val="tx1"/>
                          </a:solidFill>
                          <a:effectLst/>
                          <a:latin typeface="Verdana" pitchFamily="34" charset="0"/>
                          <a:ea typeface="MS PGothic" pitchFamily="34" charset="-128"/>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1800" b="0" i="0" u="none" strike="noStrike" cap="none" normalizeH="0" baseline="0" dirty="0" smtClean="0">
                          <a:ln>
                            <a:noFill/>
                          </a:ln>
                          <a:solidFill>
                            <a:schemeClr val="tx1"/>
                          </a:solidFill>
                          <a:effectLst/>
                          <a:latin typeface="Verdana" pitchFamily="34" charset="0"/>
                          <a:ea typeface="MS PGothic" pitchFamily="34"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1800" b="0" i="0" u="none" strike="noStrike" cap="none" normalizeH="0" baseline="0" smtClean="0">
                          <a:ln>
                            <a:noFill/>
                          </a:ln>
                          <a:solidFill>
                            <a:schemeClr val="tx1"/>
                          </a:solidFill>
                          <a:effectLst/>
                          <a:latin typeface="Verdana" pitchFamily="34" charset="0"/>
                          <a:ea typeface="MS PGothic" pitchFamily="34" charset="-128"/>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7038">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1800" b="0" i="0" u="none" strike="noStrike" cap="none" normalizeH="0" baseline="0" smtClean="0">
                          <a:ln>
                            <a:noFill/>
                          </a:ln>
                          <a:solidFill>
                            <a:schemeClr val="tx1"/>
                          </a:solidFill>
                          <a:effectLst/>
                          <a:latin typeface="Verdana" pitchFamily="34" charset="0"/>
                          <a:ea typeface="MS PGothic" pitchFamily="34" charset="-128"/>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1800" b="0" i="0" u="none" strike="noStrike" cap="none" normalizeH="0" baseline="0" dirty="0" smtClean="0">
                          <a:ln>
                            <a:noFill/>
                          </a:ln>
                          <a:solidFill>
                            <a:schemeClr val="tx1"/>
                          </a:solidFill>
                          <a:effectLst/>
                          <a:latin typeface="Verdana" pitchFamily="34" charset="0"/>
                          <a:ea typeface="MS PGothic" pitchFamily="34" charset="-128"/>
                        </a:rPr>
                        <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1800" b="0" i="0" u="none" strike="noStrike" cap="none" normalizeH="0" baseline="0" dirty="0" smtClean="0">
                          <a:ln>
                            <a:noFill/>
                          </a:ln>
                          <a:solidFill>
                            <a:schemeClr val="tx1"/>
                          </a:solidFill>
                          <a:effectLst/>
                          <a:latin typeface="Verdana" pitchFamily="34" charset="0"/>
                          <a:ea typeface="MS PGothic" pitchFamily="34" charset="-128"/>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1800" b="0" i="0" u="none" strike="noStrike" cap="none" normalizeH="0" baseline="0" dirty="0" smtClean="0">
                          <a:ln>
                            <a:noFill/>
                          </a:ln>
                          <a:solidFill>
                            <a:schemeClr val="tx1"/>
                          </a:solidFill>
                          <a:effectLst/>
                          <a:latin typeface="Verdana" pitchFamily="34" charset="0"/>
                          <a:ea typeface="MS PGothic" pitchFamily="34" charset="-128"/>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3863">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1800" b="0" i="0" u="none" strike="noStrike" cap="none" normalizeH="0" baseline="0" smtClean="0">
                          <a:ln>
                            <a:noFill/>
                          </a:ln>
                          <a:solidFill>
                            <a:schemeClr val="tx1"/>
                          </a:solidFill>
                          <a:effectLst/>
                          <a:latin typeface="Verdana" pitchFamily="34" charset="0"/>
                          <a:ea typeface="MS PGothic" pitchFamily="34" charset="-128"/>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1800" b="0" i="0" u="none" strike="noStrike" cap="none" normalizeH="0" baseline="0" dirty="0" smtClean="0">
                          <a:ln>
                            <a:noFill/>
                          </a:ln>
                          <a:solidFill>
                            <a:schemeClr val="tx1"/>
                          </a:solidFill>
                          <a:effectLst/>
                          <a:latin typeface="Verdana" pitchFamily="34" charset="0"/>
                          <a:ea typeface="MS PGothic" pitchFamily="34" charset="-128"/>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1800" b="0" i="0" u="none" strike="noStrike" cap="none" normalizeH="0" baseline="0" dirty="0" smtClean="0">
                          <a:ln>
                            <a:noFill/>
                          </a:ln>
                          <a:solidFill>
                            <a:schemeClr val="tx1"/>
                          </a:solidFill>
                          <a:effectLst/>
                          <a:latin typeface="Verdana" pitchFamily="34" charset="0"/>
                          <a:ea typeface="MS PGothic" pitchFamily="34" charset="-128"/>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1800" b="0" i="0" u="none" strike="noStrike" cap="none" normalizeH="0" baseline="0" dirty="0" smtClean="0">
                          <a:ln>
                            <a:noFill/>
                          </a:ln>
                          <a:solidFill>
                            <a:schemeClr val="tx1"/>
                          </a:solidFill>
                          <a:effectLst/>
                          <a:latin typeface="Verdana" pitchFamily="34" charset="0"/>
                          <a:ea typeface="MS PGothic" pitchFamily="34" charset="-128"/>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7038">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1800" b="0" i="0" u="none" strike="noStrike" cap="none" normalizeH="0" baseline="0" smtClean="0">
                          <a:ln>
                            <a:noFill/>
                          </a:ln>
                          <a:solidFill>
                            <a:schemeClr val="tx1"/>
                          </a:solidFill>
                          <a:effectLst/>
                          <a:latin typeface="Verdana" pitchFamily="34" charset="0"/>
                          <a:ea typeface="MS PGothic" pitchFamily="34" charset="-128"/>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1800" b="0" i="0" u="none" strike="noStrike" cap="none" normalizeH="0" baseline="0" dirty="0" smtClean="0">
                          <a:ln>
                            <a:noFill/>
                          </a:ln>
                          <a:solidFill>
                            <a:schemeClr val="tx1"/>
                          </a:solidFill>
                          <a:effectLst/>
                          <a:latin typeface="Verdana" pitchFamily="34" charset="0"/>
                          <a:ea typeface="MS PGothic" pitchFamily="34" charset="-128"/>
                        </a:rPr>
                        <a:t>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1800" b="0" i="0" u="none" strike="noStrike" cap="none" normalizeH="0" baseline="0" dirty="0" smtClean="0">
                          <a:ln>
                            <a:noFill/>
                          </a:ln>
                          <a:solidFill>
                            <a:schemeClr val="tx1"/>
                          </a:solidFill>
                          <a:effectLst/>
                          <a:latin typeface="Verdana" pitchFamily="34" charset="0"/>
                          <a:ea typeface="MS PGothic" pitchFamily="34"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1800" b="0" i="0" u="none" strike="noStrike" cap="none" normalizeH="0" baseline="0" dirty="0" smtClean="0">
                          <a:ln>
                            <a:noFill/>
                          </a:ln>
                          <a:solidFill>
                            <a:schemeClr val="tx1"/>
                          </a:solidFill>
                          <a:effectLst/>
                          <a:latin typeface="Verdana" pitchFamily="34" charset="0"/>
                          <a:ea typeface="MS PGothic" pitchFamily="34" charset="-128"/>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7038">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1800" b="0" i="0" u="none" strike="noStrike" cap="none" normalizeH="0" baseline="0" dirty="0" smtClean="0">
                          <a:ln>
                            <a:noFill/>
                          </a:ln>
                          <a:solidFill>
                            <a:schemeClr val="tx1"/>
                          </a:solidFill>
                          <a:effectLst/>
                          <a:latin typeface="Verdana" pitchFamily="34" charset="0"/>
                          <a:ea typeface="MS PGothic" pitchFamily="34" charset="-128"/>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1800" b="0" i="0" u="none" strike="noStrike" cap="none" normalizeH="0" baseline="0" dirty="0" smtClean="0">
                          <a:ln>
                            <a:noFill/>
                          </a:ln>
                          <a:solidFill>
                            <a:schemeClr val="tx1"/>
                          </a:solidFill>
                          <a:effectLst/>
                          <a:latin typeface="Verdana" pitchFamily="34" charset="0"/>
                          <a:ea typeface="MS PGothic" pitchFamily="34" charset="-128"/>
                        </a:rPr>
                        <a:t>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1800" b="0" i="0" u="none" strike="noStrike" cap="none" normalizeH="0" baseline="0" dirty="0" smtClean="0">
                          <a:ln>
                            <a:noFill/>
                          </a:ln>
                          <a:solidFill>
                            <a:schemeClr val="tx1"/>
                          </a:solidFill>
                          <a:effectLst/>
                          <a:latin typeface="Verdana" pitchFamily="34" charset="0"/>
                          <a:ea typeface="MS PGothic" pitchFamily="34"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1800" b="0" i="0" u="none" strike="noStrike" cap="none" normalizeH="0" baseline="0" dirty="0" smtClean="0">
                          <a:ln>
                            <a:noFill/>
                          </a:ln>
                          <a:solidFill>
                            <a:schemeClr val="tx1"/>
                          </a:solidFill>
                          <a:effectLst/>
                          <a:latin typeface="Verdana" pitchFamily="34" charset="0"/>
                          <a:ea typeface="MS PGothic" pitchFamily="34" charset="-128"/>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7038">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1800" b="0" i="0" u="none" strike="noStrike" cap="none" normalizeH="0" baseline="0" dirty="0" smtClean="0">
                          <a:ln>
                            <a:noFill/>
                          </a:ln>
                          <a:solidFill>
                            <a:schemeClr val="tx1"/>
                          </a:solidFill>
                          <a:effectLst/>
                          <a:latin typeface="Verdana" pitchFamily="34" charset="0"/>
                          <a:ea typeface="MS PGothic" pitchFamily="34" charset="-128"/>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1800" b="0" i="0" u="none" strike="noStrike" cap="none" normalizeH="0" baseline="0" dirty="0" smtClean="0">
                          <a:ln>
                            <a:noFill/>
                          </a:ln>
                          <a:solidFill>
                            <a:schemeClr val="tx1"/>
                          </a:solidFill>
                          <a:effectLst/>
                          <a:latin typeface="Verdana" pitchFamily="34" charset="0"/>
                          <a:ea typeface="MS PGothic" pitchFamily="34" charset="-128"/>
                        </a:rPr>
                        <a:t>I</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1800" b="0" i="0" u="none" strike="noStrike" cap="none" normalizeH="0" baseline="0" dirty="0" smtClean="0">
                          <a:ln>
                            <a:noFill/>
                          </a:ln>
                          <a:solidFill>
                            <a:schemeClr val="tx1"/>
                          </a:solidFill>
                          <a:effectLst/>
                          <a:latin typeface="Verdana" pitchFamily="34" charset="0"/>
                          <a:ea typeface="MS PGothic" pitchFamily="34"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1800" b="0" i="0" u="none" strike="noStrike" cap="none" normalizeH="0" baseline="0" dirty="0" smtClean="0">
                          <a:ln>
                            <a:noFill/>
                          </a:ln>
                          <a:solidFill>
                            <a:schemeClr val="tx1"/>
                          </a:solidFill>
                          <a:effectLst/>
                          <a:latin typeface="Verdana" pitchFamily="34" charset="0"/>
                          <a:ea typeface="MS PGothic" pitchFamily="34" charset="-128"/>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strips dir="ru"/>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9E19BCA7-62E9-4E5D-AE74-F907DD08D2B7}" type="slidenum">
              <a:rPr lang="en-US" sz="1000" smtClean="0">
                <a:latin typeface="Verdana" pitchFamily="34" charset="0"/>
              </a:rPr>
              <a:pPr eaLnBrk="1" hangingPunct="1"/>
              <a:t>76</a:t>
            </a:fld>
            <a:endParaRPr lang="en-US" sz="1000" dirty="0" smtClean="0">
              <a:latin typeface="Verdana" pitchFamily="34" charset="0"/>
            </a:endParaRPr>
          </a:p>
        </p:txBody>
      </p:sp>
      <p:sp>
        <p:nvSpPr>
          <p:cNvPr id="97283" name="Date Placeholder 4"/>
          <p:cNvSpPr>
            <a:spLocks noGrp="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97284" name="Footer Placeholder 5"/>
          <p:cNvSpPr>
            <a:spLocks noGrp="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97285" name="Rectangle 51"/>
          <p:cNvSpPr>
            <a:spLocks noGrp="1" noChangeArrowheads="1"/>
          </p:cNvSpPr>
          <p:nvPr>
            <p:ph type="title"/>
          </p:nvPr>
        </p:nvSpPr>
        <p:spPr>
          <a:xfrm>
            <a:off x="1371600" y="228600"/>
            <a:ext cx="7391400" cy="563562"/>
          </a:xfrm>
        </p:spPr>
        <p:txBody>
          <a:bodyPr/>
          <a:lstStyle/>
          <a:p>
            <a:r>
              <a:rPr lang="en-US" dirty="0" err="1"/>
              <a:t>Cài</a:t>
            </a:r>
            <a:r>
              <a:rPr lang="en-US" dirty="0"/>
              <a:t> </a:t>
            </a:r>
            <a:r>
              <a:rPr lang="en-US" dirty="0" err="1"/>
              <a:t>đặt</a:t>
            </a:r>
            <a:r>
              <a:rPr lang="en-US" dirty="0"/>
              <a:t> </a:t>
            </a:r>
            <a:r>
              <a:rPr lang="en-US" dirty="0" err="1"/>
              <a:t>cây</a:t>
            </a:r>
            <a:r>
              <a:rPr lang="en-US" dirty="0"/>
              <a:t> </a:t>
            </a:r>
            <a:r>
              <a:rPr lang="en-US" dirty="0" err="1"/>
              <a:t>nhị</a:t>
            </a:r>
            <a:r>
              <a:rPr lang="en-US" dirty="0"/>
              <a:t> </a:t>
            </a:r>
            <a:r>
              <a:rPr lang="en-US" dirty="0" err="1"/>
              <a:t>phân</a:t>
            </a:r>
            <a:r>
              <a:rPr lang="en-US" dirty="0"/>
              <a:t> </a:t>
            </a:r>
            <a:r>
              <a:rPr lang="en-US" dirty="0" err="1"/>
              <a:t>bằng</a:t>
            </a:r>
            <a:r>
              <a:rPr lang="en-US" dirty="0"/>
              <a:t> </a:t>
            </a:r>
            <a:r>
              <a:rPr lang="en-US" dirty="0" err="1"/>
              <a:t>mảng</a:t>
            </a:r>
            <a:r>
              <a:rPr lang="en-US" dirty="0"/>
              <a:t> </a:t>
            </a:r>
            <a:r>
              <a:rPr lang="en-US" dirty="0" smtClean="0"/>
              <a:t>(2)</a:t>
            </a:r>
          </a:p>
        </p:txBody>
      </p:sp>
      <p:sp>
        <p:nvSpPr>
          <p:cNvPr id="8" name="Rectangle 3"/>
          <p:cNvSpPr txBox="1">
            <a:spLocks noChangeArrowheads="1"/>
          </p:cNvSpPr>
          <p:nvPr/>
        </p:nvSpPr>
        <p:spPr bwMode="auto">
          <a:xfrm>
            <a:off x="457200" y="1295400"/>
            <a:ext cx="8229600" cy="524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150000"/>
              <a:buFont typeface="Wingdings" pitchFamily="2" charset="2"/>
              <a:buChar char="§"/>
              <a:defRPr sz="28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400">
                <a:solidFill>
                  <a:schemeClr val="tx1"/>
                </a:solidFill>
                <a:latin typeface="Arial" charset="0"/>
                <a:ea typeface="MS PGothic" pitchFamily="34" charset="-128"/>
              </a:defRPr>
            </a:lvl2pPr>
            <a:lvl3pPr marL="1143000" indent="-228600" algn="l" rtl="0" eaLnBrk="0" fontAlgn="base" hangingPunct="0">
              <a:spcBef>
                <a:spcPct val="20000"/>
              </a:spcBef>
              <a:spcAft>
                <a:spcPct val="0"/>
              </a:spcAft>
              <a:buClr>
                <a:schemeClr val="tx1"/>
              </a:buClr>
              <a:buChar char="•"/>
              <a:defRPr sz="2000">
                <a:solidFill>
                  <a:schemeClr val="tx1"/>
                </a:solidFill>
                <a:latin typeface="Arial" charset="0"/>
                <a:ea typeface="MS PGothic" pitchFamily="34" charset="-128"/>
              </a:defRPr>
            </a:lvl3pPr>
            <a:lvl4pPr marL="1600200" indent="-228600" algn="l" rtl="0" eaLnBrk="0" fontAlgn="base" hangingPunct="0">
              <a:spcBef>
                <a:spcPct val="20000"/>
              </a:spcBef>
              <a:spcAft>
                <a:spcPct val="0"/>
              </a:spcAft>
              <a:buChar char="–"/>
              <a:defRPr>
                <a:solidFill>
                  <a:schemeClr val="tx1"/>
                </a:solidFill>
                <a:latin typeface="Arial" charset="0"/>
                <a:ea typeface="MS PGothic" pitchFamily="34" charset="-128"/>
              </a:defRPr>
            </a:lvl4pPr>
            <a:lvl5pPr marL="2057400" indent="-228600" algn="l" rtl="0" eaLnBrk="0" fontAlgn="base" hangingPunct="0">
              <a:spcBef>
                <a:spcPct val="20000"/>
              </a:spcBef>
              <a:spcAft>
                <a:spcPct val="0"/>
              </a:spcAft>
              <a:buChar char="»"/>
              <a:defRPr sz="1600">
                <a:solidFill>
                  <a:schemeClr val="tx1"/>
                </a:solidFill>
                <a:latin typeface="Arial" charset="0"/>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a:lstStyle>
          <a:p>
            <a:pPr>
              <a:lnSpc>
                <a:spcPct val="90000"/>
              </a:lnSpc>
              <a:buNone/>
            </a:pPr>
            <a:r>
              <a:rPr lang="en-US" sz="1100" dirty="0">
                <a:latin typeface="Courier" pitchFamily="49" charset="0"/>
              </a:rPr>
              <a:t>template &lt;class T&gt; class BINARY_TREE {</a:t>
            </a:r>
          </a:p>
          <a:p>
            <a:pPr>
              <a:lnSpc>
                <a:spcPct val="90000"/>
              </a:lnSpc>
              <a:buNone/>
            </a:pPr>
            <a:r>
              <a:rPr lang="en-US" sz="1100" dirty="0">
                <a:latin typeface="Courier" pitchFamily="49" charset="0"/>
              </a:rPr>
              <a:t>	</a:t>
            </a:r>
            <a:r>
              <a:rPr lang="en-US" sz="1100" dirty="0">
                <a:latin typeface="Courier" pitchFamily="49" charset="0"/>
                <a:cs typeface="Times New Roman" pitchFamily="18" charset="0"/>
              </a:rPr>
              <a:t>private:</a:t>
            </a:r>
          </a:p>
          <a:p>
            <a:pPr>
              <a:lnSpc>
                <a:spcPct val="90000"/>
              </a:lnSpc>
              <a:buNone/>
            </a:pPr>
            <a:r>
              <a:rPr lang="en-US" sz="1100" dirty="0">
                <a:latin typeface="Courier" pitchFamily="49" charset="0"/>
                <a:cs typeface="Times New Roman" pitchFamily="18" charset="0"/>
              </a:rPr>
              <a:t>		</a:t>
            </a:r>
            <a:r>
              <a:rPr lang="en-US" sz="1100" dirty="0" err="1">
                <a:latin typeface="Courier" pitchFamily="49" charset="0"/>
                <a:cs typeface="Times New Roman" pitchFamily="18" charset="0"/>
              </a:rPr>
              <a:t>struct</a:t>
            </a:r>
            <a:r>
              <a:rPr lang="en-US" sz="1100" dirty="0">
                <a:latin typeface="Courier" pitchFamily="49" charset="0"/>
                <a:cs typeface="Times New Roman" pitchFamily="18" charset="0"/>
              </a:rPr>
              <a:t> </a:t>
            </a:r>
            <a:r>
              <a:rPr lang="en-US" sz="1100" dirty="0" err="1">
                <a:latin typeface="Courier" pitchFamily="49" charset="0"/>
                <a:cs typeface="Times New Roman" pitchFamily="18" charset="0"/>
              </a:rPr>
              <a:t>TreeNode</a:t>
            </a:r>
            <a:r>
              <a:rPr lang="en-US" sz="1100" dirty="0">
                <a:latin typeface="Courier" pitchFamily="49" charset="0"/>
                <a:cs typeface="Times New Roman" pitchFamily="18" charset="0"/>
              </a:rPr>
              <a:t>  {</a:t>
            </a:r>
          </a:p>
          <a:p>
            <a:pPr lvl="1">
              <a:lnSpc>
                <a:spcPct val="80000"/>
              </a:lnSpc>
              <a:buNone/>
            </a:pPr>
            <a:r>
              <a:rPr lang="en-US" sz="1100" dirty="0">
                <a:latin typeface="Courier" pitchFamily="49" charset="0"/>
                <a:cs typeface="Times New Roman" pitchFamily="18" charset="0"/>
              </a:rPr>
              <a:t>			T		item;	// data of </a:t>
            </a:r>
            <a:r>
              <a:rPr lang="en-US" sz="1100" dirty="0" smtClean="0">
                <a:latin typeface="Courier" pitchFamily="49" charset="0"/>
                <a:cs typeface="Times New Roman" pitchFamily="18" charset="0"/>
              </a:rPr>
              <a:t>node</a:t>
            </a:r>
            <a:r>
              <a:rPr lang="en-US" sz="1100" dirty="0">
                <a:latin typeface="Courier" pitchFamily="49" charset="0"/>
                <a:cs typeface="Times New Roman" pitchFamily="18" charset="0"/>
              </a:rPr>
              <a:t>			</a:t>
            </a:r>
            <a:r>
              <a:rPr lang="en-US" sz="1100" dirty="0" smtClean="0">
                <a:latin typeface="Courier" pitchFamily="49" charset="0"/>
                <a:cs typeface="Times New Roman" pitchFamily="18" charset="0"/>
              </a:rPr>
              <a:t>	</a:t>
            </a:r>
            <a:r>
              <a:rPr lang="en-US" sz="1100" dirty="0" err="1" smtClean="0">
                <a:latin typeface="Courier" pitchFamily="49" charset="0"/>
                <a:cs typeface="Times New Roman" pitchFamily="18" charset="0"/>
              </a:rPr>
              <a:t>int</a:t>
            </a:r>
            <a:r>
              <a:rPr lang="en-US" sz="1100" dirty="0">
                <a:latin typeface="Courier" pitchFamily="49" charset="0"/>
                <a:cs typeface="Times New Roman" pitchFamily="18" charset="0"/>
              </a:rPr>
              <a:t>		</a:t>
            </a:r>
            <a:r>
              <a:rPr lang="en-US" sz="1100" dirty="0" smtClean="0">
                <a:latin typeface="Courier" pitchFamily="49" charset="0"/>
                <a:cs typeface="Times New Roman" pitchFamily="18" charset="0"/>
              </a:rPr>
              <a:t>left</a:t>
            </a:r>
            <a:r>
              <a:rPr lang="en-US" sz="1100" dirty="0">
                <a:latin typeface="Courier" pitchFamily="49" charset="0"/>
                <a:cs typeface="Times New Roman" pitchFamily="18" charset="0"/>
              </a:rPr>
              <a:t>;	// </a:t>
            </a:r>
            <a:r>
              <a:rPr lang="en-US" sz="1100" dirty="0" smtClean="0">
                <a:latin typeface="Courier" pitchFamily="49" charset="0"/>
                <a:cs typeface="Times New Roman" pitchFamily="18" charset="0"/>
              </a:rPr>
              <a:t>index to </a:t>
            </a:r>
            <a:r>
              <a:rPr lang="en-US" sz="1100" dirty="0">
                <a:latin typeface="Courier" pitchFamily="49" charset="0"/>
                <a:cs typeface="Times New Roman" pitchFamily="18" charset="0"/>
              </a:rPr>
              <a:t>left </a:t>
            </a:r>
            <a:r>
              <a:rPr lang="en-US" sz="1100" dirty="0" smtClean="0">
                <a:latin typeface="Courier" pitchFamily="49" charset="0"/>
                <a:cs typeface="Times New Roman" pitchFamily="18" charset="0"/>
              </a:rPr>
              <a:t>child</a:t>
            </a:r>
            <a:endParaRPr lang="en-US" sz="1100" dirty="0">
              <a:latin typeface="Courier" pitchFamily="49" charset="0"/>
              <a:cs typeface="Times New Roman" pitchFamily="18" charset="0"/>
            </a:endParaRPr>
          </a:p>
          <a:p>
            <a:pPr lvl="1">
              <a:lnSpc>
                <a:spcPct val="80000"/>
              </a:lnSpc>
              <a:buNone/>
            </a:pPr>
            <a:r>
              <a:rPr lang="en-US" sz="1100" dirty="0">
                <a:latin typeface="Courier" pitchFamily="49" charset="0"/>
                <a:cs typeface="Times New Roman" pitchFamily="18" charset="0"/>
              </a:rPr>
              <a:t>			</a:t>
            </a:r>
            <a:r>
              <a:rPr lang="en-US" sz="1100" dirty="0" err="1" smtClean="0">
                <a:latin typeface="Courier" pitchFamily="49" charset="0"/>
                <a:cs typeface="Times New Roman" pitchFamily="18" charset="0"/>
              </a:rPr>
              <a:t>int</a:t>
            </a:r>
            <a:r>
              <a:rPr lang="en-US" sz="1100" dirty="0">
                <a:latin typeface="Courier" pitchFamily="49" charset="0"/>
                <a:cs typeface="Times New Roman" pitchFamily="18" charset="0"/>
              </a:rPr>
              <a:t>		</a:t>
            </a:r>
            <a:r>
              <a:rPr lang="en-US" sz="1100" dirty="0" smtClean="0">
                <a:latin typeface="Courier" pitchFamily="49" charset="0"/>
                <a:cs typeface="Times New Roman" pitchFamily="18" charset="0"/>
              </a:rPr>
              <a:t>right</a:t>
            </a:r>
            <a:r>
              <a:rPr lang="en-US" sz="1100" dirty="0">
                <a:latin typeface="Courier" pitchFamily="49" charset="0"/>
                <a:cs typeface="Times New Roman" pitchFamily="18" charset="0"/>
              </a:rPr>
              <a:t>;	// </a:t>
            </a:r>
            <a:r>
              <a:rPr lang="en-US" sz="1100" dirty="0" smtClean="0">
                <a:latin typeface="Courier" pitchFamily="49" charset="0"/>
                <a:cs typeface="Times New Roman" pitchFamily="18" charset="0"/>
              </a:rPr>
              <a:t>index to </a:t>
            </a:r>
            <a:r>
              <a:rPr lang="en-US" sz="1100" dirty="0">
                <a:latin typeface="Courier" pitchFamily="49" charset="0"/>
                <a:cs typeface="Times New Roman" pitchFamily="18" charset="0"/>
              </a:rPr>
              <a:t>right </a:t>
            </a:r>
            <a:r>
              <a:rPr lang="en-US" sz="1100" dirty="0" smtClean="0">
                <a:latin typeface="Courier" pitchFamily="49" charset="0"/>
                <a:cs typeface="Times New Roman" pitchFamily="18" charset="0"/>
              </a:rPr>
              <a:t>child</a:t>
            </a:r>
            <a:endParaRPr lang="en-US" sz="1100" dirty="0">
              <a:latin typeface="Courier" pitchFamily="49" charset="0"/>
              <a:cs typeface="Times New Roman" pitchFamily="18" charset="0"/>
            </a:endParaRPr>
          </a:p>
          <a:p>
            <a:pPr lvl="1">
              <a:lnSpc>
                <a:spcPct val="80000"/>
              </a:lnSpc>
              <a:buNone/>
            </a:pPr>
            <a:r>
              <a:rPr lang="en-US" sz="1100" dirty="0">
                <a:latin typeface="Courier" pitchFamily="49" charset="0"/>
                <a:cs typeface="Times New Roman" pitchFamily="18" charset="0"/>
              </a:rPr>
              <a:t>		};</a:t>
            </a:r>
          </a:p>
          <a:p>
            <a:pPr lvl="1">
              <a:lnSpc>
                <a:spcPct val="80000"/>
              </a:lnSpc>
              <a:buNone/>
            </a:pPr>
            <a:r>
              <a:rPr lang="en-US" sz="1100" dirty="0">
                <a:latin typeface="Courier" pitchFamily="49" charset="0"/>
                <a:cs typeface="Times New Roman" pitchFamily="18" charset="0"/>
              </a:rPr>
              <a:t>		</a:t>
            </a:r>
            <a:r>
              <a:rPr lang="en-US" sz="1100" dirty="0" err="1" smtClean="0">
                <a:latin typeface="Courier" pitchFamily="49" charset="0"/>
                <a:cs typeface="Times New Roman" pitchFamily="18" charset="0"/>
              </a:rPr>
              <a:t>int</a:t>
            </a:r>
            <a:r>
              <a:rPr lang="en-US" sz="1100" dirty="0">
                <a:latin typeface="Courier" pitchFamily="49" charset="0"/>
                <a:cs typeface="Times New Roman" pitchFamily="18" charset="0"/>
              </a:rPr>
              <a:t>	</a:t>
            </a:r>
            <a:r>
              <a:rPr lang="en-US" sz="1100" dirty="0" smtClean="0">
                <a:latin typeface="Courier" pitchFamily="49" charset="0"/>
                <a:cs typeface="Times New Roman" pitchFamily="18" charset="0"/>
              </a:rPr>
              <a:t>root</a:t>
            </a:r>
            <a:r>
              <a:rPr lang="en-US" sz="1100" dirty="0">
                <a:latin typeface="Courier" pitchFamily="49" charset="0"/>
                <a:cs typeface="Times New Roman" pitchFamily="18" charset="0"/>
              </a:rPr>
              <a:t>;		</a:t>
            </a:r>
            <a:r>
              <a:rPr lang="en-US" sz="1100" dirty="0" smtClean="0">
                <a:latin typeface="Courier" pitchFamily="49" charset="0"/>
                <a:cs typeface="Times New Roman" pitchFamily="18" charset="0"/>
              </a:rPr>
              <a:t>	// index to </a:t>
            </a:r>
            <a:r>
              <a:rPr lang="en-US" sz="1100" dirty="0">
                <a:latin typeface="Courier" pitchFamily="49" charset="0"/>
                <a:cs typeface="Times New Roman" pitchFamily="18" charset="0"/>
              </a:rPr>
              <a:t>root </a:t>
            </a:r>
            <a:r>
              <a:rPr lang="en-US" sz="1100" dirty="0" smtClean="0">
                <a:latin typeface="Courier" pitchFamily="49" charset="0"/>
                <a:cs typeface="Times New Roman" pitchFamily="18" charset="0"/>
              </a:rPr>
              <a:t>of tree</a:t>
            </a:r>
          </a:p>
          <a:p>
            <a:pPr lvl="1">
              <a:lnSpc>
                <a:spcPct val="80000"/>
              </a:lnSpc>
              <a:buNone/>
            </a:pPr>
            <a:r>
              <a:rPr lang="en-US" sz="1100" dirty="0">
                <a:latin typeface="Courier" pitchFamily="49" charset="0"/>
                <a:cs typeface="Times New Roman" pitchFamily="18" charset="0"/>
              </a:rPr>
              <a:t>	</a:t>
            </a:r>
            <a:r>
              <a:rPr lang="en-US" sz="1100" dirty="0" smtClean="0">
                <a:latin typeface="Courier" pitchFamily="49" charset="0"/>
                <a:cs typeface="Times New Roman" pitchFamily="18" charset="0"/>
              </a:rPr>
              <a:t>	</a:t>
            </a:r>
            <a:r>
              <a:rPr lang="en-US" sz="1100" dirty="0" err="1" smtClean="0">
                <a:latin typeface="Courier" pitchFamily="49" charset="0"/>
                <a:cs typeface="Times New Roman" pitchFamily="18" charset="0"/>
              </a:rPr>
              <a:t>int</a:t>
            </a:r>
            <a:r>
              <a:rPr lang="en-US" sz="1100" dirty="0">
                <a:latin typeface="Courier" pitchFamily="49" charset="0"/>
                <a:cs typeface="Times New Roman" pitchFamily="18" charset="0"/>
              </a:rPr>
              <a:t>	</a:t>
            </a:r>
            <a:r>
              <a:rPr lang="en-US" sz="1100" dirty="0" err="1" smtClean="0">
                <a:latin typeface="Courier" pitchFamily="49" charset="0"/>
                <a:cs typeface="Times New Roman" pitchFamily="18" charset="0"/>
              </a:rPr>
              <a:t>maxSize</a:t>
            </a:r>
            <a:r>
              <a:rPr lang="en-US" sz="1100" dirty="0" smtClean="0">
                <a:latin typeface="Courier" pitchFamily="49" charset="0"/>
                <a:cs typeface="Times New Roman" pitchFamily="18" charset="0"/>
              </a:rPr>
              <a:t>;			// max number of node in tree</a:t>
            </a:r>
          </a:p>
          <a:p>
            <a:pPr lvl="1">
              <a:lnSpc>
                <a:spcPct val="80000"/>
              </a:lnSpc>
              <a:buNone/>
            </a:pPr>
            <a:r>
              <a:rPr lang="en-US" sz="1100" dirty="0">
                <a:latin typeface="Courier" pitchFamily="49" charset="0"/>
                <a:cs typeface="Times New Roman" pitchFamily="18" charset="0"/>
              </a:rPr>
              <a:t>	</a:t>
            </a:r>
            <a:r>
              <a:rPr lang="en-US" sz="1100" dirty="0" smtClean="0">
                <a:latin typeface="Courier" pitchFamily="49" charset="0"/>
                <a:cs typeface="Times New Roman" pitchFamily="18" charset="0"/>
              </a:rPr>
              <a:t>	</a:t>
            </a:r>
            <a:r>
              <a:rPr lang="en-US" sz="1100" dirty="0" err="1" smtClean="0">
                <a:latin typeface="Courier" pitchFamily="49" charset="0"/>
                <a:cs typeface="Times New Roman" pitchFamily="18" charset="0"/>
              </a:rPr>
              <a:t>TreeNode</a:t>
            </a:r>
            <a:r>
              <a:rPr lang="en-US" sz="1100" dirty="0" smtClean="0">
                <a:latin typeface="Courier" pitchFamily="49" charset="0"/>
                <a:cs typeface="Times New Roman" pitchFamily="18" charset="0"/>
              </a:rPr>
              <a:t>	*nodes;			// array to store nodes of tree		</a:t>
            </a:r>
          </a:p>
          <a:p>
            <a:pPr marL="285750" lvl="1">
              <a:lnSpc>
                <a:spcPct val="80000"/>
              </a:lnSpc>
              <a:buNone/>
            </a:pPr>
            <a:r>
              <a:rPr lang="en-US" sz="1100" dirty="0">
                <a:latin typeface="Courier" pitchFamily="49" charset="0"/>
                <a:cs typeface="Times New Roman" pitchFamily="18" charset="0"/>
              </a:rPr>
              <a:t>	</a:t>
            </a:r>
            <a:r>
              <a:rPr lang="en-US" sz="1100" dirty="0" smtClean="0">
                <a:latin typeface="Courier" pitchFamily="49" charset="0"/>
                <a:cs typeface="Times New Roman" pitchFamily="18" charset="0"/>
              </a:rPr>
              <a:t>	void</a:t>
            </a:r>
            <a:r>
              <a:rPr lang="en-US" sz="1100" dirty="0">
                <a:latin typeface="Courier" pitchFamily="49" charset="0"/>
                <a:cs typeface="Times New Roman" pitchFamily="18" charset="0"/>
              </a:rPr>
              <a:t>	LNR(</a:t>
            </a:r>
            <a:r>
              <a:rPr lang="en-US" sz="1100" dirty="0" err="1">
                <a:latin typeface="Courier" pitchFamily="49" charset="0"/>
                <a:cs typeface="Times New Roman" pitchFamily="18" charset="0"/>
              </a:rPr>
              <a:t>int</a:t>
            </a:r>
            <a:r>
              <a:rPr lang="en-US" sz="1100" dirty="0">
                <a:latin typeface="Courier" pitchFamily="49" charset="0"/>
                <a:cs typeface="Times New Roman" pitchFamily="18" charset="0"/>
              </a:rPr>
              <a:t> p);</a:t>
            </a:r>
          </a:p>
          <a:p>
            <a:pPr marL="285750" lvl="1">
              <a:lnSpc>
                <a:spcPct val="80000"/>
              </a:lnSpc>
              <a:buNone/>
            </a:pPr>
            <a:r>
              <a:rPr lang="en-US" sz="1100" dirty="0">
                <a:latin typeface="Courier" pitchFamily="49" charset="0"/>
                <a:cs typeface="Times New Roman" pitchFamily="18" charset="0"/>
              </a:rPr>
              <a:t>		void	NLR(</a:t>
            </a:r>
            <a:r>
              <a:rPr lang="en-US" sz="1100" dirty="0" err="1">
                <a:latin typeface="Courier" pitchFamily="49" charset="0"/>
                <a:cs typeface="Times New Roman" pitchFamily="18" charset="0"/>
              </a:rPr>
              <a:t>int</a:t>
            </a:r>
            <a:r>
              <a:rPr lang="en-US" sz="1100" dirty="0">
                <a:latin typeface="Courier" pitchFamily="49" charset="0"/>
                <a:cs typeface="Times New Roman" pitchFamily="18" charset="0"/>
              </a:rPr>
              <a:t> p);</a:t>
            </a:r>
          </a:p>
          <a:p>
            <a:pPr marL="285750" lvl="1">
              <a:lnSpc>
                <a:spcPct val="80000"/>
              </a:lnSpc>
              <a:buNone/>
            </a:pPr>
            <a:r>
              <a:rPr lang="en-US" sz="1100" dirty="0">
                <a:latin typeface="Courier" pitchFamily="49" charset="0"/>
                <a:cs typeface="Times New Roman" pitchFamily="18" charset="0"/>
              </a:rPr>
              <a:t>		void	LRN(</a:t>
            </a:r>
            <a:r>
              <a:rPr lang="en-US" sz="1100" dirty="0" err="1">
                <a:latin typeface="Courier" pitchFamily="49" charset="0"/>
                <a:cs typeface="Times New Roman" pitchFamily="18" charset="0"/>
              </a:rPr>
              <a:t>int</a:t>
            </a:r>
            <a:r>
              <a:rPr lang="en-US" sz="1100" dirty="0">
                <a:latin typeface="Courier" pitchFamily="49" charset="0"/>
                <a:cs typeface="Times New Roman" pitchFamily="18" charset="0"/>
              </a:rPr>
              <a:t> p);</a:t>
            </a:r>
          </a:p>
          <a:p>
            <a:pPr marL="285750" lvl="1">
              <a:lnSpc>
                <a:spcPct val="80000"/>
              </a:lnSpc>
              <a:buNone/>
            </a:pPr>
            <a:r>
              <a:rPr lang="en-US" sz="1100" dirty="0">
                <a:latin typeface="Courier" pitchFamily="49" charset="0"/>
                <a:cs typeface="Times New Roman" pitchFamily="18" charset="0"/>
              </a:rPr>
              <a:t>	public:</a:t>
            </a:r>
          </a:p>
          <a:p>
            <a:pPr marL="285750" lvl="1">
              <a:lnSpc>
                <a:spcPct val="80000"/>
              </a:lnSpc>
              <a:buNone/>
            </a:pPr>
            <a:r>
              <a:rPr lang="en-US" sz="1100" dirty="0">
                <a:latin typeface="Courier" pitchFamily="49" charset="0"/>
                <a:cs typeface="Times New Roman" pitchFamily="18" charset="0"/>
              </a:rPr>
              <a:t>		</a:t>
            </a:r>
            <a:r>
              <a:rPr lang="en-US" sz="1100" dirty="0">
                <a:latin typeface="Courier" pitchFamily="49" charset="0"/>
              </a:rPr>
              <a:t>BINARY_TREE</a:t>
            </a:r>
            <a:r>
              <a:rPr lang="en-US" sz="1100" dirty="0" smtClean="0">
                <a:latin typeface="Courier" pitchFamily="49" charset="0"/>
                <a:cs typeface="Times New Roman" pitchFamily="18" charset="0"/>
              </a:rPr>
              <a:t>(</a:t>
            </a:r>
            <a:r>
              <a:rPr lang="en-US" sz="1100" dirty="0" err="1" smtClean="0">
                <a:latin typeface="Courier" pitchFamily="49" charset="0"/>
                <a:cs typeface="Times New Roman" pitchFamily="18" charset="0"/>
              </a:rPr>
              <a:t>int</a:t>
            </a:r>
            <a:r>
              <a:rPr lang="en-US" sz="1100" dirty="0" smtClean="0">
                <a:latin typeface="Courier" pitchFamily="49" charset="0"/>
                <a:cs typeface="Times New Roman" pitchFamily="18" charset="0"/>
              </a:rPr>
              <a:t> size)</a:t>
            </a:r>
            <a:r>
              <a:rPr lang="en-US" sz="1100" dirty="0">
                <a:latin typeface="Courier" pitchFamily="49" charset="0"/>
                <a:cs typeface="Times New Roman" pitchFamily="18" charset="0"/>
              </a:rPr>
              <a:t>;		</a:t>
            </a:r>
            <a:r>
              <a:rPr lang="en-US" sz="1100" dirty="0" smtClean="0">
                <a:latin typeface="Courier" pitchFamily="49" charset="0"/>
                <a:cs typeface="Times New Roman" pitchFamily="18" charset="0"/>
              </a:rPr>
              <a:t>// </a:t>
            </a:r>
            <a:r>
              <a:rPr lang="en-US" sz="1100" dirty="0" err="1" smtClean="0">
                <a:latin typeface="Courier" pitchFamily="49" charset="0"/>
                <a:cs typeface="Times New Roman" pitchFamily="18" charset="0"/>
              </a:rPr>
              <a:t>init</a:t>
            </a:r>
            <a:r>
              <a:rPr lang="en-US" sz="1100" dirty="0" smtClean="0">
                <a:latin typeface="Courier" pitchFamily="49" charset="0"/>
                <a:cs typeface="Times New Roman" pitchFamily="18" charset="0"/>
              </a:rPr>
              <a:t> a tree with ‘size’ node</a:t>
            </a:r>
            <a:endParaRPr lang="en-US" sz="1100" dirty="0">
              <a:latin typeface="Courier" pitchFamily="49" charset="0"/>
              <a:cs typeface="Times New Roman" pitchFamily="18" charset="0"/>
            </a:endParaRPr>
          </a:p>
          <a:p>
            <a:pPr marL="285750" lvl="1">
              <a:lnSpc>
                <a:spcPct val="80000"/>
              </a:lnSpc>
              <a:buNone/>
            </a:pPr>
            <a:r>
              <a:rPr lang="en-US" sz="1100" dirty="0">
                <a:latin typeface="Courier" pitchFamily="49" charset="0"/>
                <a:cs typeface="Times New Roman" pitchFamily="18" charset="0"/>
              </a:rPr>
              <a:t>		</a:t>
            </a:r>
            <a:r>
              <a:rPr lang="en-US" sz="1100" dirty="0">
                <a:latin typeface="Courier" pitchFamily="49" charset="0"/>
              </a:rPr>
              <a:t>BINARY_TREE</a:t>
            </a:r>
            <a:r>
              <a:rPr lang="en-US" sz="1100" dirty="0">
                <a:latin typeface="Courier" pitchFamily="49" charset="0"/>
                <a:cs typeface="Times New Roman" pitchFamily="18" charset="0"/>
              </a:rPr>
              <a:t>(</a:t>
            </a:r>
            <a:r>
              <a:rPr lang="en-US" sz="1100" dirty="0" err="1">
                <a:latin typeface="Courier" pitchFamily="49" charset="0"/>
                <a:cs typeface="Times New Roman" pitchFamily="18" charset="0"/>
              </a:rPr>
              <a:t>const</a:t>
            </a:r>
            <a:r>
              <a:rPr lang="en-US" sz="1100" dirty="0">
                <a:latin typeface="Courier" pitchFamily="49" charset="0"/>
                <a:cs typeface="Times New Roman" pitchFamily="18" charset="0"/>
              </a:rPr>
              <a:t> </a:t>
            </a:r>
            <a:r>
              <a:rPr lang="en-US" sz="1100" dirty="0">
                <a:latin typeface="Courier" pitchFamily="49" charset="0"/>
              </a:rPr>
              <a:t>BINARY_TREE &amp;</a:t>
            </a:r>
            <a:r>
              <a:rPr lang="en-US" sz="1100" dirty="0" err="1">
                <a:latin typeface="Courier" pitchFamily="49" charset="0"/>
              </a:rPr>
              <a:t>aTree</a:t>
            </a:r>
            <a:r>
              <a:rPr lang="en-US" sz="1100" dirty="0">
                <a:latin typeface="Courier" pitchFamily="49" charset="0"/>
              </a:rPr>
              <a:t>);	// copy constructor</a:t>
            </a:r>
          </a:p>
          <a:p>
            <a:pPr marL="285750" lvl="1">
              <a:lnSpc>
                <a:spcPct val="80000"/>
              </a:lnSpc>
              <a:buNone/>
            </a:pPr>
            <a:r>
              <a:rPr lang="en-US" sz="1100" dirty="0">
                <a:latin typeface="Courier" pitchFamily="49" charset="0"/>
                <a:cs typeface="Times New Roman" pitchFamily="18" charset="0"/>
              </a:rPr>
              <a:t>		~</a:t>
            </a:r>
            <a:r>
              <a:rPr lang="en-US" sz="1100" dirty="0">
                <a:latin typeface="Courier" pitchFamily="49" charset="0"/>
              </a:rPr>
              <a:t>BINARY_TREE();			</a:t>
            </a:r>
            <a:r>
              <a:rPr lang="en-US" sz="1100" dirty="0" smtClean="0">
                <a:latin typeface="Courier" pitchFamily="49" charset="0"/>
              </a:rPr>
              <a:t>// </a:t>
            </a:r>
            <a:r>
              <a:rPr lang="en-US" sz="1100" dirty="0">
                <a:latin typeface="Courier" pitchFamily="49" charset="0"/>
              </a:rPr>
              <a:t>destructor</a:t>
            </a:r>
          </a:p>
          <a:p>
            <a:pPr marL="285750" lvl="1">
              <a:lnSpc>
                <a:spcPct val="80000"/>
              </a:lnSpc>
              <a:buNone/>
            </a:pPr>
            <a:endParaRPr lang="en-US" sz="1100" dirty="0">
              <a:latin typeface="Courier" pitchFamily="49" charset="0"/>
              <a:cs typeface="Times New Roman" pitchFamily="18" charset="0"/>
            </a:endParaRPr>
          </a:p>
          <a:p>
            <a:pPr marL="285750" lvl="1">
              <a:lnSpc>
                <a:spcPct val="80000"/>
              </a:lnSpc>
              <a:buNone/>
            </a:pPr>
            <a:r>
              <a:rPr lang="en-US" sz="1100" dirty="0">
                <a:latin typeface="Courier" pitchFamily="49" charset="0"/>
                <a:cs typeface="Times New Roman" pitchFamily="18" charset="0"/>
              </a:rPr>
              <a:t>		// operations</a:t>
            </a:r>
          </a:p>
          <a:p>
            <a:pPr marL="285750" lvl="1">
              <a:lnSpc>
                <a:spcPct val="80000"/>
              </a:lnSpc>
              <a:buNone/>
            </a:pPr>
            <a:r>
              <a:rPr lang="en-US" sz="1100" dirty="0">
                <a:latin typeface="Courier" pitchFamily="49" charset="0"/>
                <a:cs typeface="Times New Roman" pitchFamily="18" charset="0"/>
              </a:rPr>
              <a:t>		</a:t>
            </a:r>
            <a:r>
              <a:rPr lang="en-US" sz="1100" dirty="0" err="1">
                <a:latin typeface="Courier" pitchFamily="49" charset="0"/>
                <a:cs typeface="Times New Roman" pitchFamily="18" charset="0"/>
              </a:rPr>
              <a:t>bool</a:t>
            </a:r>
            <a:r>
              <a:rPr lang="en-US" sz="1100" dirty="0">
                <a:latin typeface="Courier" pitchFamily="49" charset="0"/>
                <a:cs typeface="Times New Roman" pitchFamily="18" charset="0"/>
              </a:rPr>
              <a:t>	</a:t>
            </a:r>
            <a:r>
              <a:rPr lang="en-US" sz="1100" dirty="0" err="1">
                <a:latin typeface="Courier" pitchFamily="49" charset="0"/>
                <a:cs typeface="Times New Roman" pitchFamily="18" charset="0"/>
              </a:rPr>
              <a:t>isEmpty</a:t>
            </a:r>
            <a:r>
              <a:rPr lang="en-US" sz="1100" dirty="0">
                <a:latin typeface="Courier" pitchFamily="49" charset="0"/>
                <a:cs typeface="Times New Roman" pitchFamily="18" charset="0"/>
              </a:rPr>
              <a:t>();</a:t>
            </a:r>
          </a:p>
          <a:p>
            <a:pPr marL="285750" lvl="1">
              <a:lnSpc>
                <a:spcPct val="80000"/>
              </a:lnSpc>
              <a:buNone/>
            </a:pPr>
            <a:r>
              <a:rPr lang="en-US" sz="1100" dirty="0">
                <a:latin typeface="Courier" pitchFamily="49" charset="0"/>
                <a:cs typeface="Times New Roman" pitchFamily="18" charset="0"/>
              </a:rPr>
              <a:t>		</a:t>
            </a:r>
            <a:r>
              <a:rPr lang="en-US" sz="1100" dirty="0" err="1">
                <a:latin typeface="Courier" pitchFamily="49" charset="0"/>
                <a:cs typeface="Times New Roman" pitchFamily="18" charset="0"/>
              </a:rPr>
              <a:t>int</a:t>
            </a:r>
            <a:r>
              <a:rPr lang="en-US" sz="1100" dirty="0">
                <a:latin typeface="Courier" pitchFamily="49" charset="0"/>
                <a:cs typeface="Times New Roman" pitchFamily="18" charset="0"/>
              </a:rPr>
              <a:t>	</a:t>
            </a:r>
            <a:r>
              <a:rPr lang="en-US" sz="1100" dirty="0" err="1">
                <a:latin typeface="Courier" pitchFamily="49" charset="0"/>
                <a:cs typeface="Times New Roman" pitchFamily="18" charset="0"/>
              </a:rPr>
              <a:t>countNode</a:t>
            </a:r>
            <a:r>
              <a:rPr lang="en-US" sz="1100" dirty="0">
                <a:latin typeface="Courier" pitchFamily="49" charset="0"/>
                <a:cs typeface="Times New Roman" pitchFamily="18" charset="0"/>
              </a:rPr>
              <a:t>();</a:t>
            </a:r>
          </a:p>
          <a:p>
            <a:pPr marL="285750" lvl="1">
              <a:lnSpc>
                <a:spcPct val="80000"/>
              </a:lnSpc>
              <a:buNone/>
            </a:pPr>
            <a:r>
              <a:rPr lang="en-US" sz="1100" dirty="0">
                <a:latin typeface="Courier" pitchFamily="49" charset="0"/>
                <a:cs typeface="Times New Roman" pitchFamily="18" charset="0"/>
              </a:rPr>
              <a:t>		</a:t>
            </a:r>
            <a:r>
              <a:rPr lang="en-US" sz="1100" dirty="0" err="1">
                <a:latin typeface="Courier" pitchFamily="49" charset="0"/>
                <a:cs typeface="Times New Roman" pitchFamily="18" charset="0"/>
              </a:rPr>
              <a:t>int</a:t>
            </a:r>
            <a:r>
              <a:rPr lang="en-US" sz="1100" dirty="0">
                <a:latin typeface="Courier" pitchFamily="49" charset="0"/>
                <a:cs typeface="Times New Roman" pitchFamily="18" charset="0"/>
              </a:rPr>
              <a:t>	height();</a:t>
            </a:r>
          </a:p>
          <a:p>
            <a:pPr marL="285750" lvl="1">
              <a:lnSpc>
                <a:spcPct val="80000"/>
              </a:lnSpc>
              <a:buNone/>
            </a:pPr>
            <a:r>
              <a:rPr lang="en-US" sz="1100" dirty="0">
                <a:latin typeface="Courier" pitchFamily="49" charset="0"/>
                <a:cs typeface="Times New Roman" pitchFamily="18" charset="0"/>
              </a:rPr>
              <a:t>		void	insert(T </a:t>
            </a:r>
            <a:r>
              <a:rPr lang="en-US" sz="1100" dirty="0" err="1">
                <a:latin typeface="Courier" pitchFamily="49" charset="0"/>
                <a:cs typeface="Times New Roman" pitchFamily="18" charset="0"/>
              </a:rPr>
              <a:t>newItem</a:t>
            </a:r>
            <a:r>
              <a:rPr lang="en-US" sz="1100" dirty="0">
                <a:latin typeface="Courier" pitchFamily="49" charset="0"/>
                <a:cs typeface="Times New Roman" pitchFamily="18" charset="0"/>
              </a:rPr>
              <a:t>);</a:t>
            </a:r>
          </a:p>
          <a:p>
            <a:pPr marL="285750" lvl="1">
              <a:lnSpc>
                <a:spcPct val="80000"/>
              </a:lnSpc>
              <a:buNone/>
            </a:pPr>
            <a:r>
              <a:rPr lang="en-US" sz="1100" dirty="0">
                <a:latin typeface="Courier" pitchFamily="49" charset="0"/>
                <a:cs typeface="Times New Roman" pitchFamily="18" charset="0"/>
              </a:rPr>
              <a:t>		void	remove();</a:t>
            </a:r>
          </a:p>
          <a:p>
            <a:pPr marL="285750" lvl="1">
              <a:lnSpc>
                <a:spcPct val="80000"/>
              </a:lnSpc>
              <a:buNone/>
            </a:pPr>
            <a:r>
              <a:rPr lang="en-US" sz="1100" dirty="0">
                <a:latin typeface="Courier" pitchFamily="49" charset="0"/>
                <a:cs typeface="Times New Roman" pitchFamily="18" charset="0"/>
              </a:rPr>
              <a:t>		void	</a:t>
            </a:r>
            <a:r>
              <a:rPr lang="en-US" sz="1100" dirty="0" smtClean="0">
                <a:latin typeface="Courier" pitchFamily="49" charset="0"/>
                <a:cs typeface="Times New Roman" pitchFamily="18" charset="0"/>
              </a:rPr>
              <a:t>preorder();		// call NLR(root)</a:t>
            </a:r>
            <a:endParaRPr lang="en-US" sz="1100" dirty="0">
              <a:latin typeface="Courier" pitchFamily="49" charset="0"/>
              <a:cs typeface="Times New Roman" pitchFamily="18" charset="0"/>
            </a:endParaRPr>
          </a:p>
          <a:p>
            <a:pPr marL="285750" lvl="1">
              <a:lnSpc>
                <a:spcPct val="80000"/>
              </a:lnSpc>
              <a:buNone/>
            </a:pPr>
            <a:r>
              <a:rPr lang="en-US" sz="1100" dirty="0">
                <a:latin typeface="Courier" pitchFamily="49" charset="0"/>
                <a:cs typeface="Times New Roman" pitchFamily="18" charset="0"/>
              </a:rPr>
              <a:t>		void	</a:t>
            </a:r>
            <a:r>
              <a:rPr lang="en-US" sz="1100" dirty="0" err="1" smtClean="0">
                <a:latin typeface="Courier" pitchFamily="49" charset="0"/>
                <a:cs typeface="Times New Roman" pitchFamily="18" charset="0"/>
              </a:rPr>
              <a:t>inorder</a:t>
            </a:r>
            <a:r>
              <a:rPr lang="en-US" sz="1100" dirty="0" smtClean="0">
                <a:latin typeface="Courier" pitchFamily="49" charset="0"/>
                <a:cs typeface="Times New Roman" pitchFamily="18" charset="0"/>
              </a:rPr>
              <a:t>();			// call LNR(root)</a:t>
            </a:r>
            <a:endParaRPr lang="en-US" sz="1100" dirty="0">
              <a:latin typeface="Courier" pitchFamily="49" charset="0"/>
              <a:cs typeface="Times New Roman" pitchFamily="18" charset="0"/>
            </a:endParaRPr>
          </a:p>
          <a:p>
            <a:pPr marL="285750" lvl="1">
              <a:lnSpc>
                <a:spcPct val="80000"/>
              </a:lnSpc>
              <a:buNone/>
            </a:pPr>
            <a:r>
              <a:rPr lang="en-US" sz="1100" dirty="0">
                <a:latin typeface="Courier" pitchFamily="49" charset="0"/>
                <a:cs typeface="Times New Roman" pitchFamily="18" charset="0"/>
              </a:rPr>
              <a:t>		void	</a:t>
            </a:r>
            <a:r>
              <a:rPr lang="en-US" sz="1100" dirty="0" err="1" smtClean="0">
                <a:latin typeface="Courier" pitchFamily="49" charset="0"/>
                <a:cs typeface="Times New Roman" pitchFamily="18" charset="0"/>
              </a:rPr>
              <a:t>postorder</a:t>
            </a:r>
            <a:r>
              <a:rPr lang="en-US" sz="1100" dirty="0" smtClean="0">
                <a:latin typeface="Courier" pitchFamily="49" charset="0"/>
                <a:cs typeface="Times New Roman" pitchFamily="18" charset="0"/>
              </a:rPr>
              <a:t>();		// call LRN(root)</a:t>
            </a:r>
            <a:endParaRPr lang="en-US" sz="1100" dirty="0">
              <a:latin typeface="Courier" pitchFamily="49" charset="0"/>
              <a:cs typeface="Times New Roman" pitchFamily="18" charset="0"/>
            </a:endParaRPr>
          </a:p>
          <a:p>
            <a:pPr marL="285750" lvl="1">
              <a:lnSpc>
                <a:spcPct val="80000"/>
              </a:lnSpc>
              <a:buNone/>
            </a:pPr>
            <a:r>
              <a:rPr lang="en-US" sz="1100" dirty="0">
                <a:latin typeface="Courier" pitchFamily="49" charset="0"/>
              </a:rPr>
              <a:t>}; // end </a:t>
            </a:r>
            <a:r>
              <a:rPr lang="en-US" sz="1100" dirty="0" smtClean="0">
                <a:latin typeface="Courier" pitchFamily="49" charset="0"/>
              </a:rPr>
              <a:t>class</a:t>
            </a:r>
            <a:endParaRPr lang="en-US" sz="1100" dirty="0">
              <a:latin typeface="Courier" pitchFamily="49" charset="0"/>
              <a:cs typeface="Times New Roman" pitchFamily="18" charset="0"/>
            </a:endParaRPr>
          </a:p>
          <a:p>
            <a:pPr>
              <a:lnSpc>
                <a:spcPct val="90000"/>
              </a:lnSpc>
              <a:buFont typeface="Wingdings" pitchFamily="2" charset="2"/>
              <a:buNone/>
            </a:pPr>
            <a:endParaRPr lang="en-US" sz="1100" dirty="0" smtClean="0">
              <a:latin typeface="Courier" pitchFamily="49" charset="0"/>
            </a:endParaRPr>
          </a:p>
        </p:txBody>
      </p:sp>
    </p:spTree>
  </p:cSld>
  <p:clrMapOvr>
    <a:masterClrMapping/>
  </p:clrMapOvr>
  <p:transition>
    <p:strips dir="ru"/>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F9634B95-C6CF-4F03-8729-1D08C7CA9003}" type="slidenum">
              <a:rPr lang="en-US" sz="1000" smtClean="0">
                <a:latin typeface="Verdana" pitchFamily="34" charset="0"/>
              </a:rPr>
              <a:pPr eaLnBrk="1" hangingPunct="1"/>
              <a:t>77</a:t>
            </a:fld>
            <a:endParaRPr lang="en-US" sz="1000" dirty="0" smtClean="0">
              <a:latin typeface="Verdana" pitchFamily="34" charset="0"/>
            </a:endParaRPr>
          </a:p>
        </p:txBody>
      </p:sp>
      <p:sp>
        <p:nvSpPr>
          <p:cNvPr id="99331"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99332"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99333" name="Rectangle 2"/>
          <p:cNvSpPr>
            <a:spLocks noGrp="1" noChangeArrowheads="1"/>
          </p:cNvSpPr>
          <p:nvPr>
            <p:ph type="title"/>
          </p:nvPr>
        </p:nvSpPr>
        <p:spPr>
          <a:xfrm>
            <a:off x="1292225" y="233363"/>
            <a:ext cx="7470775" cy="563562"/>
          </a:xfrm>
        </p:spPr>
        <p:txBody>
          <a:bodyPr/>
          <a:lstStyle/>
          <a:p>
            <a:r>
              <a:rPr lang="en-US" dirty="0" err="1"/>
              <a:t>Cài</a:t>
            </a:r>
            <a:r>
              <a:rPr lang="en-US" dirty="0"/>
              <a:t> </a:t>
            </a:r>
            <a:r>
              <a:rPr lang="en-US" dirty="0" err="1"/>
              <a:t>đặt</a:t>
            </a:r>
            <a:r>
              <a:rPr lang="en-US" dirty="0"/>
              <a:t> </a:t>
            </a:r>
            <a:r>
              <a:rPr lang="en-US" dirty="0" err="1"/>
              <a:t>cây</a:t>
            </a:r>
            <a:r>
              <a:rPr lang="en-US" dirty="0"/>
              <a:t> </a:t>
            </a:r>
            <a:r>
              <a:rPr lang="en-US" dirty="0" err="1"/>
              <a:t>nhị</a:t>
            </a:r>
            <a:r>
              <a:rPr lang="en-US" dirty="0"/>
              <a:t> </a:t>
            </a:r>
            <a:r>
              <a:rPr lang="en-US" dirty="0" err="1"/>
              <a:t>phân</a:t>
            </a:r>
            <a:r>
              <a:rPr lang="en-US" dirty="0"/>
              <a:t> </a:t>
            </a:r>
            <a:r>
              <a:rPr lang="en-US" dirty="0" err="1"/>
              <a:t>bằng</a:t>
            </a:r>
            <a:r>
              <a:rPr lang="en-US" dirty="0"/>
              <a:t> </a:t>
            </a:r>
            <a:r>
              <a:rPr lang="en-US" dirty="0" smtClean="0"/>
              <a:t>con </a:t>
            </a:r>
            <a:r>
              <a:rPr lang="en-US" dirty="0" err="1" smtClean="0"/>
              <a:t>trỏ</a:t>
            </a:r>
            <a:r>
              <a:rPr lang="en-US" dirty="0" smtClean="0"/>
              <a:t> (1)</a:t>
            </a:r>
          </a:p>
        </p:txBody>
      </p:sp>
      <p:pic>
        <p:nvPicPr>
          <p:cNvPr id="4372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143000"/>
            <a:ext cx="5978033"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Rectangle 5"/>
          <p:cNvSpPr txBox="1">
            <a:spLocks noChangeArrowheads="1"/>
          </p:cNvSpPr>
          <p:nvPr/>
        </p:nvSpPr>
        <p:spPr bwMode="auto">
          <a:xfrm>
            <a:off x="1821872" y="5943600"/>
            <a:ext cx="597803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150000"/>
              <a:buFont typeface="Wingdings" pitchFamily="2" charset="2"/>
              <a:buChar char="§"/>
              <a:defRPr sz="28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400">
                <a:solidFill>
                  <a:schemeClr val="tx1"/>
                </a:solidFill>
                <a:latin typeface="Arial" charset="0"/>
                <a:ea typeface="MS PGothic" pitchFamily="34" charset="-128"/>
              </a:defRPr>
            </a:lvl2pPr>
            <a:lvl3pPr marL="1143000" indent="-228600" algn="l" rtl="0" eaLnBrk="0" fontAlgn="base" hangingPunct="0">
              <a:spcBef>
                <a:spcPct val="20000"/>
              </a:spcBef>
              <a:spcAft>
                <a:spcPct val="0"/>
              </a:spcAft>
              <a:buClr>
                <a:schemeClr val="tx1"/>
              </a:buClr>
              <a:buChar char="•"/>
              <a:defRPr sz="2000">
                <a:solidFill>
                  <a:schemeClr val="tx1"/>
                </a:solidFill>
                <a:latin typeface="Arial" charset="0"/>
                <a:ea typeface="MS PGothic" pitchFamily="34" charset="-128"/>
              </a:defRPr>
            </a:lvl3pPr>
            <a:lvl4pPr marL="1600200" indent="-228600" algn="l" rtl="0" eaLnBrk="0" fontAlgn="base" hangingPunct="0">
              <a:spcBef>
                <a:spcPct val="20000"/>
              </a:spcBef>
              <a:spcAft>
                <a:spcPct val="0"/>
              </a:spcAft>
              <a:buChar char="–"/>
              <a:defRPr>
                <a:solidFill>
                  <a:schemeClr val="tx1"/>
                </a:solidFill>
                <a:latin typeface="Arial" charset="0"/>
                <a:ea typeface="MS PGothic" pitchFamily="34" charset="-128"/>
              </a:defRPr>
            </a:lvl4pPr>
            <a:lvl5pPr marL="2057400" indent="-228600" algn="l" rtl="0" eaLnBrk="0" fontAlgn="base" hangingPunct="0">
              <a:spcBef>
                <a:spcPct val="20000"/>
              </a:spcBef>
              <a:spcAft>
                <a:spcPct val="0"/>
              </a:spcAft>
              <a:buChar char="»"/>
              <a:defRPr sz="1600">
                <a:solidFill>
                  <a:schemeClr val="tx1"/>
                </a:solidFill>
                <a:latin typeface="Arial" charset="0"/>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a:lstStyle>
          <a:p>
            <a:pPr algn="ctr">
              <a:lnSpc>
                <a:spcPct val="80000"/>
              </a:lnSpc>
              <a:buFont typeface="Wingdings" pitchFamily="2" charset="2"/>
              <a:buNone/>
            </a:pPr>
            <a:r>
              <a:rPr lang="en-US" sz="2000" dirty="0" smtClean="0"/>
              <a:t>A linked binary tree</a:t>
            </a:r>
          </a:p>
        </p:txBody>
      </p:sp>
    </p:spTree>
  </p:cSld>
  <p:clrMapOvr>
    <a:masterClrMapping/>
  </p:clrMapOvr>
  <p:transition>
    <p:strips dir="ru"/>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28600"/>
            <a:ext cx="7391400" cy="563562"/>
          </a:xfrm>
        </p:spPr>
        <p:txBody>
          <a:bodyPr/>
          <a:lstStyle/>
          <a:p>
            <a:r>
              <a:rPr lang="en-US" dirty="0" err="1"/>
              <a:t>Cài</a:t>
            </a:r>
            <a:r>
              <a:rPr lang="en-US" dirty="0"/>
              <a:t> </a:t>
            </a:r>
            <a:r>
              <a:rPr lang="en-US" dirty="0" err="1"/>
              <a:t>đặt</a:t>
            </a:r>
            <a:r>
              <a:rPr lang="en-US" dirty="0"/>
              <a:t> </a:t>
            </a:r>
            <a:r>
              <a:rPr lang="en-US" dirty="0" err="1"/>
              <a:t>cây</a:t>
            </a:r>
            <a:r>
              <a:rPr lang="en-US" dirty="0"/>
              <a:t> </a:t>
            </a:r>
            <a:r>
              <a:rPr lang="en-US" dirty="0" err="1"/>
              <a:t>nhị</a:t>
            </a:r>
            <a:r>
              <a:rPr lang="en-US" dirty="0"/>
              <a:t> </a:t>
            </a:r>
            <a:r>
              <a:rPr lang="en-US" dirty="0" err="1"/>
              <a:t>phân</a:t>
            </a:r>
            <a:r>
              <a:rPr lang="en-US" dirty="0"/>
              <a:t> </a:t>
            </a:r>
            <a:r>
              <a:rPr lang="en-US" dirty="0" err="1"/>
              <a:t>bằng</a:t>
            </a:r>
            <a:r>
              <a:rPr lang="en-US" dirty="0"/>
              <a:t> con </a:t>
            </a:r>
            <a:r>
              <a:rPr lang="en-US" dirty="0" err="1"/>
              <a:t>trỏ</a:t>
            </a:r>
            <a:r>
              <a:rPr lang="en-US" dirty="0"/>
              <a:t> </a:t>
            </a:r>
            <a:r>
              <a:rPr lang="en-US" dirty="0" smtClean="0"/>
              <a:t>(2)</a:t>
            </a:r>
            <a:endParaRPr lang="en-US" dirty="0"/>
          </a:p>
        </p:txBody>
      </p:sp>
      <p:sp>
        <p:nvSpPr>
          <p:cNvPr id="4" name="Slide Number Placeholder 3"/>
          <p:cNvSpPr>
            <a:spLocks noGrp="1"/>
          </p:cNvSpPr>
          <p:nvPr>
            <p:ph type="sldNum" sz="quarter" idx="10"/>
          </p:nvPr>
        </p:nvSpPr>
        <p:spPr/>
        <p:txBody>
          <a:bodyPr/>
          <a:lstStyle/>
          <a:p>
            <a:pPr>
              <a:defRPr/>
            </a:pPr>
            <a:fld id="{9CEE71B8-37E4-43B1-A1AB-7166D8C040FC}" type="slidenum">
              <a:rPr lang="en-US" smtClean="0"/>
              <a:pPr>
                <a:defRPr/>
              </a:pPr>
              <a:t>78</a:t>
            </a:fld>
            <a:endParaRPr lang="en-US" dirty="0"/>
          </a:p>
        </p:txBody>
      </p:sp>
      <p:sp>
        <p:nvSpPr>
          <p:cNvPr id="5" name="Date Placeholder 4"/>
          <p:cNvSpPr>
            <a:spLocks noGrp="1"/>
          </p:cNvSpPr>
          <p:nvPr>
            <p:ph type="dt" sz="half" idx="11"/>
          </p:nvPr>
        </p:nvSpPr>
        <p:spPr/>
        <p:txBody>
          <a:bodyPr/>
          <a:lstStyle/>
          <a:p>
            <a:pPr>
              <a:defRPr/>
            </a:pPr>
            <a:r>
              <a:rPr lang="en-US" smtClean="0"/>
              <a:t>Winter 2012</a:t>
            </a:r>
            <a:endParaRPr lang="en-US"/>
          </a:p>
        </p:txBody>
      </p:sp>
      <p:sp>
        <p:nvSpPr>
          <p:cNvPr id="6" name="Footer Placeholder 5"/>
          <p:cNvSpPr>
            <a:spLocks noGrp="1"/>
          </p:cNvSpPr>
          <p:nvPr>
            <p:ph type="ftr" sz="quarter" idx="12"/>
          </p:nvPr>
        </p:nvSpPr>
        <p:spPr/>
        <p:txBody>
          <a:bodyPr/>
          <a:lstStyle/>
          <a:p>
            <a:pPr>
              <a:defRPr/>
            </a:pPr>
            <a:r>
              <a:rPr lang="en-US" smtClean="0"/>
              <a:t>(C) Nguyen Tri Tuan - DH.KHTN Tp.HCM</a:t>
            </a:r>
            <a:endParaRPr lang="en-US"/>
          </a:p>
        </p:txBody>
      </p:sp>
      <p:sp>
        <p:nvSpPr>
          <p:cNvPr id="7" name="Rectangle 3"/>
          <p:cNvSpPr txBox="1">
            <a:spLocks noChangeArrowheads="1"/>
          </p:cNvSpPr>
          <p:nvPr/>
        </p:nvSpPr>
        <p:spPr bwMode="auto">
          <a:xfrm>
            <a:off x="457200" y="1295400"/>
            <a:ext cx="8229600" cy="524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150000"/>
              <a:buFont typeface="Wingdings" pitchFamily="2" charset="2"/>
              <a:buChar char="§"/>
              <a:defRPr sz="28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400">
                <a:solidFill>
                  <a:schemeClr val="tx1"/>
                </a:solidFill>
                <a:latin typeface="Arial" charset="0"/>
                <a:ea typeface="MS PGothic" pitchFamily="34" charset="-128"/>
              </a:defRPr>
            </a:lvl2pPr>
            <a:lvl3pPr marL="1143000" indent="-228600" algn="l" rtl="0" eaLnBrk="0" fontAlgn="base" hangingPunct="0">
              <a:spcBef>
                <a:spcPct val="20000"/>
              </a:spcBef>
              <a:spcAft>
                <a:spcPct val="0"/>
              </a:spcAft>
              <a:buClr>
                <a:schemeClr val="tx1"/>
              </a:buClr>
              <a:buChar char="•"/>
              <a:defRPr sz="2000">
                <a:solidFill>
                  <a:schemeClr val="tx1"/>
                </a:solidFill>
                <a:latin typeface="Arial" charset="0"/>
                <a:ea typeface="MS PGothic" pitchFamily="34" charset="-128"/>
              </a:defRPr>
            </a:lvl3pPr>
            <a:lvl4pPr marL="1600200" indent="-228600" algn="l" rtl="0" eaLnBrk="0" fontAlgn="base" hangingPunct="0">
              <a:spcBef>
                <a:spcPct val="20000"/>
              </a:spcBef>
              <a:spcAft>
                <a:spcPct val="0"/>
              </a:spcAft>
              <a:buChar char="–"/>
              <a:defRPr>
                <a:solidFill>
                  <a:schemeClr val="tx1"/>
                </a:solidFill>
                <a:latin typeface="Arial" charset="0"/>
                <a:ea typeface="MS PGothic" pitchFamily="34" charset="-128"/>
              </a:defRPr>
            </a:lvl4pPr>
            <a:lvl5pPr marL="2057400" indent="-228600" algn="l" rtl="0" eaLnBrk="0" fontAlgn="base" hangingPunct="0">
              <a:spcBef>
                <a:spcPct val="20000"/>
              </a:spcBef>
              <a:spcAft>
                <a:spcPct val="0"/>
              </a:spcAft>
              <a:buChar char="»"/>
              <a:defRPr sz="1600">
                <a:solidFill>
                  <a:schemeClr val="tx1"/>
                </a:solidFill>
                <a:latin typeface="Arial" charset="0"/>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a:lstStyle>
          <a:p>
            <a:pPr>
              <a:lnSpc>
                <a:spcPct val="90000"/>
              </a:lnSpc>
              <a:buFont typeface="Wingdings" pitchFamily="2" charset="2"/>
              <a:buNone/>
            </a:pPr>
            <a:r>
              <a:rPr lang="en-US" sz="1200" dirty="0" smtClean="0">
                <a:latin typeface="Courier" pitchFamily="49" charset="0"/>
              </a:rPr>
              <a:t>template &lt;class T&gt; class BINARY_TREE {</a:t>
            </a:r>
          </a:p>
          <a:p>
            <a:pPr>
              <a:lnSpc>
                <a:spcPct val="90000"/>
              </a:lnSpc>
              <a:buFont typeface="Wingdings" pitchFamily="2" charset="2"/>
              <a:buNone/>
            </a:pPr>
            <a:r>
              <a:rPr lang="en-US" sz="1200" dirty="0" smtClean="0">
                <a:latin typeface="Courier" pitchFamily="49" charset="0"/>
              </a:rPr>
              <a:t>	</a:t>
            </a:r>
            <a:r>
              <a:rPr lang="en-US" sz="1200" dirty="0" smtClean="0">
                <a:latin typeface="Courier" pitchFamily="49" charset="0"/>
                <a:cs typeface="Times New Roman" pitchFamily="18" charset="0"/>
              </a:rPr>
              <a:t>private:</a:t>
            </a:r>
          </a:p>
          <a:p>
            <a:pPr>
              <a:lnSpc>
                <a:spcPct val="90000"/>
              </a:lnSpc>
              <a:buFont typeface="Wingdings" pitchFamily="2" charset="2"/>
              <a:buNone/>
            </a:pPr>
            <a:r>
              <a:rPr lang="en-US" sz="1200" dirty="0" smtClean="0">
                <a:latin typeface="Courier" pitchFamily="49" charset="0"/>
                <a:cs typeface="Times New Roman" pitchFamily="18" charset="0"/>
              </a:rPr>
              <a:t>		</a:t>
            </a:r>
            <a:r>
              <a:rPr lang="en-US" sz="1200" dirty="0" err="1" smtClean="0">
                <a:latin typeface="Courier" pitchFamily="49" charset="0"/>
                <a:cs typeface="Times New Roman" pitchFamily="18" charset="0"/>
              </a:rPr>
              <a:t>struct</a:t>
            </a:r>
            <a:r>
              <a:rPr lang="en-US" sz="1200" dirty="0" smtClean="0">
                <a:latin typeface="Courier" pitchFamily="49" charset="0"/>
                <a:cs typeface="Times New Roman" pitchFamily="18" charset="0"/>
              </a:rPr>
              <a:t> </a:t>
            </a:r>
            <a:r>
              <a:rPr lang="en-US" sz="1200" dirty="0" err="1" smtClean="0">
                <a:latin typeface="Courier" pitchFamily="49" charset="0"/>
                <a:cs typeface="Times New Roman" pitchFamily="18" charset="0"/>
              </a:rPr>
              <a:t>TreeNode</a:t>
            </a:r>
            <a:r>
              <a:rPr lang="en-US" sz="1200" dirty="0" smtClean="0">
                <a:latin typeface="Courier" pitchFamily="49" charset="0"/>
                <a:cs typeface="Times New Roman" pitchFamily="18" charset="0"/>
              </a:rPr>
              <a:t>  {</a:t>
            </a:r>
          </a:p>
          <a:p>
            <a:pPr lvl="1">
              <a:lnSpc>
                <a:spcPct val="80000"/>
              </a:lnSpc>
              <a:buFont typeface="Wingdings" pitchFamily="2" charset="2"/>
              <a:buNone/>
            </a:pPr>
            <a:r>
              <a:rPr lang="en-US" sz="1200" dirty="0" smtClean="0">
                <a:latin typeface="Courier" pitchFamily="49" charset="0"/>
                <a:cs typeface="Times New Roman" pitchFamily="18" charset="0"/>
              </a:rPr>
              <a:t>			T		item;	// data of node</a:t>
            </a:r>
          </a:p>
          <a:p>
            <a:pPr lvl="1">
              <a:lnSpc>
                <a:spcPct val="80000"/>
              </a:lnSpc>
              <a:buFont typeface="Wingdings" pitchFamily="2" charset="2"/>
              <a:buNone/>
            </a:pPr>
            <a:r>
              <a:rPr lang="en-US" sz="1200" dirty="0" smtClean="0">
                <a:latin typeface="Courier" pitchFamily="49" charset="0"/>
                <a:cs typeface="Times New Roman" pitchFamily="18" charset="0"/>
              </a:rPr>
              <a:t>			</a:t>
            </a:r>
            <a:r>
              <a:rPr lang="en-US" sz="1200" dirty="0" err="1" smtClean="0">
                <a:latin typeface="Courier" pitchFamily="49" charset="0"/>
                <a:cs typeface="Times New Roman" pitchFamily="18" charset="0"/>
              </a:rPr>
              <a:t>TreeNode</a:t>
            </a:r>
            <a:r>
              <a:rPr lang="en-US" sz="1200" dirty="0" smtClean="0">
                <a:latin typeface="Courier" pitchFamily="49" charset="0"/>
                <a:cs typeface="Times New Roman" pitchFamily="18" charset="0"/>
              </a:rPr>
              <a:t>		*left;	// pointer to left child</a:t>
            </a:r>
          </a:p>
          <a:p>
            <a:pPr lvl="1">
              <a:lnSpc>
                <a:spcPct val="80000"/>
              </a:lnSpc>
              <a:buNone/>
            </a:pPr>
            <a:r>
              <a:rPr lang="en-US" sz="1200" dirty="0">
                <a:latin typeface="Courier" pitchFamily="49" charset="0"/>
                <a:cs typeface="Times New Roman" pitchFamily="18" charset="0"/>
              </a:rPr>
              <a:t>			</a:t>
            </a:r>
            <a:r>
              <a:rPr lang="en-US" sz="1200" dirty="0" err="1" smtClean="0">
                <a:latin typeface="Courier" pitchFamily="49" charset="0"/>
                <a:cs typeface="Times New Roman" pitchFamily="18" charset="0"/>
              </a:rPr>
              <a:t>TreeNode</a:t>
            </a:r>
            <a:r>
              <a:rPr lang="en-US" sz="1200" dirty="0" smtClean="0">
                <a:latin typeface="Courier" pitchFamily="49" charset="0"/>
                <a:cs typeface="Times New Roman" pitchFamily="18" charset="0"/>
              </a:rPr>
              <a:t>	</a:t>
            </a:r>
            <a:r>
              <a:rPr lang="en-US" sz="1200" dirty="0">
                <a:latin typeface="Courier" pitchFamily="49" charset="0"/>
                <a:cs typeface="Times New Roman" pitchFamily="18" charset="0"/>
              </a:rPr>
              <a:t>	</a:t>
            </a:r>
            <a:r>
              <a:rPr lang="en-US" sz="1200" dirty="0" smtClean="0">
                <a:latin typeface="Courier" pitchFamily="49" charset="0"/>
                <a:cs typeface="Times New Roman" pitchFamily="18" charset="0"/>
              </a:rPr>
              <a:t>*right;</a:t>
            </a:r>
            <a:r>
              <a:rPr lang="en-US" sz="1200" dirty="0">
                <a:latin typeface="Courier" pitchFamily="49" charset="0"/>
                <a:cs typeface="Times New Roman" pitchFamily="18" charset="0"/>
              </a:rPr>
              <a:t>	// </a:t>
            </a:r>
            <a:r>
              <a:rPr lang="en-US" sz="1200" dirty="0" smtClean="0">
                <a:latin typeface="Courier" pitchFamily="49" charset="0"/>
                <a:cs typeface="Times New Roman" pitchFamily="18" charset="0"/>
              </a:rPr>
              <a:t>pointer to right child</a:t>
            </a:r>
            <a:endParaRPr lang="en-US" sz="1200" dirty="0">
              <a:latin typeface="Courier" pitchFamily="49" charset="0"/>
              <a:cs typeface="Times New Roman" pitchFamily="18" charset="0"/>
            </a:endParaRPr>
          </a:p>
          <a:p>
            <a:pPr lvl="1">
              <a:lnSpc>
                <a:spcPct val="80000"/>
              </a:lnSpc>
              <a:buFont typeface="Wingdings" pitchFamily="2" charset="2"/>
              <a:buNone/>
            </a:pPr>
            <a:r>
              <a:rPr lang="en-US" sz="1200" dirty="0" smtClean="0">
                <a:latin typeface="Courier" pitchFamily="49" charset="0"/>
                <a:cs typeface="Times New Roman" pitchFamily="18" charset="0"/>
              </a:rPr>
              <a:t>		};</a:t>
            </a:r>
          </a:p>
          <a:p>
            <a:pPr lvl="1">
              <a:lnSpc>
                <a:spcPct val="80000"/>
              </a:lnSpc>
              <a:buFont typeface="Wingdings" pitchFamily="2" charset="2"/>
              <a:buNone/>
            </a:pPr>
            <a:r>
              <a:rPr lang="en-US" sz="1200" dirty="0" smtClean="0">
                <a:latin typeface="Courier" pitchFamily="49" charset="0"/>
                <a:cs typeface="Times New Roman" pitchFamily="18" charset="0"/>
              </a:rPr>
              <a:t>		</a:t>
            </a:r>
            <a:r>
              <a:rPr lang="en-US" sz="1200" dirty="0" err="1" smtClean="0">
                <a:latin typeface="Courier" pitchFamily="49" charset="0"/>
                <a:cs typeface="Times New Roman" pitchFamily="18" charset="0"/>
              </a:rPr>
              <a:t>TreeNode</a:t>
            </a:r>
            <a:r>
              <a:rPr lang="en-US" sz="1200" dirty="0">
                <a:latin typeface="Courier" pitchFamily="49" charset="0"/>
                <a:cs typeface="Times New Roman" pitchFamily="18" charset="0"/>
              </a:rPr>
              <a:t>		</a:t>
            </a:r>
            <a:r>
              <a:rPr lang="en-US" sz="1200" dirty="0" smtClean="0">
                <a:latin typeface="Courier" pitchFamily="49" charset="0"/>
                <a:cs typeface="Times New Roman" pitchFamily="18" charset="0"/>
              </a:rPr>
              <a:t>*root;		// pointer to root of tree</a:t>
            </a:r>
          </a:p>
          <a:p>
            <a:pPr marL="285750" lvl="1">
              <a:lnSpc>
                <a:spcPct val="80000"/>
              </a:lnSpc>
              <a:buNone/>
            </a:pPr>
            <a:r>
              <a:rPr lang="en-US" sz="1200" dirty="0" smtClean="0">
                <a:latin typeface="Courier" pitchFamily="49" charset="0"/>
                <a:cs typeface="Times New Roman" pitchFamily="18" charset="0"/>
              </a:rPr>
              <a:t>		</a:t>
            </a:r>
          </a:p>
          <a:p>
            <a:pPr marL="285750" lvl="1">
              <a:lnSpc>
                <a:spcPct val="80000"/>
              </a:lnSpc>
              <a:buNone/>
            </a:pPr>
            <a:r>
              <a:rPr lang="en-US" sz="1200" dirty="0">
                <a:latin typeface="Courier" pitchFamily="49" charset="0"/>
                <a:cs typeface="Times New Roman" pitchFamily="18" charset="0"/>
              </a:rPr>
              <a:t>	</a:t>
            </a:r>
            <a:r>
              <a:rPr lang="en-US" sz="1200" dirty="0" smtClean="0">
                <a:latin typeface="Courier" pitchFamily="49" charset="0"/>
                <a:cs typeface="Times New Roman" pitchFamily="18" charset="0"/>
              </a:rPr>
              <a:t>	void</a:t>
            </a:r>
            <a:r>
              <a:rPr lang="en-US" sz="1200" dirty="0">
                <a:latin typeface="Courier" pitchFamily="49" charset="0"/>
                <a:cs typeface="Times New Roman" pitchFamily="18" charset="0"/>
              </a:rPr>
              <a:t>	LNR(</a:t>
            </a:r>
            <a:r>
              <a:rPr lang="en-US" sz="1200" dirty="0" err="1">
                <a:latin typeface="Courier" pitchFamily="49" charset="0"/>
                <a:cs typeface="Times New Roman" pitchFamily="18" charset="0"/>
              </a:rPr>
              <a:t>TreeNode</a:t>
            </a:r>
            <a:r>
              <a:rPr lang="en-US" sz="1200" dirty="0">
                <a:latin typeface="Courier" pitchFamily="49" charset="0"/>
                <a:cs typeface="Times New Roman" pitchFamily="18" charset="0"/>
              </a:rPr>
              <a:t> *p);</a:t>
            </a:r>
          </a:p>
          <a:p>
            <a:pPr marL="285750" lvl="1">
              <a:lnSpc>
                <a:spcPct val="80000"/>
              </a:lnSpc>
              <a:buNone/>
            </a:pPr>
            <a:r>
              <a:rPr lang="en-US" sz="1200" dirty="0">
                <a:latin typeface="Courier" pitchFamily="49" charset="0"/>
                <a:cs typeface="Times New Roman" pitchFamily="18" charset="0"/>
              </a:rPr>
              <a:t>		void	NLR(</a:t>
            </a:r>
            <a:r>
              <a:rPr lang="en-US" sz="1200" dirty="0" err="1">
                <a:latin typeface="Courier" pitchFamily="49" charset="0"/>
                <a:cs typeface="Times New Roman" pitchFamily="18" charset="0"/>
              </a:rPr>
              <a:t>TreeNode</a:t>
            </a:r>
            <a:r>
              <a:rPr lang="en-US" sz="1200" dirty="0">
                <a:latin typeface="Courier" pitchFamily="49" charset="0"/>
                <a:cs typeface="Times New Roman" pitchFamily="18" charset="0"/>
              </a:rPr>
              <a:t> *p);</a:t>
            </a:r>
          </a:p>
          <a:p>
            <a:pPr marL="285750" lvl="1">
              <a:lnSpc>
                <a:spcPct val="80000"/>
              </a:lnSpc>
              <a:buNone/>
            </a:pPr>
            <a:r>
              <a:rPr lang="en-US" sz="1200" dirty="0">
                <a:latin typeface="Courier" pitchFamily="49" charset="0"/>
                <a:cs typeface="Times New Roman" pitchFamily="18" charset="0"/>
              </a:rPr>
              <a:t>		void	LRN(</a:t>
            </a:r>
            <a:r>
              <a:rPr lang="en-US" sz="1200" dirty="0" err="1">
                <a:latin typeface="Courier" pitchFamily="49" charset="0"/>
                <a:cs typeface="Times New Roman" pitchFamily="18" charset="0"/>
              </a:rPr>
              <a:t>TreeNode</a:t>
            </a:r>
            <a:r>
              <a:rPr lang="en-US" sz="1200" dirty="0">
                <a:latin typeface="Courier" pitchFamily="49" charset="0"/>
                <a:cs typeface="Times New Roman" pitchFamily="18" charset="0"/>
              </a:rPr>
              <a:t> *p</a:t>
            </a:r>
            <a:r>
              <a:rPr lang="en-US" sz="1200" dirty="0" smtClean="0">
                <a:latin typeface="Courier" pitchFamily="49" charset="0"/>
                <a:cs typeface="Times New Roman" pitchFamily="18" charset="0"/>
              </a:rPr>
              <a:t>);</a:t>
            </a:r>
          </a:p>
          <a:p>
            <a:pPr marL="285750" lvl="1">
              <a:lnSpc>
                <a:spcPct val="80000"/>
              </a:lnSpc>
              <a:buFont typeface="Wingdings" pitchFamily="2" charset="2"/>
              <a:buNone/>
            </a:pPr>
            <a:r>
              <a:rPr lang="en-US" sz="1200" dirty="0" smtClean="0">
                <a:latin typeface="Courier" pitchFamily="49" charset="0"/>
                <a:cs typeface="Times New Roman" pitchFamily="18" charset="0"/>
              </a:rPr>
              <a:t>	public:</a:t>
            </a:r>
          </a:p>
          <a:p>
            <a:pPr marL="285750" lvl="1">
              <a:lnSpc>
                <a:spcPct val="80000"/>
              </a:lnSpc>
              <a:buNone/>
            </a:pPr>
            <a:r>
              <a:rPr lang="en-US" sz="1200" dirty="0" smtClean="0">
                <a:latin typeface="Courier" pitchFamily="49" charset="0"/>
                <a:cs typeface="Times New Roman" pitchFamily="18" charset="0"/>
              </a:rPr>
              <a:t>		</a:t>
            </a:r>
            <a:r>
              <a:rPr lang="en-US" sz="1200" dirty="0" smtClean="0">
                <a:latin typeface="Courier" pitchFamily="49" charset="0"/>
              </a:rPr>
              <a:t>BINARY_TREE</a:t>
            </a:r>
            <a:r>
              <a:rPr lang="en-US" sz="1200" dirty="0" smtClean="0">
                <a:latin typeface="Courier" pitchFamily="49" charset="0"/>
                <a:cs typeface="Times New Roman" pitchFamily="18" charset="0"/>
              </a:rPr>
              <a:t>();			// default constructor</a:t>
            </a:r>
          </a:p>
          <a:p>
            <a:pPr marL="285750" lvl="1">
              <a:lnSpc>
                <a:spcPct val="80000"/>
              </a:lnSpc>
              <a:buNone/>
            </a:pPr>
            <a:r>
              <a:rPr lang="en-US" sz="1200" dirty="0" smtClean="0">
                <a:latin typeface="Courier" pitchFamily="49" charset="0"/>
                <a:cs typeface="Times New Roman" pitchFamily="18" charset="0"/>
              </a:rPr>
              <a:t>		</a:t>
            </a:r>
            <a:r>
              <a:rPr lang="en-US" sz="1200" dirty="0" smtClean="0">
                <a:latin typeface="Courier" pitchFamily="49" charset="0"/>
              </a:rPr>
              <a:t>BINARY_TREE</a:t>
            </a:r>
            <a:r>
              <a:rPr lang="en-US" sz="1200" dirty="0" smtClean="0">
                <a:latin typeface="Courier" pitchFamily="49" charset="0"/>
                <a:cs typeface="Times New Roman" pitchFamily="18" charset="0"/>
              </a:rPr>
              <a:t>(</a:t>
            </a:r>
            <a:r>
              <a:rPr lang="en-US" sz="1200" dirty="0" err="1" smtClean="0">
                <a:latin typeface="Courier" pitchFamily="49" charset="0"/>
                <a:cs typeface="Times New Roman" pitchFamily="18" charset="0"/>
              </a:rPr>
              <a:t>const</a:t>
            </a:r>
            <a:r>
              <a:rPr lang="en-US" sz="1200" dirty="0" smtClean="0">
                <a:latin typeface="Courier" pitchFamily="49" charset="0"/>
                <a:cs typeface="Times New Roman" pitchFamily="18" charset="0"/>
              </a:rPr>
              <a:t> </a:t>
            </a:r>
            <a:r>
              <a:rPr lang="en-US" sz="1200" dirty="0">
                <a:latin typeface="Courier" pitchFamily="49" charset="0"/>
              </a:rPr>
              <a:t>BINARY_TREE &amp;</a:t>
            </a:r>
            <a:r>
              <a:rPr lang="en-US" sz="1200" dirty="0" err="1" smtClean="0">
                <a:latin typeface="Courier" pitchFamily="49" charset="0"/>
              </a:rPr>
              <a:t>aTree</a:t>
            </a:r>
            <a:r>
              <a:rPr lang="en-US" sz="1200" dirty="0" smtClean="0">
                <a:latin typeface="Courier" pitchFamily="49" charset="0"/>
              </a:rPr>
              <a:t>);</a:t>
            </a:r>
            <a:r>
              <a:rPr lang="en-US" sz="1200" dirty="0">
                <a:latin typeface="Courier" pitchFamily="49" charset="0"/>
              </a:rPr>
              <a:t>	</a:t>
            </a:r>
            <a:r>
              <a:rPr lang="en-US" sz="1200" dirty="0" smtClean="0">
                <a:latin typeface="Courier" pitchFamily="49" charset="0"/>
              </a:rPr>
              <a:t>// copy constructor</a:t>
            </a:r>
          </a:p>
          <a:p>
            <a:pPr marL="285750" lvl="1">
              <a:lnSpc>
                <a:spcPct val="80000"/>
              </a:lnSpc>
              <a:buNone/>
            </a:pPr>
            <a:r>
              <a:rPr lang="en-US" sz="1200" dirty="0" smtClean="0">
                <a:latin typeface="Courier" pitchFamily="49" charset="0"/>
                <a:cs typeface="Times New Roman" pitchFamily="18" charset="0"/>
              </a:rPr>
              <a:t>		~</a:t>
            </a:r>
            <a:r>
              <a:rPr lang="en-US" sz="1200" dirty="0" smtClean="0">
                <a:latin typeface="Courier" pitchFamily="49" charset="0"/>
              </a:rPr>
              <a:t>BINARY_TREE();</a:t>
            </a:r>
            <a:r>
              <a:rPr lang="en-US" sz="1200" dirty="0">
                <a:latin typeface="Courier" pitchFamily="49" charset="0"/>
              </a:rPr>
              <a:t>	</a:t>
            </a:r>
            <a:r>
              <a:rPr lang="en-US" sz="1200" dirty="0" smtClean="0">
                <a:latin typeface="Courier" pitchFamily="49" charset="0"/>
              </a:rPr>
              <a:t>		// destructor</a:t>
            </a:r>
          </a:p>
          <a:p>
            <a:pPr marL="285750" lvl="1">
              <a:lnSpc>
                <a:spcPct val="80000"/>
              </a:lnSpc>
              <a:buFont typeface="Wingdings" pitchFamily="2" charset="2"/>
              <a:buNone/>
            </a:pPr>
            <a:endParaRPr lang="en-US" sz="1200" dirty="0" smtClean="0">
              <a:latin typeface="Courier" pitchFamily="49" charset="0"/>
              <a:cs typeface="Times New Roman" pitchFamily="18" charset="0"/>
            </a:endParaRPr>
          </a:p>
          <a:p>
            <a:pPr marL="285750" lvl="1">
              <a:lnSpc>
                <a:spcPct val="80000"/>
              </a:lnSpc>
              <a:buFont typeface="Wingdings" pitchFamily="2" charset="2"/>
              <a:buNone/>
            </a:pPr>
            <a:r>
              <a:rPr lang="en-US" sz="1200" dirty="0" smtClean="0">
                <a:latin typeface="Courier" pitchFamily="49" charset="0"/>
                <a:cs typeface="Times New Roman" pitchFamily="18" charset="0"/>
              </a:rPr>
              <a:t>		// operations</a:t>
            </a:r>
          </a:p>
          <a:p>
            <a:pPr marL="285750" lvl="1">
              <a:lnSpc>
                <a:spcPct val="80000"/>
              </a:lnSpc>
              <a:buFont typeface="Wingdings" pitchFamily="2" charset="2"/>
              <a:buNone/>
            </a:pPr>
            <a:r>
              <a:rPr lang="en-US" sz="1200" dirty="0" smtClean="0">
                <a:latin typeface="Courier" pitchFamily="49" charset="0"/>
                <a:cs typeface="Times New Roman" pitchFamily="18" charset="0"/>
              </a:rPr>
              <a:t>		</a:t>
            </a:r>
            <a:r>
              <a:rPr lang="en-US" sz="1200" dirty="0" err="1" smtClean="0">
                <a:latin typeface="Courier" pitchFamily="49" charset="0"/>
                <a:cs typeface="Times New Roman" pitchFamily="18" charset="0"/>
              </a:rPr>
              <a:t>bool</a:t>
            </a:r>
            <a:r>
              <a:rPr lang="en-US" sz="1200" dirty="0" smtClean="0">
                <a:latin typeface="Courier" pitchFamily="49" charset="0"/>
                <a:cs typeface="Times New Roman" pitchFamily="18" charset="0"/>
              </a:rPr>
              <a:t>	</a:t>
            </a:r>
            <a:r>
              <a:rPr lang="en-US" sz="1200" dirty="0" err="1" smtClean="0">
                <a:latin typeface="Courier" pitchFamily="49" charset="0"/>
                <a:cs typeface="Times New Roman" pitchFamily="18" charset="0"/>
              </a:rPr>
              <a:t>isEmpty</a:t>
            </a:r>
            <a:r>
              <a:rPr lang="en-US" sz="1200" dirty="0" smtClean="0">
                <a:latin typeface="Courier" pitchFamily="49" charset="0"/>
                <a:cs typeface="Times New Roman" pitchFamily="18" charset="0"/>
              </a:rPr>
              <a:t>();</a:t>
            </a:r>
          </a:p>
          <a:p>
            <a:pPr marL="285750" lvl="1">
              <a:lnSpc>
                <a:spcPct val="80000"/>
              </a:lnSpc>
              <a:buFont typeface="Wingdings" pitchFamily="2" charset="2"/>
              <a:buNone/>
            </a:pPr>
            <a:r>
              <a:rPr lang="en-US" sz="1200" dirty="0">
                <a:latin typeface="Courier" pitchFamily="49" charset="0"/>
                <a:cs typeface="Times New Roman" pitchFamily="18" charset="0"/>
              </a:rPr>
              <a:t>	</a:t>
            </a:r>
            <a:r>
              <a:rPr lang="en-US" sz="1200" dirty="0" smtClean="0">
                <a:latin typeface="Courier" pitchFamily="49" charset="0"/>
                <a:cs typeface="Times New Roman" pitchFamily="18" charset="0"/>
              </a:rPr>
              <a:t>	</a:t>
            </a:r>
            <a:r>
              <a:rPr lang="en-US" sz="1200" dirty="0" err="1" smtClean="0">
                <a:latin typeface="Courier" pitchFamily="49" charset="0"/>
                <a:cs typeface="Times New Roman" pitchFamily="18" charset="0"/>
              </a:rPr>
              <a:t>int</a:t>
            </a:r>
            <a:r>
              <a:rPr lang="en-US" sz="1200" dirty="0" smtClean="0">
                <a:latin typeface="Courier" pitchFamily="49" charset="0"/>
                <a:cs typeface="Times New Roman" pitchFamily="18" charset="0"/>
              </a:rPr>
              <a:t>	</a:t>
            </a:r>
            <a:r>
              <a:rPr lang="en-US" sz="1200" dirty="0" err="1" smtClean="0">
                <a:latin typeface="Courier" pitchFamily="49" charset="0"/>
                <a:cs typeface="Times New Roman" pitchFamily="18" charset="0"/>
              </a:rPr>
              <a:t>countNode</a:t>
            </a:r>
            <a:r>
              <a:rPr lang="en-US" sz="1200" dirty="0" smtClean="0">
                <a:latin typeface="Courier" pitchFamily="49" charset="0"/>
                <a:cs typeface="Times New Roman" pitchFamily="18" charset="0"/>
              </a:rPr>
              <a:t>();</a:t>
            </a:r>
          </a:p>
          <a:p>
            <a:pPr marL="285750" lvl="1">
              <a:lnSpc>
                <a:spcPct val="80000"/>
              </a:lnSpc>
              <a:buFont typeface="Wingdings" pitchFamily="2" charset="2"/>
              <a:buNone/>
            </a:pPr>
            <a:r>
              <a:rPr lang="en-US" sz="1200" dirty="0">
                <a:latin typeface="Courier" pitchFamily="49" charset="0"/>
                <a:cs typeface="Times New Roman" pitchFamily="18" charset="0"/>
              </a:rPr>
              <a:t>	</a:t>
            </a:r>
            <a:r>
              <a:rPr lang="en-US" sz="1200" dirty="0" smtClean="0">
                <a:latin typeface="Courier" pitchFamily="49" charset="0"/>
                <a:cs typeface="Times New Roman" pitchFamily="18" charset="0"/>
              </a:rPr>
              <a:t>	</a:t>
            </a:r>
            <a:r>
              <a:rPr lang="en-US" sz="1200" dirty="0" err="1" smtClean="0">
                <a:latin typeface="Courier" pitchFamily="49" charset="0"/>
                <a:cs typeface="Times New Roman" pitchFamily="18" charset="0"/>
              </a:rPr>
              <a:t>int</a:t>
            </a:r>
            <a:r>
              <a:rPr lang="en-US" sz="1200" dirty="0" smtClean="0">
                <a:latin typeface="Courier" pitchFamily="49" charset="0"/>
                <a:cs typeface="Times New Roman" pitchFamily="18" charset="0"/>
              </a:rPr>
              <a:t>	height();</a:t>
            </a:r>
          </a:p>
          <a:p>
            <a:pPr marL="285750" lvl="1">
              <a:lnSpc>
                <a:spcPct val="80000"/>
              </a:lnSpc>
              <a:buFont typeface="Wingdings" pitchFamily="2" charset="2"/>
              <a:buNone/>
            </a:pPr>
            <a:r>
              <a:rPr lang="en-US" sz="1200" dirty="0" smtClean="0">
                <a:latin typeface="Courier" pitchFamily="49" charset="0"/>
                <a:cs typeface="Times New Roman" pitchFamily="18" charset="0"/>
              </a:rPr>
              <a:t>		void	insert(T </a:t>
            </a:r>
            <a:r>
              <a:rPr lang="en-US" sz="1200" dirty="0" err="1" smtClean="0">
                <a:latin typeface="Courier" pitchFamily="49" charset="0"/>
                <a:cs typeface="Times New Roman" pitchFamily="18" charset="0"/>
              </a:rPr>
              <a:t>newItem</a:t>
            </a:r>
            <a:r>
              <a:rPr lang="en-US" sz="1200" dirty="0" smtClean="0">
                <a:latin typeface="Courier" pitchFamily="49" charset="0"/>
                <a:cs typeface="Times New Roman" pitchFamily="18" charset="0"/>
              </a:rPr>
              <a:t>);</a:t>
            </a:r>
          </a:p>
          <a:p>
            <a:pPr marL="285750" lvl="1">
              <a:lnSpc>
                <a:spcPct val="80000"/>
              </a:lnSpc>
              <a:buFont typeface="Wingdings" pitchFamily="2" charset="2"/>
              <a:buNone/>
            </a:pPr>
            <a:r>
              <a:rPr lang="en-US" sz="1200" dirty="0">
                <a:latin typeface="Courier" pitchFamily="49" charset="0"/>
                <a:cs typeface="Times New Roman" pitchFamily="18" charset="0"/>
              </a:rPr>
              <a:t>	</a:t>
            </a:r>
            <a:r>
              <a:rPr lang="en-US" sz="1200" dirty="0" smtClean="0">
                <a:latin typeface="Courier" pitchFamily="49" charset="0"/>
                <a:cs typeface="Times New Roman" pitchFamily="18" charset="0"/>
              </a:rPr>
              <a:t>	void	remove();</a:t>
            </a:r>
          </a:p>
          <a:p>
            <a:pPr marL="285750" lvl="1">
              <a:lnSpc>
                <a:spcPct val="80000"/>
              </a:lnSpc>
              <a:buFont typeface="Wingdings" pitchFamily="2" charset="2"/>
              <a:buNone/>
            </a:pPr>
            <a:r>
              <a:rPr lang="en-US" sz="1200" dirty="0">
                <a:latin typeface="Courier" pitchFamily="49" charset="0"/>
                <a:cs typeface="Times New Roman" pitchFamily="18" charset="0"/>
              </a:rPr>
              <a:t>	</a:t>
            </a:r>
            <a:r>
              <a:rPr lang="en-US" sz="1200" dirty="0" smtClean="0">
                <a:latin typeface="Courier" pitchFamily="49" charset="0"/>
                <a:cs typeface="Times New Roman" pitchFamily="18" charset="0"/>
              </a:rPr>
              <a:t>	void	preorder();		// call NLR(root)</a:t>
            </a:r>
          </a:p>
          <a:p>
            <a:pPr marL="285750" lvl="1">
              <a:lnSpc>
                <a:spcPct val="80000"/>
              </a:lnSpc>
              <a:buNone/>
            </a:pPr>
            <a:r>
              <a:rPr lang="en-US" sz="1200" dirty="0">
                <a:latin typeface="Courier" pitchFamily="49" charset="0"/>
                <a:cs typeface="Times New Roman" pitchFamily="18" charset="0"/>
              </a:rPr>
              <a:t>	</a:t>
            </a:r>
            <a:r>
              <a:rPr lang="en-US" sz="1200" dirty="0" smtClean="0">
                <a:latin typeface="Courier" pitchFamily="49" charset="0"/>
                <a:cs typeface="Times New Roman" pitchFamily="18" charset="0"/>
              </a:rPr>
              <a:t>	void	</a:t>
            </a:r>
            <a:r>
              <a:rPr lang="en-US" sz="1200" dirty="0" err="1" smtClean="0">
                <a:latin typeface="Courier" pitchFamily="49" charset="0"/>
                <a:cs typeface="Times New Roman" pitchFamily="18" charset="0"/>
              </a:rPr>
              <a:t>inorder</a:t>
            </a:r>
            <a:r>
              <a:rPr lang="en-US" sz="1200" dirty="0" smtClean="0">
                <a:latin typeface="Courier" pitchFamily="49" charset="0"/>
                <a:cs typeface="Times New Roman" pitchFamily="18" charset="0"/>
              </a:rPr>
              <a:t>();		// call LNR(root)</a:t>
            </a:r>
          </a:p>
          <a:p>
            <a:pPr marL="285750" lvl="1">
              <a:lnSpc>
                <a:spcPct val="80000"/>
              </a:lnSpc>
              <a:buNone/>
            </a:pPr>
            <a:r>
              <a:rPr lang="en-US" sz="1200" dirty="0">
                <a:latin typeface="Courier" pitchFamily="49" charset="0"/>
                <a:cs typeface="Times New Roman" pitchFamily="18" charset="0"/>
              </a:rPr>
              <a:t>	</a:t>
            </a:r>
            <a:r>
              <a:rPr lang="en-US" sz="1200" dirty="0" smtClean="0">
                <a:latin typeface="Courier" pitchFamily="49" charset="0"/>
                <a:cs typeface="Times New Roman" pitchFamily="18" charset="0"/>
              </a:rPr>
              <a:t>	void	</a:t>
            </a:r>
            <a:r>
              <a:rPr lang="en-US" sz="1200" dirty="0" err="1" smtClean="0">
                <a:latin typeface="Courier" pitchFamily="49" charset="0"/>
                <a:cs typeface="Times New Roman" pitchFamily="18" charset="0"/>
              </a:rPr>
              <a:t>postorder</a:t>
            </a:r>
            <a:r>
              <a:rPr lang="en-US" sz="1200" dirty="0" smtClean="0">
                <a:latin typeface="Courier" pitchFamily="49" charset="0"/>
                <a:cs typeface="Times New Roman" pitchFamily="18" charset="0"/>
              </a:rPr>
              <a:t>();		// call LRN(root)</a:t>
            </a:r>
          </a:p>
          <a:p>
            <a:pPr marL="285750" lvl="1">
              <a:lnSpc>
                <a:spcPct val="80000"/>
              </a:lnSpc>
              <a:buFont typeface="Wingdings" pitchFamily="2" charset="2"/>
              <a:buNone/>
            </a:pPr>
            <a:r>
              <a:rPr lang="en-US" sz="1200" dirty="0" smtClean="0">
                <a:latin typeface="Courier" pitchFamily="49" charset="0"/>
              </a:rPr>
              <a:t>}; // end class</a:t>
            </a:r>
          </a:p>
        </p:txBody>
      </p:sp>
    </p:spTree>
    <p:extLst>
      <p:ext uri="{BB962C8B-B14F-4D97-AF65-F5344CB8AC3E}">
        <p14:creationId xmlns:p14="http://schemas.microsoft.com/office/powerpoint/2010/main" val="3344513577"/>
      </p:ext>
    </p:extLst>
  </p:cSld>
  <p:clrMapOvr>
    <a:masterClrMapping/>
  </p:clrMapOvr>
  <p:transition>
    <p:strips dir="ru"/>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A655CA40-0690-4C80-BAE3-8D49044726F7}" type="slidenum">
              <a:rPr lang="en-US" sz="1000" smtClean="0">
                <a:latin typeface="Verdana" pitchFamily="34" charset="0"/>
              </a:rPr>
              <a:pPr eaLnBrk="1" hangingPunct="1"/>
              <a:t>79</a:t>
            </a:fld>
            <a:endParaRPr lang="en-US" sz="1000" dirty="0" smtClean="0">
              <a:latin typeface="Verdana" pitchFamily="34" charset="0"/>
            </a:endParaRPr>
          </a:p>
        </p:txBody>
      </p:sp>
      <p:sp>
        <p:nvSpPr>
          <p:cNvPr id="66563"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66564"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66565" name="Rectangle 2"/>
          <p:cNvSpPr>
            <a:spLocks noGrp="1" noChangeArrowheads="1"/>
          </p:cNvSpPr>
          <p:nvPr>
            <p:ph type="title"/>
          </p:nvPr>
        </p:nvSpPr>
        <p:spPr>
          <a:xfrm>
            <a:off x="1371600" y="233363"/>
            <a:ext cx="7391400" cy="563562"/>
          </a:xfrm>
        </p:spPr>
        <p:txBody>
          <a:bodyPr/>
          <a:lstStyle/>
          <a:p>
            <a:r>
              <a:rPr lang="en-US" dirty="0" err="1">
                <a:ea typeface="Tahoma" pitchFamily="34" charset="0"/>
                <a:cs typeface="Tahoma" pitchFamily="34" charset="0"/>
              </a:rPr>
              <a:t>Cây</a:t>
            </a:r>
            <a:r>
              <a:rPr lang="en-US" dirty="0">
                <a:ea typeface="Tahoma" pitchFamily="34" charset="0"/>
                <a:cs typeface="Tahoma" pitchFamily="34" charset="0"/>
              </a:rPr>
              <a:t> </a:t>
            </a:r>
            <a:r>
              <a:rPr lang="en-US" dirty="0" err="1">
                <a:ea typeface="Tahoma" pitchFamily="34" charset="0"/>
                <a:cs typeface="Tahoma" pitchFamily="34" charset="0"/>
              </a:rPr>
              <a:t>nhị</a:t>
            </a:r>
            <a:r>
              <a:rPr lang="en-US" dirty="0">
                <a:ea typeface="Tahoma" pitchFamily="34" charset="0"/>
                <a:cs typeface="Tahoma" pitchFamily="34" charset="0"/>
              </a:rPr>
              <a:t> </a:t>
            </a:r>
            <a:r>
              <a:rPr lang="en-US" dirty="0" err="1">
                <a:ea typeface="Tahoma" pitchFamily="34" charset="0"/>
                <a:cs typeface="Tahoma" pitchFamily="34" charset="0"/>
              </a:rPr>
              <a:t>phân</a:t>
            </a:r>
            <a:endParaRPr lang="en-US" dirty="0" smtClean="0"/>
          </a:p>
        </p:txBody>
      </p:sp>
      <p:sp>
        <p:nvSpPr>
          <p:cNvPr id="66566" name="Rectangle 3"/>
          <p:cNvSpPr>
            <a:spLocks noGrp="1" noChangeArrowheads="1"/>
          </p:cNvSpPr>
          <p:nvPr>
            <p:ph type="body" idx="1"/>
          </p:nvPr>
        </p:nvSpPr>
        <p:spPr/>
        <p:txBody>
          <a:bodyPr/>
          <a:lstStyle/>
          <a:p>
            <a:pPr lvl="0">
              <a:spcBef>
                <a:spcPts val="1200"/>
              </a:spcBef>
            </a:pPr>
            <a:r>
              <a:rPr lang="en-US" sz="2400" dirty="0" err="1"/>
              <a:t>Các</a:t>
            </a:r>
            <a:r>
              <a:rPr lang="en-US" sz="2400" dirty="0"/>
              <a:t> </a:t>
            </a:r>
            <a:r>
              <a:rPr lang="en-US" sz="2400" dirty="0" err="1"/>
              <a:t>khái</a:t>
            </a:r>
            <a:r>
              <a:rPr lang="en-US" sz="2400" dirty="0"/>
              <a:t> </a:t>
            </a:r>
            <a:r>
              <a:rPr lang="en-US" sz="2400" dirty="0" err="1"/>
              <a:t>niệm</a:t>
            </a:r>
            <a:r>
              <a:rPr lang="en-US" sz="2400" dirty="0"/>
              <a:t> </a:t>
            </a:r>
            <a:r>
              <a:rPr lang="en-US" sz="2400" dirty="0" err="1"/>
              <a:t>và</a:t>
            </a:r>
            <a:r>
              <a:rPr lang="en-US" sz="2400" dirty="0"/>
              <a:t> </a:t>
            </a:r>
            <a:r>
              <a:rPr lang="en-US" sz="2400" dirty="0" err="1"/>
              <a:t>thuật</a:t>
            </a:r>
            <a:r>
              <a:rPr lang="en-US" sz="2400" dirty="0"/>
              <a:t> </a:t>
            </a:r>
            <a:r>
              <a:rPr lang="en-US" sz="2400" dirty="0" err="1"/>
              <a:t>ngữ</a:t>
            </a:r>
            <a:r>
              <a:rPr lang="en-US" sz="2400" dirty="0"/>
              <a:t> </a:t>
            </a:r>
            <a:r>
              <a:rPr lang="en-US" sz="2400" dirty="0" err="1"/>
              <a:t>cơ</a:t>
            </a:r>
            <a:r>
              <a:rPr lang="en-US" sz="2400" dirty="0"/>
              <a:t> </a:t>
            </a:r>
            <a:r>
              <a:rPr lang="en-US" sz="2400" dirty="0" err="1"/>
              <a:t>bản</a:t>
            </a:r>
            <a:endParaRPr lang="en-US" sz="2400" dirty="0"/>
          </a:p>
          <a:p>
            <a:pPr lvl="0">
              <a:spcBef>
                <a:spcPts val="1200"/>
              </a:spcBef>
            </a:pPr>
            <a:r>
              <a:rPr lang="en-US" sz="2400" dirty="0" err="1"/>
              <a:t>Cài</a:t>
            </a:r>
            <a:r>
              <a:rPr lang="en-US" sz="2400" dirty="0"/>
              <a:t> </a:t>
            </a:r>
            <a:r>
              <a:rPr lang="en-US" sz="2400" dirty="0" err="1"/>
              <a:t>đặt</a:t>
            </a:r>
            <a:r>
              <a:rPr lang="en-US" sz="2400" dirty="0"/>
              <a:t> </a:t>
            </a:r>
            <a:r>
              <a:rPr lang="en-US" sz="2400" dirty="0" err="1"/>
              <a:t>cấu</a:t>
            </a:r>
            <a:r>
              <a:rPr lang="en-US" sz="2400" dirty="0"/>
              <a:t> </a:t>
            </a:r>
            <a:r>
              <a:rPr lang="en-US" sz="2400" dirty="0" err="1"/>
              <a:t>trúc</a:t>
            </a:r>
            <a:r>
              <a:rPr lang="en-US" sz="2400" dirty="0"/>
              <a:t> </a:t>
            </a:r>
            <a:r>
              <a:rPr lang="en-US" sz="2400" dirty="0" err="1"/>
              <a:t>dữ</a:t>
            </a:r>
            <a:r>
              <a:rPr lang="en-US" sz="2400" dirty="0"/>
              <a:t> </a:t>
            </a:r>
            <a:r>
              <a:rPr lang="en-US" sz="2400" dirty="0" err="1"/>
              <a:t>liệu</a:t>
            </a:r>
            <a:endParaRPr lang="en-US" sz="2400" dirty="0"/>
          </a:p>
          <a:p>
            <a:pPr lvl="0">
              <a:spcBef>
                <a:spcPts val="1200"/>
              </a:spcBef>
            </a:pPr>
            <a:r>
              <a:rPr lang="en-US" sz="2400" dirty="0" err="1">
                <a:solidFill>
                  <a:srgbClr val="C00000"/>
                </a:solidFill>
              </a:rPr>
              <a:t>Duyệt</a:t>
            </a:r>
            <a:r>
              <a:rPr lang="en-US" sz="2400" dirty="0">
                <a:solidFill>
                  <a:srgbClr val="C00000"/>
                </a:solidFill>
              </a:rPr>
              <a:t> </a:t>
            </a:r>
            <a:r>
              <a:rPr lang="en-US" sz="2400" dirty="0" err="1">
                <a:solidFill>
                  <a:srgbClr val="C00000"/>
                </a:solidFill>
              </a:rPr>
              <a:t>cây</a:t>
            </a:r>
            <a:endParaRPr lang="en-US" sz="2400" dirty="0">
              <a:solidFill>
                <a:srgbClr val="C00000"/>
              </a:solidFill>
            </a:endParaRPr>
          </a:p>
          <a:p>
            <a:pPr lvl="0">
              <a:spcBef>
                <a:spcPts val="1200"/>
              </a:spcBef>
            </a:pPr>
            <a:r>
              <a:rPr lang="en-US" sz="2400" dirty="0" err="1"/>
              <a:t>Cây</a:t>
            </a:r>
            <a:r>
              <a:rPr lang="en-US" sz="2400" dirty="0"/>
              <a:t> </a:t>
            </a:r>
            <a:r>
              <a:rPr lang="en-US" sz="2400" dirty="0" err="1"/>
              <a:t>nhị</a:t>
            </a:r>
            <a:r>
              <a:rPr lang="en-US" sz="2400" dirty="0"/>
              <a:t> </a:t>
            </a:r>
            <a:r>
              <a:rPr lang="en-US" sz="2400" dirty="0" err="1"/>
              <a:t>phân</a:t>
            </a:r>
            <a:r>
              <a:rPr lang="en-US" sz="2400" dirty="0"/>
              <a:t> </a:t>
            </a:r>
            <a:r>
              <a:rPr lang="en-US" sz="2400" dirty="0" err="1"/>
              <a:t>tìm</a:t>
            </a:r>
            <a:r>
              <a:rPr lang="en-US" sz="2400" dirty="0"/>
              <a:t> </a:t>
            </a:r>
            <a:r>
              <a:rPr lang="en-US" sz="2400" dirty="0" err="1"/>
              <a:t>kiếm</a:t>
            </a:r>
            <a:r>
              <a:rPr lang="en-US" sz="2400" dirty="0"/>
              <a:t> – Binary Search Tree</a:t>
            </a:r>
          </a:p>
          <a:p>
            <a:pPr lvl="0">
              <a:spcBef>
                <a:spcPts val="1200"/>
              </a:spcBef>
            </a:pPr>
            <a:r>
              <a:rPr lang="en-US" sz="2400" dirty="0" err="1"/>
              <a:t>Hàng</a:t>
            </a:r>
            <a:r>
              <a:rPr lang="en-US" sz="2400" dirty="0"/>
              <a:t> </a:t>
            </a:r>
            <a:r>
              <a:rPr lang="en-US" sz="2400" dirty="0" err="1"/>
              <a:t>đợi</a:t>
            </a:r>
            <a:r>
              <a:rPr lang="en-US" sz="2400" dirty="0"/>
              <a:t> </a:t>
            </a:r>
            <a:r>
              <a:rPr lang="en-US" sz="2400" dirty="0" err="1"/>
              <a:t>ưu</a:t>
            </a:r>
            <a:r>
              <a:rPr lang="en-US" sz="2400" dirty="0"/>
              <a:t> </a:t>
            </a:r>
            <a:r>
              <a:rPr lang="en-US" sz="2400" dirty="0" err="1"/>
              <a:t>tiên</a:t>
            </a:r>
            <a:r>
              <a:rPr lang="en-US" sz="2400" dirty="0"/>
              <a:t> – Priority Queue</a:t>
            </a:r>
          </a:p>
        </p:txBody>
      </p:sp>
      <p:pic>
        <p:nvPicPr>
          <p:cNvPr id="6656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4191000"/>
            <a:ext cx="1971675"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6941201"/>
      </p:ext>
    </p:extLst>
  </p:cSld>
  <p:clrMapOvr>
    <a:masterClrMapping/>
  </p:clrMapOvr>
  <p:transition>
    <p:strips dir="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3323E9E9-C612-43B9-8161-530301DA6B2B}" type="slidenum">
              <a:rPr lang="en-US" sz="1000" smtClean="0">
                <a:latin typeface="Verdana" pitchFamily="34" charset="0"/>
              </a:rPr>
              <a:pPr eaLnBrk="1" hangingPunct="1"/>
              <a:t>8</a:t>
            </a:fld>
            <a:endParaRPr lang="en-US" sz="1000" dirty="0" smtClean="0">
              <a:latin typeface="Verdana" pitchFamily="34" charset="0"/>
            </a:endParaRPr>
          </a:p>
        </p:txBody>
      </p:sp>
      <p:sp>
        <p:nvSpPr>
          <p:cNvPr id="10243"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0244"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0245" name="Rectangle 2"/>
          <p:cNvSpPr>
            <a:spLocks noGrp="1" noChangeArrowheads="1"/>
          </p:cNvSpPr>
          <p:nvPr>
            <p:ph type="title"/>
          </p:nvPr>
        </p:nvSpPr>
        <p:spPr>
          <a:xfrm>
            <a:off x="1371600" y="233363"/>
            <a:ext cx="7391400" cy="563562"/>
          </a:xfrm>
        </p:spPr>
        <p:txBody>
          <a:bodyPr/>
          <a:lstStyle/>
          <a:p>
            <a:r>
              <a:rPr lang="en-US" dirty="0" err="1" smtClean="0"/>
              <a:t>Đặt</a:t>
            </a:r>
            <a:r>
              <a:rPr lang="en-US" dirty="0" smtClean="0"/>
              <a:t> </a:t>
            </a:r>
            <a:r>
              <a:rPr lang="en-US" dirty="0" err="1" smtClean="0"/>
              <a:t>vấn</a:t>
            </a:r>
            <a:r>
              <a:rPr lang="en-US" dirty="0" smtClean="0"/>
              <a:t> </a:t>
            </a:r>
            <a:r>
              <a:rPr lang="en-US" dirty="0" err="1" smtClean="0"/>
              <a:t>đề</a:t>
            </a:r>
            <a:r>
              <a:rPr lang="en-US" dirty="0" smtClean="0"/>
              <a:t> (4)</a:t>
            </a:r>
          </a:p>
        </p:txBody>
      </p:sp>
      <p:sp>
        <p:nvSpPr>
          <p:cNvPr id="10246" name="Rectangle 3"/>
          <p:cNvSpPr>
            <a:spLocks noGrp="1" noChangeArrowheads="1"/>
          </p:cNvSpPr>
          <p:nvPr>
            <p:ph type="body" idx="1"/>
          </p:nvPr>
        </p:nvSpPr>
        <p:spPr/>
        <p:txBody>
          <a:bodyPr/>
          <a:lstStyle/>
          <a:p>
            <a:r>
              <a:rPr lang="en-US" smtClean="0"/>
              <a:t>Ta tách rời các phần tử của mảng, và kết nối chúng lại với nhau bằng một </a:t>
            </a:r>
            <a:r>
              <a:rPr lang="ja-JP" altLang="en-US" smtClean="0"/>
              <a:t>“</a:t>
            </a:r>
            <a:r>
              <a:rPr lang="en-US" altLang="ja-JP" smtClean="0"/>
              <a:t>móc xích</a:t>
            </a:r>
            <a:r>
              <a:rPr lang="ja-JP" altLang="en-US" smtClean="0"/>
              <a:t>”</a:t>
            </a:r>
            <a:endParaRPr lang="en-US" smtClean="0"/>
          </a:p>
        </p:txBody>
      </p:sp>
      <p:graphicFrame>
        <p:nvGraphicFramePr>
          <p:cNvPr id="175115" name="Group 11"/>
          <p:cNvGraphicFramePr>
            <a:graphicFrameLocks noGrp="1"/>
          </p:cNvGraphicFramePr>
          <p:nvPr/>
        </p:nvGraphicFramePr>
        <p:xfrm>
          <a:off x="5638800" y="2819400"/>
          <a:ext cx="685800" cy="533400"/>
        </p:xfrm>
        <a:graphic>
          <a:graphicData uri="http://schemas.openxmlformats.org/drawingml/2006/table">
            <a:tbl>
              <a:tblPr/>
              <a:tblGrid>
                <a:gridCol w="685800"/>
              </a:tblGrid>
              <a:tr h="533400">
                <a:tc>
                  <a:txBody>
                    <a:bodyPr/>
                    <a:lstStyle/>
                    <a:p>
                      <a:pPr marL="0" marR="0" lvl="0" indent="0" algn="l"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2000" b="0" i="0" u="none" strike="noStrike" cap="none" normalizeH="0" baseline="0" smtClean="0">
                          <a:ln>
                            <a:noFill/>
                          </a:ln>
                          <a:solidFill>
                            <a:schemeClr val="tx1"/>
                          </a:solidFill>
                          <a:effectLst/>
                          <a:latin typeface="Verdana" pitchFamily="34" charset="0"/>
                          <a:ea typeface="MS PGothic" pitchFamily="34" charset="-128"/>
                        </a:rPr>
                        <a:t>…</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75121" name="Group 17"/>
          <p:cNvGraphicFramePr>
            <a:graphicFrameLocks noGrp="1"/>
          </p:cNvGraphicFramePr>
          <p:nvPr/>
        </p:nvGraphicFramePr>
        <p:xfrm>
          <a:off x="6934200" y="2819400"/>
          <a:ext cx="685800" cy="533400"/>
        </p:xfrm>
        <a:graphic>
          <a:graphicData uri="http://schemas.openxmlformats.org/drawingml/2006/table">
            <a:tbl>
              <a:tblPr/>
              <a:tblGrid>
                <a:gridCol w="685800"/>
              </a:tblGrid>
              <a:tr h="533400">
                <a:tc>
                  <a:txBody>
                    <a:bodyPr/>
                    <a:lstStyle/>
                    <a:p>
                      <a:pPr marL="0" marR="0" lvl="0" indent="0" algn="l"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2000" b="0" i="0" u="none" strike="noStrike" cap="none" normalizeH="0" baseline="0" smtClean="0">
                          <a:ln>
                            <a:noFill/>
                          </a:ln>
                          <a:solidFill>
                            <a:schemeClr val="tx1"/>
                          </a:solidFill>
                          <a:effectLst/>
                          <a:latin typeface="Verdana" pitchFamily="34" charset="0"/>
                          <a:ea typeface="MS PGothic" pitchFamily="34" charset="-128"/>
                        </a:rPr>
                        <a:t>…</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75127" name="Group 23"/>
          <p:cNvGraphicFramePr>
            <a:graphicFrameLocks noGrp="1"/>
          </p:cNvGraphicFramePr>
          <p:nvPr/>
        </p:nvGraphicFramePr>
        <p:xfrm>
          <a:off x="4343400" y="2819400"/>
          <a:ext cx="685800" cy="533400"/>
        </p:xfrm>
        <a:graphic>
          <a:graphicData uri="http://schemas.openxmlformats.org/drawingml/2006/table">
            <a:tbl>
              <a:tblPr/>
              <a:tblGrid>
                <a:gridCol w="685800"/>
              </a:tblGrid>
              <a:tr h="533400">
                <a:tc>
                  <a:txBody>
                    <a:bodyPr/>
                    <a:lstStyle/>
                    <a:p>
                      <a:pPr marL="0" marR="0" lvl="0" indent="0" algn="l"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2000" b="0" i="0" u="none" strike="noStrike" cap="none" normalizeH="0" baseline="0" smtClean="0">
                          <a:ln>
                            <a:noFill/>
                          </a:ln>
                          <a:solidFill>
                            <a:schemeClr val="tx1"/>
                          </a:solidFill>
                          <a:effectLst/>
                          <a:latin typeface="Verdana" pitchFamily="34" charset="0"/>
                        </a:rPr>
                        <a:t>30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75133" name="Group 29"/>
          <p:cNvGraphicFramePr>
            <a:graphicFrameLocks noGrp="1"/>
          </p:cNvGraphicFramePr>
          <p:nvPr/>
        </p:nvGraphicFramePr>
        <p:xfrm>
          <a:off x="3048000" y="2819400"/>
          <a:ext cx="685800" cy="533400"/>
        </p:xfrm>
        <a:graphic>
          <a:graphicData uri="http://schemas.openxmlformats.org/drawingml/2006/table">
            <a:tbl>
              <a:tblPr/>
              <a:tblGrid>
                <a:gridCol w="685800"/>
              </a:tblGrid>
              <a:tr h="533400">
                <a:tc>
                  <a:txBody>
                    <a:bodyPr/>
                    <a:lstStyle/>
                    <a:p>
                      <a:pPr marL="0" marR="0" lvl="0" indent="0" algn="l"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2000" b="0" i="0" u="none" strike="noStrike" cap="none" normalizeH="0" baseline="0" smtClean="0">
                          <a:ln>
                            <a:noFill/>
                          </a:ln>
                          <a:solidFill>
                            <a:schemeClr val="tx1"/>
                          </a:solidFill>
                          <a:effectLst/>
                          <a:latin typeface="Verdana" pitchFamily="34" charset="0"/>
                        </a:rPr>
                        <a:t>20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75139" name="Group 35"/>
          <p:cNvGraphicFramePr>
            <a:graphicFrameLocks noGrp="1"/>
          </p:cNvGraphicFramePr>
          <p:nvPr/>
        </p:nvGraphicFramePr>
        <p:xfrm>
          <a:off x="1752600" y="2819400"/>
          <a:ext cx="685800" cy="533400"/>
        </p:xfrm>
        <a:graphic>
          <a:graphicData uri="http://schemas.openxmlformats.org/drawingml/2006/table">
            <a:tbl>
              <a:tblPr/>
              <a:tblGrid>
                <a:gridCol w="685800"/>
              </a:tblGrid>
              <a:tr h="533400">
                <a:tc>
                  <a:txBody>
                    <a:bodyPr/>
                    <a:lstStyle/>
                    <a:p>
                      <a:pPr marL="0" marR="0" lvl="0" indent="0" algn="l"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2000" b="0" i="0" u="none" strike="noStrike" cap="none" normalizeH="0" baseline="0" smtClean="0">
                          <a:ln>
                            <a:noFill/>
                          </a:ln>
                          <a:solidFill>
                            <a:schemeClr val="tx1"/>
                          </a:solidFill>
                          <a:effectLst/>
                          <a:latin typeface="Verdana" pitchFamily="34" charset="0"/>
                        </a:rPr>
                        <a:t>10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277" name="Line 41"/>
          <p:cNvSpPr>
            <a:spLocks noChangeShapeType="1"/>
          </p:cNvSpPr>
          <p:nvPr/>
        </p:nvSpPr>
        <p:spPr bwMode="auto">
          <a:xfrm>
            <a:off x="2438400" y="3048000"/>
            <a:ext cx="571500" cy="158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78" name="Line 42"/>
          <p:cNvSpPr>
            <a:spLocks noChangeShapeType="1"/>
          </p:cNvSpPr>
          <p:nvPr/>
        </p:nvSpPr>
        <p:spPr bwMode="auto">
          <a:xfrm>
            <a:off x="3733800" y="3048000"/>
            <a:ext cx="571500" cy="158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79" name="Line 43"/>
          <p:cNvSpPr>
            <a:spLocks noChangeShapeType="1"/>
          </p:cNvSpPr>
          <p:nvPr/>
        </p:nvSpPr>
        <p:spPr bwMode="auto">
          <a:xfrm>
            <a:off x="6324600" y="3048000"/>
            <a:ext cx="571500" cy="158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80" name="Line 44"/>
          <p:cNvSpPr>
            <a:spLocks noChangeShapeType="1"/>
          </p:cNvSpPr>
          <p:nvPr/>
        </p:nvSpPr>
        <p:spPr bwMode="auto">
          <a:xfrm>
            <a:off x="5029200" y="3048000"/>
            <a:ext cx="571500" cy="158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ransition>
    <p:strips dir="ru"/>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0D9D6CFD-3976-4B18-9B8E-409E934AF8F4}" type="slidenum">
              <a:rPr lang="en-US" sz="1000" smtClean="0">
                <a:latin typeface="Verdana" pitchFamily="34" charset="0"/>
              </a:rPr>
              <a:pPr eaLnBrk="1" hangingPunct="1"/>
              <a:t>80</a:t>
            </a:fld>
            <a:endParaRPr lang="en-US" sz="1000" dirty="0" smtClean="0">
              <a:latin typeface="Verdana" pitchFamily="34" charset="0"/>
            </a:endParaRPr>
          </a:p>
        </p:txBody>
      </p:sp>
      <p:sp>
        <p:nvSpPr>
          <p:cNvPr id="101379"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01380"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01381" name="Rectangle 2"/>
          <p:cNvSpPr>
            <a:spLocks noGrp="1" noChangeArrowheads="1"/>
          </p:cNvSpPr>
          <p:nvPr>
            <p:ph type="title"/>
          </p:nvPr>
        </p:nvSpPr>
        <p:spPr>
          <a:xfrm>
            <a:off x="1371600" y="233363"/>
            <a:ext cx="7391400" cy="563562"/>
          </a:xfrm>
        </p:spPr>
        <p:txBody>
          <a:bodyPr/>
          <a:lstStyle/>
          <a:p>
            <a:r>
              <a:rPr lang="en-US" dirty="0" err="1"/>
              <a:t>D</a:t>
            </a:r>
            <a:r>
              <a:rPr lang="en-US" dirty="0" err="1" smtClean="0"/>
              <a:t>uyệt</a:t>
            </a:r>
            <a:r>
              <a:rPr lang="en-US" dirty="0" smtClean="0"/>
              <a:t> </a:t>
            </a:r>
            <a:r>
              <a:rPr lang="en-US" dirty="0" err="1" smtClean="0"/>
              <a:t>cây</a:t>
            </a:r>
            <a:r>
              <a:rPr lang="en-US" dirty="0" smtClean="0"/>
              <a:t> (1)</a:t>
            </a:r>
          </a:p>
        </p:txBody>
      </p:sp>
      <p:sp>
        <p:nvSpPr>
          <p:cNvPr id="101382" name="Rectangle 3"/>
          <p:cNvSpPr>
            <a:spLocks noGrp="1" noChangeArrowheads="1"/>
          </p:cNvSpPr>
          <p:nvPr>
            <p:ph type="body" idx="1"/>
          </p:nvPr>
        </p:nvSpPr>
        <p:spPr/>
        <p:txBody>
          <a:bodyPr/>
          <a:lstStyle/>
          <a:p>
            <a:r>
              <a:rPr lang="en-US" sz="2400" dirty="0" smtClean="0"/>
              <a:t>Có 3 </a:t>
            </a:r>
            <a:r>
              <a:rPr lang="en-US" sz="2400" dirty="0" err="1" smtClean="0"/>
              <a:t>cách</a:t>
            </a:r>
            <a:r>
              <a:rPr lang="en-US" sz="2400" dirty="0" smtClean="0"/>
              <a:t> </a:t>
            </a:r>
            <a:r>
              <a:rPr lang="en-US" sz="2400" dirty="0" err="1" smtClean="0"/>
              <a:t>duyệt</a:t>
            </a:r>
            <a:r>
              <a:rPr lang="en-US" sz="2400" dirty="0" smtClean="0"/>
              <a:t> </a:t>
            </a:r>
            <a:r>
              <a:rPr lang="en-US" sz="2400" dirty="0" err="1" smtClean="0"/>
              <a:t>cây</a:t>
            </a:r>
            <a:r>
              <a:rPr lang="en-US" sz="2400" dirty="0" smtClean="0"/>
              <a:t>: </a:t>
            </a:r>
          </a:p>
          <a:p>
            <a:pPr lvl="1"/>
            <a:r>
              <a:rPr lang="en-US" sz="2000" dirty="0" err="1" smtClean="0">
                <a:latin typeface="Arial" pitchFamily="34" charset="0"/>
              </a:rPr>
              <a:t>Duyệt</a:t>
            </a:r>
            <a:r>
              <a:rPr lang="en-US" sz="2000" dirty="0" smtClean="0">
                <a:latin typeface="Arial" pitchFamily="34" charset="0"/>
              </a:rPr>
              <a:t> </a:t>
            </a:r>
            <a:r>
              <a:rPr lang="en-US" sz="2000" dirty="0" err="1" smtClean="0">
                <a:latin typeface="Arial" pitchFamily="34" charset="0"/>
              </a:rPr>
              <a:t>gốc</a:t>
            </a:r>
            <a:r>
              <a:rPr lang="en-US" sz="2000" dirty="0" smtClean="0">
                <a:latin typeface="Arial" pitchFamily="34" charset="0"/>
              </a:rPr>
              <a:t> </a:t>
            </a:r>
            <a:r>
              <a:rPr lang="en-US" sz="2000" dirty="0" err="1" smtClean="0">
                <a:latin typeface="Arial" pitchFamily="34" charset="0"/>
              </a:rPr>
              <a:t>trước</a:t>
            </a:r>
            <a:r>
              <a:rPr lang="en-US" sz="2000" dirty="0" smtClean="0">
                <a:latin typeface="Arial" pitchFamily="34" charset="0"/>
              </a:rPr>
              <a:t> (Pre-Order) - NLR</a:t>
            </a:r>
          </a:p>
          <a:p>
            <a:pPr lvl="1"/>
            <a:r>
              <a:rPr lang="en-US" sz="2000" dirty="0" err="1" smtClean="0">
                <a:latin typeface="Arial" pitchFamily="34" charset="0"/>
              </a:rPr>
              <a:t>Duyệt</a:t>
            </a:r>
            <a:r>
              <a:rPr lang="en-US" sz="2000" dirty="0" smtClean="0">
                <a:latin typeface="Arial" pitchFamily="34" charset="0"/>
              </a:rPr>
              <a:t> </a:t>
            </a:r>
            <a:r>
              <a:rPr lang="en-US" sz="2000" dirty="0" err="1" smtClean="0">
                <a:latin typeface="Arial" pitchFamily="34" charset="0"/>
              </a:rPr>
              <a:t>gốc</a:t>
            </a:r>
            <a:r>
              <a:rPr lang="en-US" sz="2000" dirty="0" smtClean="0">
                <a:latin typeface="Arial" pitchFamily="34" charset="0"/>
              </a:rPr>
              <a:t> </a:t>
            </a:r>
            <a:r>
              <a:rPr lang="en-US" sz="2000" dirty="0" err="1" smtClean="0">
                <a:latin typeface="Arial" pitchFamily="34" charset="0"/>
              </a:rPr>
              <a:t>giữa</a:t>
            </a:r>
            <a:r>
              <a:rPr lang="en-US" sz="2000" dirty="0" smtClean="0">
                <a:latin typeface="Arial" pitchFamily="34" charset="0"/>
              </a:rPr>
              <a:t> (In-Order) - LNR</a:t>
            </a:r>
          </a:p>
          <a:p>
            <a:pPr lvl="1"/>
            <a:r>
              <a:rPr lang="en-US" sz="2000" dirty="0" err="1" smtClean="0">
                <a:latin typeface="Arial" pitchFamily="34" charset="0"/>
              </a:rPr>
              <a:t>Duyệt</a:t>
            </a:r>
            <a:r>
              <a:rPr lang="en-US" sz="2000" dirty="0" smtClean="0">
                <a:latin typeface="Arial" pitchFamily="34" charset="0"/>
              </a:rPr>
              <a:t> </a:t>
            </a:r>
            <a:r>
              <a:rPr lang="en-US" sz="2000" dirty="0" err="1" smtClean="0">
                <a:latin typeface="Arial" pitchFamily="34" charset="0"/>
              </a:rPr>
              <a:t>gốc</a:t>
            </a:r>
            <a:r>
              <a:rPr lang="en-US" sz="2000" dirty="0" smtClean="0">
                <a:latin typeface="Arial" pitchFamily="34" charset="0"/>
              </a:rPr>
              <a:t> </a:t>
            </a:r>
            <a:r>
              <a:rPr lang="en-US" sz="2000" dirty="0" err="1" smtClean="0">
                <a:latin typeface="Arial" pitchFamily="34" charset="0"/>
              </a:rPr>
              <a:t>sau</a:t>
            </a:r>
            <a:r>
              <a:rPr lang="en-US" sz="2000" dirty="0" smtClean="0">
                <a:latin typeface="Arial" pitchFamily="34" charset="0"/>
              </a:rPr>
              <a:t> (Post-Order) - LRN</a:t>
            </a:r>
          </a:p>
          <a:p>
            <a:endParaRPr lang="en-US" sz="2400" dirty="0" smtClean="0"/>
          </a:p>
        </p:txBody>
      </p:sp>
      <p:pic>
        <p:nvPicPr>
          <p:cNvPr id="10138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449638"/>
            <a:ext cx="7620000" cy="249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72C3612A-2805-4D69-9760-0207B66C977B}" type="slidenum">
              <a:rPr lang="en-US" sz="1000" smtClean="0">
                <a:latin typeface="Verdana" pitchFamily="34" charset="0"/>
              </a:rPr>
              <a:pPr eaLnBrk="1" hangingPunct="1"/>
              <a:t>81</a:t>
            </a:fld>
            <a:endParaRPr lang="en-US" sz="1000" dirty="0" smtClean="0">
              <a:latin typeface="Verdana" pitchFamily="34" charset="0"/>
            </a:endParaRPr>
          </a:p>
        </p:txBody>
      </p:sp>
      <p:sp>
        <p:nvSpPr>
          <p:cNvPr id="102403"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02404"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02405" name="Rectangle 2"/>
          <p:cNvSpPr>
            <a:spLocks noGrp="1" noChangeArrowheads="1"/>
          </p:cNvSpPr>
          <p:nvPr>
            <p:ph type="title"/>
          </p:nvPr>
        </p:nvSpPr>
        <p:spPr>
          <a:xfrm>
            <a:off x="1371600" y="233363"/>
            <a:ext cx="7412038" cy="563562"/>
          </a:xfrm>
        </p:spPr>
        <p:txBody>
          <a:bodyPr/>
          <a:lstStyle/>
          <a:p>
            <a:r>
              <a:rPr lang="en-US" dirty="0" err="1"/>
              <a:t>Duyệt</a:t>
            </a:r>
            <a:r>
              <a:rPr lang="en-US" dirty="0"/>
              <a:t> </a:t>
            </a:r>
            <a:r>
              <a:rPr lang="en-US" dirty="0" err="1"/>
              <a:t>cây</a:t>
            </a:r>
            <a:r>
              <a:rPr lang="en-US" dirty="0"/>
              <a:t> </a:t>
            </a:r>
            <a:r>
              <a:rPr lang="en-US" dirty="0" smtClean="0"/>
              <a:t>(2)</a:t>
            </a:r>
          </a:p>
        </p:txBody>
      </p:sp>
      <p:sp>
        <p:nvSpPr>
          <p:cNvPr id="102406" name="Rectangle 3"/>
          <p:cNvSpPr>
            <a:spLocks noGrp="1" noChangeArrowheads="1"/>
          </p:cNvSpPr>
          <p:nvPr>
            <p:ph type="body" idx="1"/>
          </p:nvPr>
        </p:nvSpPr>
        <p:spPr/>
        <p:txBody>
          <a:bodyPr/>
          <a:lstStyle/>
          <a:p>
            <a:r>
              <a:rPr lang="en-US" sz="1800" dirty="0" err="1" smtClean="0"/>
              <a:t>Duyệt</a:t>
            </a:r>
            <a:r>
              <a:rPr lang="en-US" sz="1800" dirty="0" smtClean="0"/>
              <a:t> </a:t>
            </a:r>
            <a:r>
              <a:rPr lang="en-US" sz="1800" dirty="0" err="1" smtClean="0"/>
              <a:t>gốc</a:t>
            </a:r>
            <a:r>
              <a:rPr lang="en-US" sz="1800" dirty="0" smtClean="0"/>
              <a:t> </a:t>
            </a:r>
            <a:r>
              <a:rPr lang="en-US" sz="1800" dirty="0" err="1" smtClean="0"/>
              <a:t>trước</a:t>
            </a:r>
            <a:r>
              <a:rPr lang="en-US" sz="1800" dirty="0" smtClean="0"/>
              <a:t> (Pre-Order) - NLR</a:t>
            </a:r>
          </a:p>
          <a:p>
            <a:pPr>
              <a:buFont typeface="Wingdings" pitchFamily="2" charset="2"/>
              <a:buNone/>
            </a:pPr>
            <a:endParaRPr lang="en-US" sz="1800" dirty="0" smtClean="0"/>
          </a:p>
          <a:p>
            <a:pPr>
              <a:buNone/>
            </a:pPr>
            <a:r>
              <a:rPr lang="en-US" sz="1800" dirty="0">
                <a:latin typeface="Courier" pitchFamily="49" charset="0"/>
              </a:rPr>
              <a:t>template &lt;class T&gt; </a:t>
            </a:r>
            <a:endParaRPr lang="en-US" sz="1800" dirty="0" smtClean="0">
              <a:latin typeface="Courier" pitchFamily="49" charset="0"/>
            </a:endParaRPr>
          </a:p>
          <a:p>
            <a:pPr>
              <a:buNone/>
            </a:pPr>
            <a:r>
              <a:rPr lang="en-US" sz="1800" dirty="0" smtClean="0">
                <a:latin typeface="Courier" pitchFamily="49" charset="0"/>
              </a:rPr>
              <a:t>void BINARY_TREE&lt;T&gt;::NLR(</a:t>
            </a:r>
            <a:r>
              <a:rPr lang="en-US" sz="1800" dirty="0" err="1" smtClean="0">
                <a:latin typeface="Courier" pitchFamily="49" charset="0"/>
              </a:rPr>
              <a:t>TreeNode</a:t>
            </a:r>
            <a:r>
              <a:rPr lang="en-US" sz="1800" dirty="0" smtClean="0">
                <a:latin typeface="Courier" pitchFamily="49" charset="0"/>
              </a:rPr>
              <a:t> *p)</a:t>
            </a:r>
          </a:p>
          <a:p>
            <a:pPr>
              <a:buFont typeface="Wingdings" pitchFamily="2" charset="2"/>
              <a:buNone/>
            </a:pPr>
            <a:r>
              <a:rPr lang="en-US" sz="1800" dirty="0" smtClean="0">
                <a:latin typeface="Courier" pitchFamily="49" charset="0"/>
              </a:rPr>
              <a:t>{</a:t>
            </a:r>
          </a:p>
          <a:p>
            <a:pPr>
              <a:buFont typeface="Wingdings" pitchFamily="2" charset="2"/>
              <a:buNone/>
            </a:pPr>
            <a:r>
              <a:rPr lang="en-US" sz="1800" dirty="0" smtClean="0">
                <a:latin typeface="Courier" pitchFamily="49" charset="0"/>
              </a:rPr>
              <a:t>	if (</a:t>
            </a:r>
            <a:r>
              <a:rPr lang="en-US" sz="1800" dirty="0">
                <a:latin typeface="Courier" pitchFamily="49" charset="0"/>
              </a:rPr>
              <a:t>p</a:t>
            </a:r>
            <a:r>
              <a:rPr lang="en-US" sz="1800" dirty="0" smtClean="0">
                <a:latin typeface="Courier" pitchFamily="49" charset="0"/>
              </a:rPr>
              <a:t>==NULL) return;</a:t>
            </a:r>
          </a:p>
          <a:p>
            <a:pPr>
              <a:buFont typeface="Wingdings" pitchFamily="2" charset="2"/>
              <a:buNone/>
            </a:pPr>
            <a:r>
              <a:rPr lang="en-US" sz="1800" dirty="0" smtClean="0">
                <a:solidFill>
                  <a:srgbClr val="FF3300"/>
                </a:solidFill>
                <a:latin typeface="Courier" pitchFamily="49" charset="0"/>
              </a:rPr>
              <a:t>	</a:t>
            </a:r>
            <a:r>
              <a:rPr lang="ja-JP" altLang="en-US" sz="1800" dirty="0" smtClean="0">
                <a:solidFill>
                  <a:srgbClr val="FF3300"/>
                </a:solidFill>
                <a:latin typeface="Courier" pitchFamily="49" charset="0"/>
              </a:rPr>
              <a:t>“</a:t>
            </a:r>
            <a:r>
              <a:rPr lang="en-US" altLang="ja-JP" sz="1800" dirty="0" err="1" smtClean="0">
                <a:solidFill>
                  <a:srgbClr val="FF3300"/>
                </a:solidFill>
                <a:latin typeface="Courier" pitchFamily="49" charset="0"/>
              </a:rPr>
              <a:t>Xử</a:t>
            </a:r>
            <a:r>
              <a:rPr lang="en-US" altLang="ja-JP" sz="1800" dirty="0" smtClean="0">
                <a:solidFill>
                  <a:srgbClr val="FF3300"/>
                </a:solidFill>
                <a:latin typeface="Courier" pitchFamily="49" charset="0"/>
              </a:rPr>
              <a:t> </a:t>
            </a:r>
            <a:r>
              <a:rPr lang="en-US" altLang="ja-JP" sz="1800" dirty="0" err="1" smtClean="0">
                <a:solidFill>
                  <a:srgbClr val="FF3300"/>
                </a:solidFill>
                <a:latin typeface="Courier" pitchFamily="49" charset="0"/>
              </a:rPr>
              <a:t>lý</a:t>
            </a:r>
            <a:r>
              <a:rPr lang="en-US" altLang="ja-JP" sz="1800" dirty="0" smtClean="0">
                <a:solidFill>
                  <a:srgbClr val="FF3300"/>
                </a:solidFill>
                <a:latin typeface="Courier" pitchFamily="49" charset="0"/>
              </a:rPr>
              <a:t> </a:t>
            </a:r>
            <a:r>
              <a:rPr lang="en-US" altLang="ja-JP" sz="1800" dirty="0" err="1" smtClean="0">
                <a:solidFill>
                  <a:srgbClr val="FF3300"/>
                </a:solidFill>
                <a:latin typeface="Courier" pitchFamily="49" charset="0"/>
              </a:rPr>
              <a:t>nút</a:t>
            </a:r>
            <a:r>
              <a:rPr lang="en-US" altLang="ja-JP" sz="1800" dirty="0" smtClean="0">
                <a:solidFill>
                  <a:srgbClr val="FF3300"/>
                </a:solidFill>
                <a:latin typeface="Courier" pitchFamily="49" charset="0"/>
              </a:rPr>
              <a:t> </a:t>
            </a:r>
            <a:r>
              <a:rPr lang="en-US" altLang="ja-JP" sz="1800" dirty="0" err="1" smtClean="0">
                <a:solidFill>
                  <a:srgbClr val="FF3300"/>
                </a:solidFill>
                <a:latin typeface="Courier" pitchFamily="49" charset="0"/>
              </a:rPr>
              <a:t>gốc</a:t>
            </a:r>
            <a:r>
              <a:rPr lang="en-US" altLang="ja-JP" sz="1800" dirty="0" smtClean="0">
                <a:solidFill>
                  <a:srgbClr val="FF3300"/>
                </a:solidFill>
                <a:latin typeface="Courier" pitchFamily="49" charset="0"/>
              </a:rPr>
              <a:t> </a:t>
            </a:r>
            <a:r>
              <a:rPr lang="en-US" altLang="ja-JP" sz="1800" dirty="0">
                <a:solidFill>
                  <a:srgbClr val="FF3300"/>
                </a:solidFill>
                <a:latin typeface="Courier" pitchFamily="49" charset="0"/>
              </a:rPr>
              <a:t>p</a:t>
            </a:r>
            <a:r>
              <a:rPr lang="ja-JP" altLang="en-US" sz="1800" dirty="0" smtClean="0">
                <a:solidFill>
                  <a:srgbClr val="FF3300"/>
                </a:solidFill>
                <a:latin typeface="Courier" pitchFamily="49" charset="0"/>
              </a:rPr>
              <a:t>”</a:t>
            </a:r>
            <a:endParaRPr lang="en-US" altLang="ja-JP" sz="1800" dirty="0" smtClean="0">
              <a:solidFill>
                <a:srgbClr val="FF3300"/>
              </a:solidFill>
              <a:latin typeface="Courier" pitchFamily="49" charset="0"/>
            </a:endParaRPr>
          </a:p>
          <a:p>
            <a:pPr>
              <a:buFont typeface="Wingdings" pitchFamily="2" charset="2"/>
              <a:buNone/>
            </a:pPr>
            <a:r>
              <a:rPr lang="en-US" sz="1800" dirty="0" smtClean="0">
                <a:latin typeface="Courier" pitchFamily="49" charset="0"/>
              </a:rPr>
              <a:t>	NLR(p-&gt;</a:t>
            </a:r>
            <a:r>
              <a:rPr lang="en-US" sz="1800" dirty="0">
                <a:latin typeface="Courier" pitchFamily="49" charset="0"/>
              </a:rPr>
              <a:t>l</a:t>
            </a:r>
            <a:r>
              <a:rPr lang="en-US" sz="1800" dirty="0" smtClean="0">
                <a:latin typeface="Courier" pitchFamily="49" charset="0"/>
              </a:rPr>
              <a:t>eft);</a:t>
            </a:r>
          </a:p>
          <a:p>
            <a:pPr>
              <a:buFont typeface="Wingdings" pitchFamily="2" charset="2"/>
              <a:buNone/>
            </a:pPr>
            <a:r>
              <a:rPr lang="en-US" sz="1800" dirty="0" smtClean="0">
                <a:latin typeface="Courier" pitchFamily="49" charset="0"/>
              </a:rPr>
              <a:t>	NLR(p-&gt;</a:t>
            </a:r>
            <a:r>
              <a:rPr lang="en-US" sz="1800" dirty="0">
                <a:latin typeface="Courier" pitchFamily="49" charset="0"/>
              </a:rPr>
              <a:t>r</a:t>
            </a:r>
            <a:r>
              <a:rPr lang="en-US" sz="1800" dirty="0" smtClean="0">
                <a:latin typeface="Courier" pitchFamily="49" charset="0"/>
              </a:rPr>
              <a:t>ight);</a:t>
            </a:r>
          </a:p>
          <a:p>
            <a:pPr>
              <a:buFont typeface="Wingdings" pitchFamily="2" charset="2"/>
              <a:buNone/>
            </a:pPr>
            <a:r>
              <a:rPr lang="en-US" sz="1800" dirty="0" smtClean="0">
                <a:latin typeface="Courier" pitchFamily="49" charset="0"/>
              </a:rPr>
              <a:t>}</a:t>
            </a:r>
          </a:p>
          <a:p>
            <a:endParaRPr lang="en-US" sz="1800" dirty="0" smtClean="0"/>
          </a:p>
        </p:txBody>
      </p:sp>
      <p:pic>
        <p:nvPicPr>
          <p:cNvPr id="102407"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2600" y="1600200"/>
            <a:ext cx="3297238"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75451B44-6968-4EBC-9197-B26CC689E4E2}" type="slidenum">
              <a:rPr lang="en-US" sz="1000" smtClean="0">
                <a:latin typeface="Verdana" pitchFamily="34" charset="0"/>
              </a:rPr>
              <a:pPr eaLnBrk="1" hangingPunct="1"/>
              <a:t>82</a:t>
            </a:fld>
            <a:endParaRPr lang="en-US" sz="1000" dirty="0" smtClean="0">
              <a:latin typeface="Verdana" pitchFamily="34" charset="0"/>
            </a:endParaRPr>
          </a:p>
        </p:txBody>
      </p:sp>
      <p:sp>
        <p:nvSpPr>
          <p:cNvPr id="103427"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03428"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03429" name="Rectangle 2"/>
          <p:cNvSpPr>
            <a:spLocks noGrp="1" noChangeArrowheads="1"/>
          </p:cNvSpPr>
          <p:nvPr>
            <p:ph type="title"/>
          </p:nvPr>
        </p:nvSpPr>
        <p:spPr>
          <a:xfrm>
            <a:off x="1371600" y="233363"/>
            <a:ext cx="7391400" cy="563562"/>
          </a:xfrm>
        </p:spPr>
        <p:txBody>
          <a:bodyPr/>
          <a:lstStyle/>
          <a:p>
            <a:r>
              <a:rPr lang="en-US" dirty="0" err="1"/>
              <a:t>Duyệt</a:t>
            </a:r>
            <a:r>
              <a:rPr lang="en-US" dirty="0"/>
              <a:t> </a:t>
            </a:r>
            <a:r>
              <a:rPr lang="en-US" dirty="0" err="1"/>
              <a:t>cây</a:t>
            </a:r>
            <a:r>
              <a:rPr lang="en-US" dirty="0"/>
              <a:t> </a:t>
            </a:r>
            <a:r>
              <a:rPr lang="en-US" dirty="0" smtClean="0"/>
              <a:t>(3)</a:t>
            </a:r>
          </a:p>
        </p:txBody>
      </p:sp>
      <p:pic>
        <p:nvPicPr>
          <p:cNvPr id="10343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371600"/>
            <a:ext cx="5562600" cy="493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31" name="Rectangle 5"/>
          <p:cNvSpPr>
            <a:spLocks noGrp="1" noChangeArrowheads="1"/>
          </p:cNvSpPr>
          <p:nvPr>
            <p:ph type="body" idx="1"/>
          </p:nvPr>
        </p:nvSpPr>
        <p:spPr>
          <a:xfrm>
            <a:off x="6248400" y="5410200"/>
            <a:ext cx="2819400" cy="685800"/>
          </a:xfrm>
          <a:noFill/>
        </p:spPr>
        <p:txBody>
          <a:bodyPr lIns="90488" tIns="44450" rIns="90488" bIns="44450"/>
          <a:lstStyle/>
          <a:p>
            <a:pPr algn="ctr">
              <a:lnSpc>
                <a:spcPct val="80000"/>
              </a:lnSpc>
              <a:buFont typeface="Wingdings" pitchFamily="2" charset="2"/>
              <a:buNone/>
            </a:pPr>
            <a:r>
              <a:rPr lang="en-US" sz="2000" dirty="0" smtClean="0"/>
              <a:t>Minh </a:t>
            </a:r>
            <a:r>
              <a:rPr lang="en-US" sz="2000" dirty="0" err="1" smtClean="0"/>
              <a:t>họa</a:t>
            </a:r>
            <a:r>
              <a:rPr lang="en-US" sz="2000" dirty="0" smtClean="0"/>
              <a:t> </a:t>
            </a:r>
            <a:r>
              <a:rPr lang="en-US" sz="2000" dirty="0" err="1" smtClean="0"/>
              <a:t>cách</a:t>
            </a:r>
            <a:endParaRPr lang="en-US" sz="2000" dirty="0" smtClean="0"/>
          </a:p>
          <a:p>
            <a:pPr algn="ctr">
              <a:lnSpc>
                <a:spcPct val="80000"/>
              </a:lnSpc>
              <a:buFont typeface="Wingdings" pitchFamily="2" charset="2"/>
              <a:buNone/>
            </a:pPr>
            <a:r>
              <a:rPr lang="en-US" sz="2000" dirty="0" err="1" smtClean="0"/>
              <a:t>duyệt</a:t>
            </a:r>
            <a:r>
              <a:rPr lang="en-US" sz="2000" dirty="0" smtClean="0"/>
              <a:t> </a:t>
            </a:r>
            <a:r>
              <a:rPr lang="ja-JP" altLang="en-US" sz="2000" dirty="0" smtClean="0"/>
              <a:t>“</a:t>
            </a:r>
            <a:r>
              <a:rPr lang="en-US" altLang="ja-JP" sz="2000" dirty="0" err="1" smtClean="0"/>
              <a:t>gốc</a:t>
            </a:r>
            <a:r>
              <a:rPr lang="en-US" altLang="ja-JP" sz="2000" dirty="0" smtClean="0"/>
              <a:t> </a:t>
            </a:r>
            <a:r>
              <a:rPr lang="en-US" altLang="ja-JP" sz="2000" dirty="0" err="1" smtClean="0"/>
              <a:t>trước</a:t>
            </a:r>
            <a:r>
              <a:rPr lang="ja-JP" altLang="en-US" sz="2000" dirty="0" smtClean="0"/>
              <a:t>”</a:t>
            </a:r>
            <a:endParaRPr lang="en-US" sz="2000" dirty="0" smtClean="0"/>
          </a:p>
        </p:txBody>
      </p:sp>
    </p:spTree>
  </p:cSld>
  <p:clrMapOvr>
    <a:masterClrMapping/>
  </p:clrMapOvr>
  <p:transition>
    <p:strips dir="ru"/>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0CD6802D-3C9D-4134-93DA-111E5E25C2FF}" type="slidenum">
              <a:rPr lang="en-US" sz="1000" smtClean="0">
                <a:latin typeface="Verdana" pitchFamily="34" charset="0"/>
              </a:rPr>
              <a:pPr eaLnBrk="1" hangingPunct="1"/>
              <a:t>83</a:t>
            </a:fld>
            <a:endParaRPr lang="en-US" sz="1000" dirty="0" smtClean="0">
              <a:latin typeface="Verdana" pitchFamily="34" charset="0"/>
            </a:endParaRPr>
          </a:p>
        </p:txBody>
      </p:sp>
      <p:sp>
        <p:nvSpPr>
          <p:cNvPr id="104451"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04452"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04453" name="Rectangle 2"/>
          <p:cNvSpPr>
            <a:spLocks noGrp="1" noChangeArrowheads="1"/>
          </p:cNvSpPr>
          <p:nvPr>
            <p:ph type="title"/>
          </p:nvPr>
        </p:nvSpPr>
        <p:spPr>
          <a:xfrm>
            <a:off x="1371600" y="233363"/>
            <a:ext cx="7391400" cy="563562"/>
          </a:xfrm>
        </p:spPr>
        <p:txBody>
          <a:bodyPr/>
          <a:lstStyle/>
          <a:p>
            <a:r>
              <a:rPr lang="en-US" dirty="0" err="1"/>
              <a:t>Duyệt</a:t>
            </a:r>
            <a:r>
              <a:rPr lang="en-US" dirty="0"/>
              <a:t> </a:t>
            </a:r>
            <a:r>
              <a:rPr lang="en-US" dirty="0" err="1"/>
              <a:t>cây</a:t>
            </a:r>
            <a:r>
              <a:rPr lang="en-US" dirty="0"/>
              <a:t> </a:t>
            </a:r>
            <a:r>
              <a:rPr lang="en-US" dirty="0" smtClean="0"/>
              <a:t>(4)</a:t>
            </a:r>
          </a:p>
        </p:txBody>
      </p:sp>
      <p:sp>
        <p:nvSpPr>
          <p:cNvPr id="104454" name="Rectangle 3"/>
          <p:cNvSpPr>
            <a:spLocks noGrp="1" noChangeArrowheads="1"/>
          </p:cNvSpPr>
          <p:nvPr>
            <p:ph type="body" idx="1"/>
          </p:nvPr>
        </p:nvSpPr>
        <p:spPr/>
        <p:txBody>
          <a:bodyPr/>
          <a:lstStyle/>
          <a:p>
            <a:r>
              <a:rPr lang="en-US" sz="1800" dirty="0" err="1" smtClean="0"/>
              <a:t>Duyệt</a:t>
            </a:r>
            <a:r>
              <a:rPr lang="en-US" sz="1800" dirty="0" smtClean="0"/>
              <a:t> </a:t>
            </a:r>
            <a:r>
              <a:rPr lang="en-US" sz="1800" dirty="0" err="1" smtClean="0"/>
              <a:t>gốc</a:t>
            </a:r>
            <a:r>
              <a:rPr lang="en-US" sz="1800" dirty="0" smtClean="0"/>
              <a:t> </a:t>
            </a:r>
            <a:r>
              <a:rPr lang="en-US" sz="1800" dirty="0" err="1" smtClean="0"/>
              <a:t>giữa</a:t>
            </a:r>
            <a:r>
              <a:rPr lang="en-US" sz="1800" dirty="0" smtClean="0"/>
              <a:t> (In-Order)  - LNR</a:t>
            </a:r>
          </a:p>
          <a:p>
            <a:pPr>
              <a:buNone/>
            </a:pPr>
            <a:endParaRPr lang="en-US" sz="1800" dirty="0"/>
          </a:p>
          <a:p>
            <a:pPr>
              <a:buNone/>
            </a:pPr>
            <a:r>
              <a:rPr lang="en-US" sz="1800" dirty="0">
                <a:latin typeface="Courier" pitchFamily="49" charset="0"/>
              </a:rPr>
              <a:t>template &lt;class T&gt; </a:t>
            </a:r>
          </a:p>
          <a:p>
            <a:pPr>
              <a:buNone/>
            </a:pPr>
            <a:r>
              <a:rPr lang="en-US" sz="1800" dirty="0">
                <a:latin typeface="Courier" pitchFamily="49" charset="0"/>
              </a:rPr>
              <a:t>void BINARY_TREE&lt;T</a:t>
            </a:r>
            <a:r>
              <a:rPr lang="en-US" sz="1800" dirty="0" smtClean="0">
                <a:latin typeface="Courier" pitchFamily="49" charset="0"/>
              </a:rPr>
              <a:t>&gt;::LNR(</a:t>
            </a:r>
            <a:r>
              <a:rPr lang="en-US" sz="1800" dirty="0" err="1" smtClean="0">
                <a:latin typeface="Courier" pitchFamily="49" charset="0"/>
              </a:rPr>
              <a:t>TreeNode</a:t>
            </a:r>
            <a:r>
              <a:rPr lang="en-US" sz="1800" dirty="0" smtClean="0">
                <a:latin typeface="Courier" pitchFamily="49" charset="0"/>
              </a:rPr>
              <a:t> </a:t>
            </a:r>
            <a:r>
              <a:rPr lang="en-US" sz="1800" dirty="0">
                <a:latin typeface="Courier" pitchFamily="49" charset="0"/>
              </a:rPr>
              <a:t>*p)</a:t>
            </a:r>
          </a:p>
          <a:p>
            <a:pPr>
              <a:buNone/>
            </a:pPr>
            <a:r>
              <a:rPr lang="en-US" sz="1800" dirty="0">
                <a:latin typeface="Courier" pitchFamily="49" charset="0"/>
              </a:rPr>
              <a:t>{</a:t>
            </a:r>
          </a:p>
          <a:p>
            <a:pPr>
              <a:buNone/>
            </a:pPr>
            <a:r>
              <a:rPr lang="en-US" sz="1800" dirty="0">
                <a:latin typeface="Courier" pitchFamily="49" charset="0"/>
              </a:rPr>
              <a:t>	if (p==NULL) return;</a:t>
            </a:r>
          </a:p>
          <a:p>
            <a:pPr>
              <a:buNone/>
            </a:pPr>
            <a:r>
              <a:rPr lang="en-US" sz="1800" dirty="0">
                <a:solidFill>
                  <a:srgbClr val="FF3300"/>
                </a:solidFill>
                <a:latin typeface="Courier" pitchFamily="49" charset="0"/>
              </a:rPr>
              <a:t>	</a:t>
            </a:r>
            <a:r>
              <a:rPr lang="en-US" sz="1800" dirty="0" smtClean="0">
                <a:latin typeface="Courier" pitchFamily="49" charset="0"/>
              </a:rPr>
              <a:t>LNR(p-</a:t>
            </a:r>
            <a:r>
              <a:rPr lang="en-US" sz="1800" dirty="0">
                <a:latin typeface="Courier" pitchFamily="49" charset="0"/>
              </a:rPr>
              <a:t>&gt;left</a:t>
            </a:r>
            <a:r>
              <a:rPr lang="en-US" sz="1800" dirty="0" smtClean="0">
                <a:latin typeface="Courier" pitchFamily="49" charset="0"/>
              </a:rPr>
              <a:t>);</a:t>
            </a:r>
            <a:endParaRPr lang="en-US" sz="1800" dirty="0" smtClean="0">
              <a:solidFill>
                <a:srgbClr val="FF3300"/>
              </a:solidFill>
              <a:latin typeface="Courier" pitchFamily="49" charset="0"/>
            </a:endParaRPr>
          </a:p>
          <a:p>
            <a:pPr>
              <a:buNone/>
            </a:pPr>
            <a:r>
              <a:rPr lang="en-US" altLang="ja-JP" sz="1800" dirty="0">
                <a:solidFill>
                  <a:srgbClr val="FF3300"/>
                </a:solidFill>
                <a:latin typeface="Courier" pitchFamily="49" charset="0"/>
              </a:rPr>
              <a:t>	</a:t>
            </a:r>
            <a:r>
              <a:rPr lang="ja-JP" altLang="en-US" sz="1800" dirty="0" smtClean="0">
                <a:solidFill>
                  <a:srgbClr val="FF3300"/>
                </a:solidFill>
                <a:latin typeface="Courier" pitchFamily="49" charset="0"/>
              </a:rPr>
              <a:t>“</a:t>
            </a:r>
            <a:r>
              <a:rPr lang="en-US" altLang="ja-JP" sz="1800" dirty="0" err="1">
                <a:solidFill>
                  <a:srgbClr val="FF3300"/>
                </a:solidFill>
                <a:latin typeface="Courier" pitchFamily="49" charset="0"/>
              </a:rPr>
              <a:t>Xử</a:t>
            </a:r>
            <a:r>
              <a:rPr lang="en-US" altLang="ja-JP" sz="1800" dirty="0">
                <a:solidFill>
                  <a:srgbClr val="FF3300"/>
                </a:solidFill>
                <a:latin typeface="Courier" pitchFamily="49" charset="0"/>
              </a:rPr>
              <a:t> </a:t>
            </a:r>
            <a:r>
              <a:rPr lang="en-US" altLang="ja-JP" sz="1800" dirty="0" err="1">
                <a:solidFill>
                  <a:srgbClr val="FF3300"/>
                </a:solidFill>
                <a:latin typeface="Courier" pitchFamily="49" charset="0"/>
              </a:rPr>
              <a:t>lý</a:t>
            </a:r>
            <a:r>
              <a:rPr lang="en-US" altLang="ja-JP" sz="1800" dirty="0">
                <a:solidFill>
                  <a:srgbClr val="FF3300"/>
                </a:solidFill>
                <a:latin typeface="Courier" pitchFamily="49" charset="0"/>
              </a:rPr>
              <a:t> </a:t>
            </a:r>
            <a:r>
              <a:rPr lang="en-US" altLang="ja-JP" sz="1800" dirty="0" err="1">
                <a:solidFill>
                  <a:srgbClr val="FF3300"/>
                </a:solidFill>
                <a:latin typeface="Courier" pitchFamily="49" charset="0"/>
              </a:rPr>
              <a:t>nút</a:t>
            </a:r>
            <a:r>
              <a:rPr lang="en-US" altLang="ja-JP" sz="1800" dirty="0">
                <a:solidFill>
                  <a:srgbClr val="FF3300"/>
                </a:solidFill>
                <a:latin typeface="Courier" pitchFamily="49" charset="0"/>
              </a:rPr>
              <a:t> </a:t>
            </a:r>
            <a:r>
              <a:rPr lang="en-US" altLang="ja-JP" sz="1800" dirty="0" err="1">
                <a:solidFill>
                  <a:srgbClr val="FF3300"/>
                </a:solidFill>
                <a:latin typeface="Courier" pitchFamily="49" charset="0"/>
              </a:rPr>
              <a:t>gốc</a:t>
            </a:r>
            <a:r>
              <a:rPr lang="en-US" altLang="ja-JP" sz="1800" dirty="0">
                <a:solidFill>
                  <a:srgbClr val="FF3300"/>
                </a:solidFill>
                <a:latin typeface="Courier" pitchFamily="49" charset="0"/>
              </a:rPr>
              <a:t> p</a:t>
            </a:r>
            <a:r>
              <a:rPr lang="ja-JP" altLang="en-US" sz="1800" dirty="0">
                <a:solidFill>
                  <a:srgbClr val="FF3300"/>
                </a:solidFill>
                <a:latin typeface="Courier" pitchFamily="49" charset="0"/>
              </a:rPr>
              <a:t>”</a:t>
            </a:r>
            <a:endParaRPr lang="en-US" altLang="ja-JP" sz="1800" dirty="0">
              <a:solidFill>
                <a:srgbClr val="FF3300"/>
              </a:solidFill>
              <a:latin typeface="Courier" pitchFamily="49" charset="0"/>
            </a:endParaRPr>
          </a:p>
          <a:p>
            <a:pPr>
              <a:buNone/>
            </a:pPr>
            <a:r>
              <a:rPr lang="en-US" sz="1800" dirty="0">
                <a:latin typeface="Courier" pitchFamily="49" charset="0"/>
              </a:rPr>
              <a:t>	</a:t>
            </a:r>
            <a:r>
              <a:rPr lang="en-US" sz="1800" dirty="0" smtClean="0">
                <a:latin typeface="Courier" pitchFamily="49" charset="0"/>
              </a:rPr>
              <a:t>LNR(p-</a:t>
            </a:r>
            <a:r>
              <a:rPr lang="en-US" sz="1800" dirty="0">
                <a:latin typeface="Courier" pitchFamily="49" charset="0"/>
              </a:rPr>
              <a:t>&gt;right);</a:t>
            </a:r>
          </a:p>
          <a:p>
            <a:pPr>
              <a:buNone/>
            </a:pPr>
            <a:r>
              <a:rPr lang="en-US" sz="1800" dirty="0">
                <a:latin typeface="Courier" pitchFamily="49" charset="0"/>
              </a:rPr>
              <a:t>}</a:t>
            </a:r>
          </a:p>
          <a:p>
            <a:endParaRPr lang="en-US" sz="1800" dirty="0"/>
          </a:p>
        </p:txBody>
      </p:sp>
      <p:pic>
        <p:nvPicPr>
          <p:cNvPr id="10445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350" y="1682750"/>
            <a:ext cx="3321050" cy="456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AC8EAAFB-AA2E-4B2D-B589-43BB8A6C9724}" type="slidenum">
              <a:rPr lang="en-US" sz="1000" smtClean="0">
                <a:latin typeface="Verdana" pitchFamily="34" charset="0"/>
              </a:rPr>
              <a:pPr eaLnBrk="1" hangingPunct="1"/>
              <a:t>84</a:t>
            </a:fld>
            <a:endParaRPr lang="en-US" sz="1000" dirty="0" smtClean="0">
              <a:latin typeface="Verdana" pitchFamily="34" charset="0"/>
            </a:endParaRPr>
          </a:p>
        </p:txBody>
      </p:sp>
      <p:sp>
        <p:nvSpPr>
          <p:cNvPr id="105475"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05476"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05477" name="Rectangle 2"/>
          <p:cNvSpPr>
            <a:spLocks noGrp="1" noChangeArrowheads="1"/>
          </p:cNvSpPr>
          <p:nvPr>
            <p:ph type="title"/>
          </p:nvPr>
        </p:nvSpPr>
        <p:spPr>
          <a:xfrm>
            <a:off x="1371600" y="233363"/>
            <a:ext cx="7467600" cy="563562"/>
          </a:xfrm>
        </p:spPr>
        <p:txBody>
          <a:bodyPr/>
          <a:lstStyle/>
          <a:p>
            <a:r>
              <a:rPr lang="en-US" dirty="0" err="1"/>
              <a:t>Duyệt</a:t>
            </a:r>
            <a:r>
              <a:rPr lang="en-US" dirty="0"/>
              <a:t> </a:t>
            </a:r>
            <a:r>
              <a:rPr lang="en-US" dirty="0" err="1"/>
              <a:t>cây</a:t>
            </a:r>
            <a:r>
              <a:rPr lang="en-US" dirty="0"/>
              <a:t> </a:t>
            </a:r>
            <a:r>
              <a:rPr lang="en-US" dirty="0" smtClean="0"/>
              <a:t>(5)</a:t>
            </a:r>
          </a:p>
        </p:txBody>
      </p:sp>
      <p:sp>
        <p:nvSpPr>
          <p:cNvPr id="105478" name="Rectangle 3"/>
          <p:cNvSpPr>
            <a:spLocks noGrp="1" noChangeArrowheads="1"/>
          </p:cNvSpPr>
          <p:nvPr>
            <p:ph type="body" idx="1"/>
          </p:nvPr>
        </p:nvSpPr>
        <p:spPr/>
        <p:txBody>
          <a:bodyPr/>
          <a:lstStyle/>
          <a:p>
            <a:r>
              <a:rPr lang="en-US" sz="1800" dirty="0" err="1" smtClean="0"/>
              <a:t>Duyệt</a:t>
            </a:r>
            <a:r>
              <a:rPr lang="en-US" sz="1800" dirty="0" smtClean="0"/>
              <a:t> </a:t>
            </a:r>
            <a:r>
              <a:rPr lang="en-US" sz="1800" dirty="0" err="1" smtClean="0"/>
              <a:t>gốc</a:t>
            </a:r>
            <a:r>
              <a:rPr lang="en-US" sz="1800" dirty="0" smtClean="0"/>
              <a:t> </a:t>
            </a:r>
            <a:r>
              <a:rPr lang="en-US" sz="1800" dirty="0" err="1" smtClean="0"/>
              <a:t>sau</a:t>
            </a:r>
            <a:r>
              <a:rPr lang="en-US" sz="1800" dirty="0" smtClean="0"/>
              <a:t> (Post-Order) - LRN</a:t>
            </a:r>
          </a:p>
          <a:p>
            <a:pPr marL="0" indent="0">
              <a:buNone/>
            </a:pPr>
            <a:endParaRPr lang="en-US" sz="1800" dirty="0" smtClean="0"/>
          </a:p>
          <a:p>
            <a:pPr>
              <a:buNone/>
            </a:pPr>
            <a:r>
              <a:rPr lang="en-US" sz="1800" dirty="0">
                <a:latin typeface="Courier" pitchFamily="49" charset="0"/>
              </a:rPr>
              <a:t>template &lt;class T&gt; </a:t>
            </a:r>
          </a:p>
          <a:p>
            <a:pPr>
              <a:buNone/>
            </a:pPr>
            <a:r>
              <a:rPr lang="en-US" sz="1800" dirty="0">
                <a:latin typeface="Courier" pitchFamily="49" charset="0"/>
              </a:rPr>
              <a:t>void BINARY_TREE&lt;T&gt;::</a:t>
            </a:r>
            <a:r>
              <a:rPr lang="en-US" sz="1800" dirty="0" smtClean="0">
                <a:latin typeface="Courier" pitchFamily="49" charset="0"/>
              </a:rPr>
              <a:t>LRN(</a:t>
            </a:r>
            <a:r>
              <a:rPr lang="en-US" sz="1800" dirty="0" err="1" smtClean="0">
                <a:latin typeface="Courier" pitchFamily="49" charset="0"/>
              </a:rPr>
              <a:t>TreeNode</a:t>
            </a:r>
            <a:r>
              <a:rPr lang="en-US" sz="1800" dirty="0" smtClean="0">
                <a:latin typeface="Courier" pitchFamily="49" charset="0"/>
              </a:rPr>
              <a:t> </a:t>
            </a:r>
            <a:r>
              <a:rPr lang="en-US" sz="1800" dirty="0">
                <a:latin typeface="Courier" pitchFamily="49" charset="0"/>
              </a:rPr>
              <a:t>*p)</a:t>
            </a:r>
          </a:p>
          <a:p>
            <a:pPr>
              <a:buNone/>
            </a:pPr>
            <a:r>
              <a:rPr lang="en-US" sz="1800" dirty="0">
                <a:latin typeface="Courier" pitchFamily="49" charset="0"/>
              </a:rPr>
              <a:t>{</a:t>
            </a:r>
          </a:p>
          <a:p>
            <a:pPr>
              <a:buNone/>
            </a:pPr>
            <a:r>
              <a:rPr lang="en-US" sz="1800" dirty="0">
                <a:latin typeface="Courier" pitchFamily="49" charset="0"/>
              </a:rPr>
              <a:t>	if (p==NULL) return;</a:t>
            </a:r>
          </a:p>
          <a:p>
            <a:pPr>
              <a:buNone/>
            </a:pPr>
            <a:r>
              <a:rPr lang="en-US" sz="1800" dirty="0">
                <a:solidFill>
                  <a:srgbClr val="FF3300"/>
                </a:solidFill>
                <a:latin typeface="Courier" pitchFamily="49" charset="0"/>
              </a:rPr>
              <a:t>	</a:t>
            </a:r>
            <a:r>
              <a:rPr lang="en-US" sz="1800" dirty="0" smtClean="0">
                <a:latin typeface="Courier" pitchFamily="49" charset="0"/>
              </a:rPr>
              <a:t>LRN(p-</a:t>
            </a:r>
            <a:r>
              <a:rPr lang="en-US" sz="1800" dirty="0">
                <a:latin typeface="Courier" pitchFamily="49" charset="0"/>
              </a:rPr>
              <a:t>&gt;left);</a:t>
            </a:r>
            <a:endParaRPr lang="en-US" sz="1800" dirty="0">
              <a:solidFill>
                <a:srgbClr val="FF3300"/>
              </a:solidFill>
              <a:latin typeface="Courier" pitchFamily="49" charset="0"/>
            </a:endParaRPr>
          </a:p>
          <a:p>
            <a:pPr>
              <a:buNone/>
            </a:pPr>
            <a:r>
              <a:rPr lang="en-US" altLang="ja-JP" sz="1800" dirty="0">
                <a:solidFill>
                  <a:srgbClr val="FF3300"/>
                </a:solidFill>
                <a:latin typeface="Courier" pitchFamily="49" charset="0"/>
              </a:rPr>
              <a:t>	</a:t>
            </a:r>
            <a:r>
              <a:rPr lang="en-US" sz="1800" dirty="0" smtClean="0">
                <a:latin typeface="Courier" pitchFamily="49" charset="0"/>
              </a:rPr>
              <a:t>LRN(p-</a:t>
            </a:r>
            <a:r>
              <a:rPr lang="en-US" sz="1800" dirty="0">
                <a:latin typeface="Courier" pitchFamily="49" charset="0"/>
              </a:rPr>
              <a:t>&gt;right);</a:t>
            </a:r>
          </a:p>
          <a:p>
            <a:pPr>
              <a:buNone/>
            </a:pPr>
            <a:r>
              <a:rPr lang="en-US" altLang="ja-JP" sz="1800" dirty="0" smtClean="0">
                <a:solidFill>
                  <a:srgbClr val="FF3300"/>
                </a:solidFill>
                <a:latin typeface="Courier" pitchFamily="49" charset="0"/>
              </a:rPr>
              <a:t>	</a:t>
            </a:r>
            <a:r>
              <a:rPr lang="ja-JP" altLang="en-US" sz="1800" dirty="0" smtClean="0">
                <a:solidFill>
                  <a:srgbClr val="FF3300"/>
                </a:solidFill>
                <a:latin typeface="Courier" pitchFamily="49" charset="0"/>
              </a:rPr>
              <a:t>“</a:t>
            </a:r>
            <a:r>
              <a:rPr lang="en-US" altLang="ja-JP" sz="1800" dirty="0" err="1">
                <a:solidFill>
                  <a:srgbClr val="FF3300"/>
                </a:solidFill>
                <a:latin typeface="Courier" pitchFamily="49" charset="0"/>
              </a:rPr>
              <a:t>Xử</a:t>
            </a:r>
            <a:r>
              <a:rPr lang="en-US" altLang="ja-JP" sz="1800" dirty="0">
                <a:solidFill>
                  <a:srgbClr val="FF3300"/>
                </a:solidFill>
                <a:latin typeface="Courier" pitchFamily="49" charset="0"/>
              </a:rPr>
              <a:t> </a:t>
            </a:r>
            <a:r>
              <a:rPr lang="en-US" altLang="ja-JP" sz="1800" dirty="0" err="1">
                <a:solidFill>
                  <a:srgbClr val="FF3300"/>
                </a:solidFill>
                <a:latin typeface="Courier" pitchFamily="49" charset="0"/>
              </a:rPr>
              <a:t>lý</a:t>
            </a:r>
            <a:r>
              <a:rPr lang="en-US" altLang="ja-JP" sz="1800" dirty="0">
                <a:solidFill>
                  <a:srgbClr val="FF3300"/>
                </a:solidFill>
                <a:latin typeface="Courier" pitchFamily="49" charset="0"/>
              </a:rPr>
              <a:t> </a:t>
            </a:r>
            <a:r>
              <a:rPr lang="en-US" altLang="ja-JP" sz="1800" dirty="0" err="1">
                <a:solidFill>
                  <a:srgbClr val="FF3300"/>
                </a:solidFill>
                <a:latin typeface="Courier" pitchFamily="49" charset="0"/>
              </a:rPr>
              <a:t>nút</a:t>
            </a:r>
            <a:r>
              <a:rPr lang="en-US" altLang="ja-JP" sz="1800" dirty="0">
                <a:solidFill>
                  <a:srgbClr val="FF3300"/>
                </a:solidFill>
                <a:latin typeface="Courier" pitchFamily="49" charset="0"/>
              </a:rPr>
              <a:t> </a:t>
            </a:r>
            <a:r>
              <a:rPr lang="en-US" altLang="ja-JP" sz="1800" dirty="0" err="1">
                <a:solidFill>
                  <a:srgbClr val="FF3300"/>
                </a:solidFill>
                <a:latin typeface="Courier" pitchFamily="49" charset="0"/>
              </a:rPr>
              <a:t>gốc</a:t>
            </a:r>
            <a:r>
              <a:rPr lang="en-US" altLang="ja-JP" sz="1800" dirty="0">
                <a:solidFill>
                  <a:srgbClr val="FF3300"/>
                </a:solidFill>
                <a:latin typeface="Courier" pitchFamily="49" charset="0"/>
              </a:rPr>
              <a:t> p</a:t>
            </a:r>
            <a:r>
              <a:rPr lang="ja-JP" altLang="en-US" sz="1800" dirty="0" smtClean="0">
                <a:solidFill>
                  <a:srgbClr val="FF3300"/>
                </a:solidFill>
                <a:latin typeface="Courier" pitchFamily="49" charset="0"/>
              </a:rPr>
              <a:t>”</a:t>
            </a:r>
            <a:endParaRPr lang="en-US" sz="1800" dirty="0" smtClean="0">
              <a:latin typeface="Courier" pitchFamily="49" charset="0"/>
            </a:endParaRPr>
          </a:p>
          <a:p>
            <a:pPr>
              <a:buNone/>
            </a:pPr>
            <a:r>
              <a:rPr lang="en-US" sz="1800" dirty="0" smtClean="0">
                <a:latin typeface="Courier" pitchFamily="49" charset="0"/>
              </a:rPr>
              <a:t>}</a:t>
            </a:r>
            <a:endParaRPr lang="en-US" sz="1800" dirty="0" smtClean="0"/>
          </a:p>
          <a:p>
            <a:endParaRPr lang="en-US" sz="2000" dirty="0" smtClean="0"/>
          </a:p>
        </p:txBody>
      </p:sp>
      <p:pic>
        <p:nvPicPr>
          <p:cNvPr id="105479"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5000" y="1905000"/>
            <a:ext cx="3256741"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A655CA40-0690-4C80-BAE3-8D49044726F7}" type="slidenum">
              <a:rPr lang="en-US" sz="1000" smtClean="0">
                <a:latin typeface="Verdana" pitchFamily="34" charset="0"/>
              </a:rPr>
              <a:pPr eaLnBrk="1" hangingPunct="1"/>
              <a:t>85</a:t>
            </a:fld>
            <a:endParaRPr lang="en-US" sz="1000" dirty="0" smtClean="0">
              <a:latin typeface="Verdana" pitchFamily="34" charset="0"/>
            </a:endParaRPr>
          </a:p>
        </p:txBody>
      </p:sp>
      <p:sp>
        <p:nvSpPr>
          <p:cNvPr id="66563"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66564"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66565" name="Rectangle 2"/>
          <p:cNvSpPr>
            <a:spLocks noGrp="1" noChangeArrowheads="1"/>
          </p:cNvSpPr>
          <p:nvPr>
            <p:ph type="title"/>
          </p:nvPr>
        </p:nvSpPr>
        <p:spPr>
          <a:xfrm>
            <a:off x="1371600" y="233363"/>
            <a:ext cx="7391400" cy="563562"/>
          </a:xfrm>
        </p:spPr>
        <p:txBody>
          <a:bodyPr/>
          <a:lstStyle/>
          <a:p>
            <a:r>
              <a:rPr lang="en-US" dirty="0" err="1">
                <a:ea typeface="Tahoma" pitchFamily="34" charset="0"/>
                <a:cs typeface="Tahoma" pitchFamily="34" charset="0"/>
              </a:rPr>
              <a:t>Cây</a:t>
            </a:r>
            <a:r>
              <a:rPr lang="en-US" dirty="0">
                <a:ea typeface="Tahoma" pitchFamily="34" charset="0"/>
                <a:cs typeface="Tahoma" pitchFamily="34" charset="0"/>
              </a:rPr>
              <a:t> </a:t>
            </a:r>
            <a:r>
              <a:rPr lang="en-US" dirty="0" err="1">
                <a:ea typeface="Tahoma" pitchFamily="34" charset="0"/>
                <a:cs typeface="Tahoma" pitchFamily="34" charset="0"/>
              </a:rPr>
              <a:t>nhị</a:t>
            </a:r>
            <a:r>
              <a:rPr lang="en-US" dirty="0">
                <a:ea typeface="Tahoma" pitchFamily="34" charset="0"/>
                <a:cs typeface="Tahoma" pitchFamily="34" charset="0"/>
              </a:rPr>
              <a:t> </a:t>
            </a:r>
            <a:r>
              <a:rPr lang="en-US" dirty="0" err="1">
                <a:ea typeface="Tahoma" pitchFamily="34" charset="0"/>
                <a:cs typeface="Tahoma" pitchFamily="34" charset="0"/>
              </a:rPr>
              <a:t>phân</a:t>
            </a:r>
            <a:endParaRPr lang="en-US" dirty="0" smtClean="0"/>
          </a:p>
        </p:txBody>
      </p:sp>
      <p:sp>
        <p:nvSpPr>
          <p:cNvPr id="66566" name="Rectangle 3"/>
          <p:cNvSpPr>
            <a:spLocks noGrp="1" noChangeArrowheads="1"/>
          </p:cNvSpPr>
          <p:nvPr>
            <p:ph type="body" idx="1"/>
          </p:nvPr>
        </p:nvSpPr>
        <p:spPr/>
        <p:txBody>
          <a:bodyPr/>
          <a:lstStyle/>
          <a:p>
            <a:pPr lvl="0">
              <a:spcBef>
                <a:spcPts val="1200"/>
              </a:spcBef>
            </a:pPr>
            <a:r>
              <a:rPr lang="en-US" sz="2400" dirty="0" err="1"/>
              <a:t>Các</a:t>
            </a:r>
            <a:r>
              <a:rPr lang="en-US" sz="2400" dirty="0"/>
              <a:t> </a:t>
            </a:r>
            <a:r>
              <a:rPr lang="en-US" sz="2400" dirty="0" err="1"/>
              <a:t>khái</a:t>
            </a:r>
            <a:r>
              <a:rPr lang="en-US" sz="2400" dirty="0"/>
              <a:t> </a:t>
            </a:r>
            <a:r>
              <a:rPr lang="en-US" sz="2400" dirty="0" err="1"/>
              <a:t>niệm</a:t>
            </a:r>
            <a:r>
              <a:rPr lang="en-US" sz="2400" dirty="0"/>
              <a:t> </a:t>
            </a:r>
            <a:r>
              <a:rPr lang="en-US" sz="2400" dirty="0" err="1"/>
              <a:t>và</a:t>
            </a:r>
            <a:r>
              <a:rPr lang="en-US" sz="2400" dirty="0"/>
              <a:t> </a:t>
            </a:r>
            <a:r>
              <a:rPr lang="en-US" sz="2400" dirty="0" err="1"/>
              <a:t>thuật</a:t>
            </a:r>
            <a:r>
              <a:rPr lang="en-US" sz="2400" dirty="0"/>
              <a:t> </a:t>
            </a:r>
            <a:r>
              <a:rPr lang="en-US" sz="2400" dirty="0" err="1"/>
              <a:t>ngữ</a:t>
            </a:r>
            <a:r>
              <a:rPr lang="en-US" sz="2400" dirty="0"/>
              <a:t> </a:t>
            </a:r>
            <a:r>
              <a:rPr lang="en-US" sz="2400" dirty="0" err="1"/>
              <a:t>cơ</a:t>
            </a:r>
            <a:r>
              <a:rPr lang="en-US" sz="2400" dirty="0"/>
              <a:t> </a:t>
            </a:r>
            <a:r>
              <a:rPr lang="en-US" sz="2400" dirty="0" err="1"/>
              <a:t>bản</a:t>
            </a:r>
            <a:endParaRPr lang="en-US" sz="2400" dirty="0"/>
          </a:p>
          <a:p>
            <a:pPr lvl="0">
              <a:spcBef>
                <a:spcPts val="1200"/>
              </a:spcBef>
            </a:pPr>
            <a:r>
              <a:rPr lang="en-US" sz="2400" dirty="0" err="1"/>
              <a:t>Cài</a:t>
            </a:r>
            <a:r>
              <a:rPr lang="en-US" sz="2400" dirty="0"/>
              <a:t> </a:t>
            </a:r>
            <a:r>
              <a:rPr lang="en-US" sz="2400" dirty="0" err="1"/>
              <a:t>đặt</a:t>
            </a:r>
            <a:r>
              <a:rPr lang="en-US" sz="2400" dirty="0"/>
              <a:t> </a:t>
            </a:r>
            <a:r>
              <a:rPr lang="en-US" sz="2400" dirty="0" err="1"/>
              <a:t>cấu</a:t>
            </a:r>
            <a:r>
              <a:rPr lang="en-US" sz="2400" dirty="0"/>
              <a:t> </a:t>
            </a:r>
            <a:r>
              <a:rPr lang="en-US" sz="2400" dirty="0" err="1"/>
              <a:t>trúc</a:t>
            </a:r>
            <a:r>
              <a:rPr lang="en-US" sz="2400" dirty="0"/>
              <a:t> </a:t>
            </a:r>
            <a:r>
              <a:rPr lang="en-US" sz="2400" dirty="0" err="1"/>
              <a:t>dữ</a:t>
            </a:r>
            <a:r>
              <a:rPr lang="en-US" sz="2400" dirty="0"/>
              <a:t> </a:t>
            </a:r>
            <a:r>
              <a:rPr lang="en-US" sz="2400" dirty="0" err="1"/>
              <a:t>liệu</a:t>
            </a:r>
            <a:endParaRPr lang="en-US" sz="2400" dirty="0"/>
          </a:p>
          <a:p>
            <a:pPr lvl="0">
              <a:spcBef>
                <a:spcPts val="1200"/>
              </a:spcBef>
            </a:pPr>
            <a:r>
              <a:rPr lang="en-US" sz="2400" dirty="0" err="1"/>
              <a:t>Duyệt</a:t>
            </a:r>
            <a:r>
              <a:rPr lang="en-US" sz="2400" dirty="0"/>
              <a:t> </a:t>
            </a:r>
            <a:r>
              <a:rPr lang="en-US" sz="2400" dirty="0" err="1"/>
              <a:t>cây</a:t>
            </a:r>
            <a:endParaRPr lang="en-US" sz="2400" dirty="0"/>
          </a:p>
          <a:p>
            <a:pPr lvl="0">
              <a:spcBef>
                <a:spcPts val="1200"/>
              </a:spcBef>
            </a:pPr>
            <a:r>
              <a:rPr lang="en-US" sz="2400" dirty="0" err="1">
                <a:solidFill>
                  <a:srgbClr val="C00000"/>
                </a:solidFill>
              </a:rPr>
              <a:t>Cây</a:t>
            </a:r>
            <a:r>
              <a:rPr lang="en-US" sz="2400" dirty="0">
                <a:solidFill>
                  <a:srgbClr val="C00000"/>
                </a:solidFill>
              </a:rPr>
              <a:t> </a:t>
            </a:r>
            <a:r>
              <a:rPr lang="en-US" sz="2400" dirty="0" err="1">
                <a:solidFill>
                  <a:srgbClr val="C00000"/>
                </a:solidFill>
              </a:rPr>
              <a:t>nhị</a:t>
            </a:r>
            <a:r>
              <a:rPr lang="en-US" sz="2400" dirty="0">
                <a:solidFill>
                  <a:srgbClr val="C00000"/>
                </a:solidFill>
              </a:rPr>
              <a:t> </a:t>
            </a:r>
            <a:r>
              <a:rPr lang="en-US" sz="2400" dirty="0" err="1">
                <a:solidFill>
                  <a:srgbClr val="C00000"/>
                </a:solidFill>
              </a:rPr>
              <a:t>phân</a:t>
            </a:r>
            <a:r>
              <a:rPr lang="en-US" sz="2400" dirty="0">
                <a:solidFill>
                  <a:srgbClr val="C00000"/>
                </a:solidFill>
              </a:rPr>
              <a:t> </a:t>
            </a:r>
            <a:r>
              <a:rPr lang="en-US" sz="2400" dirty="0" err="1">
                <a:solidFill>
                  <a:srgbClr val="C00000"/>
                </a:solidFill>
              </a:rPr>
              <a:t>tìm</a:t>
            </a:r>
            <a:r>
              <a:rPr lang="en-US" sz="2400" dirty="0">
                <a:solidFill>
                  <a:srgbClr val="C00000"/>
                </a:solidFill>
              </a:rPr>
              <a:t> </a:t>
            </a:r>
            <a:r>
              <a:rPr lang="en-US" sz="2400" dirty="0" err="1">
                <a:solidFill>
                  <a:srgbClr val="C00000"/>
                </a:solidFill>
              </a:rPr>
              <a:t>kiếm</a:t>
            </a:r>
            <a:r>
              <a:rPr lang="en-US" sz="2400" dirty="0">
                <a:solidFill>
                  <a:srgbClr val="C00000"/>
                </a:solidFill>
              </a:rPr>
              <a:t> – Binary Search Tree</a:t>
            </a:r>
          </a:p>
          <a:p>
            <a:pPr lvl="0">
              <a:spcBef>
                <a:spcPts val="1200"/>
              </a:spcBef>
            </a:pPr>
            <a:r>
              <a:rPr lang="en-US" sz="2400" dirty="0" err="1"/>
              <a:t>Hàng</a:t>
            </a:r>
            <a:r>
              <a:rPr lang="en-US" sz="2400" dirty="0"/>
              <a:t> </a:t>
            </a:r>
            <a:r>
              <a:rPr lang="en-US" sz="2400" dirty="0" err="1"/>
              <a:t>đợi</a:t>
            </a:r>
            <a:r>
              <a:rPr lang="en-US" sz="2400" dirty="0"/>
              <a:t> </a:t>
            </a:r>
            <a:r>
              <a:rPr lang="en-US" sz="2400" dirty="0" err="1"/>
              <a:t>ưu</a:t>
            </a:r>
            <a:r>
              <a:rPr lang="en-US" sz="2400" dirty="0"/>
              <a:t> </a:t>
            </a:r>
            <a:r>
              <a:rPr lang="en-US" sz="2400" dirty="0" err="1"/>
              <a:t>tiên</a:t>
            </a:r>
            <a:r>
              <a:rPr lang="en-US" sz="2400" dirty="0"/>
              <a:t> – Priority Queue</a:t>
            </a:r>
          </a:p>
        </p:txBody>
      </p:sp>
      <p:pic>
        <p:nvPicPr>
          <p:cNvPr id="6656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4191000"/>
            <a:ext cx="1971675"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2772523"/>
      </p:ext>
    </p:extLst>
  </p:cSld>
  <p:clrMapOvr>
    <a:masterClrMapping/>
  </p:clrMapOvr>
  <p:transition>
    <p:strips dir="ru"/>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5A05D03A-82D4-4B9B-BB9D-F026C7653BCE}" type="slidenum">
              <a:rPr lang="en-US" sz="1000" smtClean="0">
                <a:latin typeface="Verdana" pitchFamily="34" charset="0"/>
              </a:rPr>
              <a:pPr eaLnBrk="1" hangingPunct="1"/>
              <a:t>86</a:t>
            </a:fld>
            <a:endParaRPr lang="en-US" sz="1000" dirty="0" smtClean="0">
              <a:latin typeface="Verdana" pitchFamily="34" charset="0"/>
            </a:endParaRPr>
          </a:p>
        </p:txBody>
      </p:sp>
      <p:sp>
        <p:nvSpPr>
          <p:cNvPr id="109571"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09572"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09573" name="Rectangle 2"/>
          <p:cNvSpPr>
            <a:spLocks noGrp="1" noChangeArrowheads="1"/>
          </p:cNvSpPr>
          <p:nvPr>
            <p:ph type="title"/>
          </p:nvPr>
        </p:nvSpPr>
        <p:spPr>
          <a:xfrm>
            <a:off x="1371600" y="233363"/>
            <a:ext cx="7391400" cy="563562"/>
          </a:xfrm>
        </p:spPr>
        <p:txBody>
          <a:bodyPr/>
          <a:lstStyle/>
          <a:p>
            <a:r>
              <a:rPr lang="en-US" dirty="0" err="1"/>
              <a:t>Cây</a:t>
            </a:r>
            <a:r>
              <a:rPr lang="en-US" dirty="0"/>
              <a:t> </a:t>
            </a:r>
            <a:r>
              <a:rPr lang="en-US" dirty="0" err="1"/>
              <a:t>nhị</a:t>
            </a:r>
            <a:r>
              <a:rPr lang="en-US" dirty="0"/>
              <a:t> </a:t>
            </a:r>
            <a:r>
              <a:rPr lang="en-US" dirty="0" err="1"/>
              <a:t>phân</a:t>
            </a:r>
            <a:r>
              <a:rPr lang="en-US" dirty="0"/>
              <a:t> </a:t>
            </a:r>
            <a:r>
              <a:rPr lang="en-US" dirty="0" err="1"/>
              <a:t>tìm</a:t>
            </a:r>
            <a:r>
              <a:rPr lang="en-US" dirty="0"/>
              <a:t> </a:t>
            </a:r>
            <a:r>
              <a:rPr lang="en-US" dirty="0" err="1" smtClean="0"/>
              <a:t>kiếm</a:t>
            </a:r>
            <a:r>
              <a:rPr lang="en-US" dirty="0"/>
              <a:t> </a:t>
            </a:r>
            <a:r>
              <a:rPr lang="en-US" dirty="0" smtClean="0"/>
              <a:t>(BST)</a:t>
            </a:r>
          </a:p>
        </p:txBody>
      </p:sp>
      <p:sp>
        <p:nvSpPr>
          <p:cNvPr id="109574" name="Rectangle 3"/>
          <p:cNvSpPr>
            <a:spLocks noGrp="1" noChangeArrowheads="1"/>
          </p:cNvSpPr>
          <p:nvPr>
            <p:ph type="body" idx="1"/>
          </p:nvPr>
        </p:nvSpPr>
        <p:spPr>
          <a:xfrm>
            <a:off x="457200" y="1295401"/>
            <a:ext cx="8229600" cy="5105400"/>
          </a:xfrm>
        </p:spPr>
        <p:txBody>
          <a:bodyPr/>
          <a:lstStyle/>
          <a:p>
            <a:pPr>
              <a:spcBef>
                <a:spcPts val="1200"/>
              </a:spcBef>
            </a:pPr>
            <a:r>
              <a:rPr lang="en-US" sz="2400" dirty="0"/>
              <a:t>Ý </a:t>
            </a:r>
            <a:r>
              <a:rPr lang="en-US" sz="2400" dirty="0" err="1"/>
              <a:t>nghĩa</a:t>
            </a:r>
            <a:r>
              <a:rPr lang="en-US" sz="2400" dirty="0"/>
              <a:t> </a:t>
            </a:r>
            <a:r>
              <a:rPr lang="en-US" sz="2400" dirty="0" err="1"/>
              <a:t>của</a:t>
            </a:r>
            <a:r>
              <a:rPr lang="en-US" sz="2400" dirty="0"/>
              <a:t> </a:t>
            </a:r>
            <a:r>
              <a:rPr lang="en-US" sz="2400" dirty="0" err="1"/>
              <a:t>cây</a:t>
            </a:r>
            <a:r>
              <a:rPr lang="en-US" sz="2400" dirty="0"/>
              <a:t> BST</a:t>
            </a:r>
          </a:p>
          <a:p>
            <a:pPr>
              <a:spcBef>
                <a:spcPts val="1200"/>
              </a:spcBef>
            </a:pPr>
            <a:r>
              <a:rPr lang="en-US" sz="2400" dirty="0"/>
              <a:t>Binary Search Tree </a:t>
            </a:r>
            <a:r>
              <a:rPr lang="en-US" sz="2400" dirty="0" smtClean="0"/>
              <a:t>ADT</a:t>
            </a:r>
          </a:p>
          <a:p>
            <a:pPr>
              <a:spcBef>
                <a:spcPts val="1200"/>
              </a:spcBef>
            </a:pPr>
            <a:r>
              <a:rPr lang="en-US" sz="2400" dirty="0" err="1" smtClean="0"/>
              <a:t>Cài</a:t>
            </a:r>
            <a:r>
              <a:rPr lang="en-US" sz="2400" dirty="0" smtClean="0"/>
              <a:t> </a:t>
            </a:r>
            <a:r>
              <a:rPr lang="en-US" sz="2400" dirty="0" err="1" smtClean="0"/>
              <a:t>đặt</a:t>
            </a:r>
            <a:r>
              <a:rPr lang="en-US" sz="2400" dirty="0" smtClean="0"/>
              <a:t> </a:t>
            </a:r>
            <a:r>
              <a:rPr lang="en-US" sz="2400" dirty="0" err="1" smtClean="0"/>
              <a:t>cấu</a:t>
            </a:r>
            <a:r>
              <a:rPr lang="en-US" sz="2400" dirty="0" smtClean="0"/>
              <a:t> </a:t>
            </a:r>
            <a:r>
              <a:rPr lang="en-US" sz="2400" dirty="0" err="1" smtClean="0"/>
              <a:t>trúc</a:t>
            </a:r>
            <a:r>
              <a:rPr lang="en-US" sz="2400" dirty="0" smtClean="0"/>
              <a:t> </a:t>
            </a:r>
            <a:r>
              <a:rPr lang="en-US" sz="2400" dirty="0" err="1" smtClean="0"/>
              <a:t>dữ</a:t>
            </a:r>
            <a:r>
              <a:rPr lang="en-US" sz="2400" dirty="0" smtClean="0"/>
              <a:t> </a:t>
            </a:r>
            <a:r>
              <a:rPr lang="en-US" sz="2400" dirty="0" err="1" smtClean="0"/>
              <a:t>liệu</a:t>
            </a:r>
            <a:r>
              <a:rPr lang="en-US" sz="2400" dirty="0" smtClean="0"/>
              <a:t> BST</a:t>
            </a:r>
          </a:p>
          <a:p>
            <a:pPr>
              <a:spcBef>
                <a:spcPts val="1200"/>
              </a:spcBef>
            </a:pPr>
            <a:r>
              <a:rPr lang="en-US" sz="2400" dirty="0" err="1" smtClean="0"/>
              <a:t>Đánh</a:t>
            </a:r>
            <a:r>
              <a:rPr lang="en-US" sz="2400" dirty="0" smtClean="0"/>
              <a:t> </a:t>
            </a:r>
            <a:r>
              <a:rPr lang="en-US" sz="2400" dirty="0" err="1" smtClean="0"/>
              <a:t>giá</a:t>
            </a:r>
            <a:r>
              <a:rPr lang="en-US" sz="2400" dirty="0" smtClean="0"/>
              <a:t>/So </a:t>
            </a:r>
            <a:r>
              <a:rPr lang="en-US" sz="2400" dirty="0" err="1" smtClean="0"/>
              <a:t>sánh</a:t>
            </a:r>
            <a:endParaRPr lang="en-US" sz="2400" dirty="0" smtClean="0"/>
          </a:p>
          <a:p>
            <a:pPr>
              <a:spcBef>
                <a:spcPts val="1200"/>
              </a:spcBef>
            </a:pPr>
            <a:r>
              <a:rPr lang="en-US" sz="2400" dirty="0" err="1" smtClean="0"/>
              <a:t>Bài</a:t>
            </a:r>
            <a:r>
              <a:rPr lang="en-US" sz="2400" dirty="0" smtClean="0"/>
              <a:t> </a:t>
            </a:r>
            <a:r>
              <a:rPr lang="en-US" sz="2400" dirty="0" err="1" smtClean="0"/>
              <a:t>tập</a:t>
            </a:r>
            <a:endParaRPr lang="en-US" sz="2400" dirty="0" smtClean="0"/>
          </a:p>
        </p:txBody>
      </p:sp>
      <p:pic>
        <p:nvPicPr>
          <p:cNvPr id="436228" name="Picture 4" descr="http://1.bp.blogspot.com/_UElib2WLeDE/TO7ejbeZT6I/AAAAAAAACY8/ObPohELAfV4/s1600/height_balanced_tre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3505200"/>
            <a:ext cx="5943600" cy="26449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trips dir="ru"/>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33363"/>
            <a:ext cx="7391400" cy="563562"/>
          </a:xfrm>
        </p:spPr>
        <p:txBody>
          <a:bodyPr/>
          <a:lstStyle/>
          <a:p>
            <a:r>
              <a:rPr lang="en-US" dirty="0"/>
              <a:t>Ý </a:t>
            </a:r>
            <a:r>
              <a:rPr lang="en-US" dirty="0" err="1"/>
              <a:t>nghĩa</a:t>
            </a:r>
            <a:r>
              <a:rPr lang="en-US" dirty="0"/>
              <a:t> </a:t>
            </a:r>
            <a:r>
              <a:rPr lang="en-US" dirty="0" err="1"/>
              <a:t>của</a:t>
            </a:r>
            <a:r>
              <a:rPr lang="en-US" dirty="0"/>
              <a:t> </a:t>
            </a:r>
            <a:r>
              <a:rPr lang="en-US" dirty="0" err="1"/>
              <a:t>cây</a:t>
            </a:r>
            <a:r>
              <a:rPr lang="en-US" dirty="0"/>
              <a:t> BST </a:t>
            </a:r>
            <a:r>
              <a:rPr lang="en-US" dirty="0" smtClean="0"/>
              <a:t>(1)</a:t>
            </a:r>
            <a:endParaRPr lang="en-US" dirty="0"/>
          </a:p>
        </p:txBody>
      </p:sp>
      <p:sp>
        <p:nvSpPr>
          <p:cNvPr id="3" name="Content Placeholder 2"/>
          <p:cNvSpPr>
            <a:spLocks noGrp="1"/>
          </p:cNvSpPr>
          <p:nvPr>
            <p:ph idx="1"/>
          </p:nvPr>
        </p:nvSpPr>
        <p:spPr/>
        <p:txBody>
          <a:bodyPr/>
          <a:lstStyle/>
          <a:p>
            <a:r>
              <a:rPr lang="en-US" dirty="0" err="1" smtClean="0"/>
              <a:t>Tìm</a:t>
            </a:r>
            <a:r>
              <a:rPr lang="en-US" dirty="0" smtClean="0"/>
              <a:t> 1 </a:t>
            </a:r>
            <a:r>
              <a:rPr lang="en-US" dirty="0" err="1" smtClean="0"/>
              <a:t>phần</a:t>
            </a:r>
            <a:r>
              <a:rPr lang="en-US" dirty="0" smtClean="0"/>
              <a:t> </a:t>
            </a:r>
            <a:r>
              <a:rPr lang="en-US" dirty="0" err="1" smtClean="0"/>
              <a:t>tử</a:t>
            </a:r>
            <a:r>
              <a:rPr lang="en-US" dirty="0" smtClean="0"/>
              <a:t> </a:t>
            </a:r>
            <a:r>
              <a:rPr lang="en-US" dirty="0" err="1" smtClean="0"/>
              <a:t>trong</a:t>
            </a:r>
            <a:r>
              <a:rPr lang="en-US" dirty="0" smtClean="0"/>
              <a:t> </a:t>
            </a:r>
            <a:r>
              <a:rPr lang="en-US" dirty="0" err="1" smtClean="0"/>
              <a:t>cây</a:t>
            </a:r>
            <a:r>
              <a:rPr lang="en-US" dirty="0" smtClean="0"/>
              <a:t> </a:t>
            </a:r>
            <a:r>
              <a:rPr lang="en-US" dirty="0" err="1" smtClean="0"/>
              <a:t>nhị</a:t>
            </a:r>
            <a:r>
              <a:rPr lang="en-US" dirty="0" smtClean="0"/>
              <a:t> </a:t>
            </a:r>
            <a:r>
              <a:rPr lang="en-US" dirty="0" err="1" smtClean="0"/>
              <a:t>phân</a:t>
            </a:r>
            <a:r>
              <a:rPr lang="en-US" dirty="0" smtClean="0"/>
              <a:t> ?</a:t>
            </a:r>
          </a:p>
          <a:p>
            <a:pPr lvl="1"/>
            <a:r>
              <a:rPr lang="en-US" dirty="0" err="1" smtClean="0"/>
              <a:t>Thuật</a:t>
            </a:r>
            <a:r>
              <a:rPr lang="en-US" dirty="0" smtClean="0"/>
              <a:t> </a:t>
            </a:r>
            <a:r>
              <a:rPr lang="en-US" dirty="0" err="1" smtClean="0"/>
              <a:t>toán</a:t>
            </a:r>
            <a:r>
              <a:rPr lang="en-US" dirty="0" smtClean="0"/>
              <a:t> ?</a:t>
            </a:r>
          </a:p>
          <a:p>
            <a:pPr lvl="1"/>
            <a:r>
              <a:rPr lang="en-US" dirty="0" smtClean="0"/>
              <a:t>Chi </a:t>
            </a:r>
            <a:r>
              <a:rPr lang="en-US" dirty="0" err="1" smtClean="0"/>
              <a:t>phí</a:t>
            </a:r>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9CEE71B8-37E4-43B1-A1AB-7166D8C040FC}" type="slidenum">
              <a:rPr lang="en-US" smtClean="0"/>
              <a:pPr>
                <a:defRPr/>
              </a:pPr>
              <a:t>87</a:t>
            </a:fld>
            <a:endParaRPr lang="en-US" dirty="0"/>
          </a:p>
        </p:txBody>
      </p:sp>
      <p:sp>
        <p:nvSpPr>
          <p:cNvPr id="5" name="Date Placeholder 4"/>
          <p:cNvSpPr>
            <a:spLocks noGrp="1"/>
          </p:cNvSpPr>
          <p:nvPr>
            <p:ph type="dt" sz="half" idx="11"/>
          </p:nvPr>
        </p:nvSpPr>
        <p:spPr/>
        <p:txBody>
          <a:bodyPr/>
          <a:lstStyle/>
          <a:p>
            <a:pPr>
              <a:defRPr/>
            </a:pPr>
            <a:r>
              <a:rPr lang="en-US" smtClean="0"/>
              <a:t>Winter 2012</a:t>
            </a:r>
            <a:endParaRPr lang="en-US"/>
          </a:p>
        </p:txBody>
      </p:sp>
      <p:sp>
        <p:nvSpPr>
          <p:cNvPr id="6" name="Footer Placeholder 5"/>
          <p:cNvSpPr>
            <a:spLocks noGrp="1"/>
          </p:cNvSpPr>
          <p:nvPr>
            <p:ph type="ftr" sz="quarter" idx="12"/>
          </p:nvPr>
        </p:nvSpPr>
        <p:spPr/>
        <p:txBody>
          <a:bodyPr/>
          <a:lstStyle/>
          <a:p>
            <a:pPr>
              <a:defRPr/>
            </a:pPr>
            <a:r>
              <a:rPr lang="en-US" smtClean="0"/>
              <a:t>(C) Nguyen Tri Tuan - DH.KHTN Tp.HCM</a:t>
            </a:r>
            <a:endParaRPr lang="en-US"/>
          </a:p>
        </p:txBody>
      </p:sp>
      <p:pic>
        <p:nvPicPr>
          <p:cNvPr id="437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776538"/>
            <a:ext cx="6095100" cy="3167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5990554"/>
      </p:ext>
    </p:extLst>
  </p:cSld>
  <p:clrMapOvr>
    <a:masterClrMapping/>
  </p:clrMapOvr>
  <p:transition>
    <p:strips dir="ru"/>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B813E594-57F5-45EF-B08A-D5305B39CB8D}" type="slidenum">
              <a:rPr lang="en-US" sz="1000" smtClean="0">
                <a:latin typeface="Verdana" pitchFamily="34" charset="0"/>
              </a:rPr>
              <a:pPr eaLnBrk="1" hangingPunct="1"/>
              <a:t>88</a:t>
            </a:fld>
            <a:endParaRPr lang="en-US" sz="1000" dirty="0" smtClean="0">
              <a:latin typeface="Verdana" pitchFamily="34" charset="0"/>
            </a:endParaRPr>
          </a:p>
        </p:txBody>
      </p:sp>
      <p:sp>
        <p:nvSpPr>
          <p:cNvPr id="110595"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10596"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10597" name="Rectangle 2"/>
          <p:cNvSpPr>
            <a:spLocks noGrp="1" noChangeArrowheads="1"/>
          </p:cNvSpPr>
          <p:nvPr>
            <p:ph type="title"/>
          </p:nvPr>
        </p:nvSpPr>
        <p:spPr>
          <a:xfrm>
            <a:off x="1371600" y="233363"/>
            <a:ext cx="7391400" cy="563562"/>
          </a:xfrm>
        </p:spPr>
        <p:txBody>
          <a:bodyPr/>
          <a:lstStyle/>
          <a:p>
            <a:r>
              <a:rPr lang="en-US" dirty="0" smtClean="0"/>
              <a:t>Ý </a:t>
            </a:r>
            <a:r>
              <a:rPr lang="en-US" dirty="0" err="1" smtClean="0"/>
              <a:t>nghĩa</a:t>
            </a:r>
            <a:r>
              <a:rPr lang="en-US" dirty="0" smtClean="0"/>
              <a:t> </a:t>
            </a:r>
            <a:r>
              <a:rPr lang="en-US" dirty="0" err="1" smtClean="0"/>
              <a:t>của</a:t>
            </a:r>
            <a:r>
              <a:rPr lang="en-US" dirty="0" smtClean="0"/>
              <a:t> </a:t>
            </a:r>
            <a:r>
              <a:rPr lang="en-US" dirty="0" err="1" smtClean="0"/>
              <a:t>cây</a:t>
            </a:r>
            <a:r>
              <a:rPr lang="en-US" dirty="0" smtClean="0"/>
              <a:t> BST (2)</a:t>
            </a:r>
          </a:p>
        </p:txBody>
      </p:sp>
      <p:sp>
        <p:nvSpPr>
          <p:cNvPr id="400387" name="Rectangle 3"/>
          <p:cNvSpPr>
            <a:spLocks noGrp="1" noChangeArrowheads="1"/>
          </p:cNvSpPr>
          <p:nvPr>
            <p:ph type="body" idx="1"/>
          </p:nvPr>
        </p:nvSpPr>
        <p:spPr>
          <a:xfrm>
            <a:off x="457200" y="1295400"/>
            <a:ext cx="8382000" cy="5248275"/>
          </a:xfrm>
        </p:spPr>
        <p:txBody>
          <a:bodyPr/>
          <a:lstStyle/>
          <a:p>
            <a:endParaRPr lang="en-US" sz="2400" dirty="0" smtClean="0"/>
          </a:p>
          <a:p>
            <a:r>
              <a:rPr lang="en-US" sz="2400" dirty="0" err="1" smtClean="0"/>
              <a:t>Điểm</a:t>
            </a:r>
            <a:r>
              <a:rPr lang="en-US" sz="2400" dirty="0" smtClean="0"/>
              <a:t> </a:t>
            </a:r>
            <a:r>
              <a:rPr lang="en-US" sz="2400" dirty="0" err="1" smtClean="0"/>
              <a:t>yếu</a:t>
            </a:r>
            <a:r>
              <a:rPr lang="en-US" sz="2400" dirty="0" smtClean="0"/>
              <a:t> </a:t>
            </a:r>
            <a:r>
              <a:rPr lang="en-US" sz="2400" dirty="0" err="1" smtClean="0"/>
              <a:t>và</a:t>
            </a:r>
            <a:r>
              <a:rPr lang="en-US" sz="2400" dirty="0" smtClean="0"/>
              <a:t> </a:t>
            </a:r>
            <a:r>
              <a:rPr lang="en-US" sz="2400" dirty="0" err="1" smtClean="0"/>
              <a:t>điểm</a:t>
            </a:r>
            <a:r>
              <a:rPr lang="en-US" sz="2400" dirty="0" smtClean="0"/>
              <a:t> </a:t>
            </a:r>
            <a:r>
              <a:rPr lang="en-US" sz="2400" dirty="0" err="1" smtClean="0"/>
              <a:t>mạnh</a:t>
            </a:r>
            <a:r>
              <a:rPr lang="en-US" sz="2400" dirty="0" smtClean="0"/>
              <a:t> </a:t>
            </a:r>
            <a:r>
              <a:rPr lang="en-US" sz="2400" dirty="0" err="1" smtClean="0"/>
              <a:t>của</a:t>
            </a:r>
            <a:r>
              <a:rPr lang="en-US" sz="2400" dirty="0" smtClean="0"/>
              <a:t> </a:t>
            </a:r>
            <a:r>
              <a:rPr lang="en-US" sz="2400" dirty="0" err="1" smtClean="0"/>
              <a:t>mảng</a:t>
            </a:r>
            <a:r>
              <a:rPr lang="en-US" sz="2400" dirty="0" smtClean="0"/>
              <a:t> ?</a:t>
            </a:r>
          </a:p>
          <a:p>
            <a:endParaRPr lang="en-US" sz="2400" dirty="0" smtClean="0"/>
          </a:p>
          <a:p>
            <a:r>
              <a:rPr lang="en-US" sz="2400" dirty="0" err="1" smtClean="0"/>
              <a:t>Điểm</a:t>
            </a:r>
            <a:r>
              <a:rPr lang="en-US" sz="2400" dirty="0" smtClean="0"/>
              <a:t> </a:t>
            </a:r>
            <a:r>
              <a:rPr lang="en-US" sz="2400" dirty="0" err="1" smtClean="0"/>
              <a:t>yếu</a:t>
            </a:r>
            <a:r>
              <a:rPr lang="en-US" sz="2400" dirty="0" smtClean="0"/>
              <a:t> </a:t>
            </a:r>
            <a:r>
              <a:rPr lang="en-US" sz="2400" dirty="0" err="1" smtClean="0"/>
              <a:t>và</a:t>
            </a:r>
            <a:r>
              <a:rPr lang="en-US" sz="2400" dirty="0" smtClean="0"/>
              <a:t> </a:t>
            </a:r>
            <a:r>
              <a:rPr lang="en-US" sz="2400" dirty="0" err="1" smtClean="0"/>
              <a:t>điểm</a:t>
            </a:r>
            <a:r>
              <a:rPr lang="en-US" sz="2400" dirty="0" smtClean="0"/>
              <a:t> </a:t>
            </a:r>
            <a:r>
              <a:rPr lang="en-US" sz="2400" dirty="0" err="1" smtClean="0"/>
              <a:t>mạnh</a:t>
            </a:r>
            <a:r>
              <a:rPr lang="en-US" sz="2400" dirty="0" smtClean="0"/>
              <a:t> </a:t>
            </a:r>
            <a:r>
              <a:rPr lang="en-US" sz="2400" dirty="0" err="1" smtClean="0"/>
              <a:t>của</a:t>
            </a:r>
            <a:r>
              <a:rPr lang="en-US" sz="2400" dirty="0" smtClean="0"/>
              <a:t> </a:t>
            </a:r>
            <a:r>
              <a:rPr lang="en-US" sz="2400" dirty="0" err="1" smtClean="0"/>
              <a:t>danh</a:t>
            </a:r>
            <a:r>
              <a:rPr lang="en-US" sz="2400" dirty="0" smtClean="0"/>
              <a:t> </a:t>
            </a:r>
            <a:r>
              <a:rPr lang="en-US" sz="2400" dirty="0" err="1" smtClean="0"/>
              <a:t>sách</a:t>
            </a:r>
            <a:r>
              <a:rPr lang="en-US" sz="2400" dirty="0" smtClean="0"/>
              <a:t> </a:t>
            </a:r>
            <a:r>
              <a:rPr lang="en-US" sz="2400" dirty="0" err="1" smtClean="0"/>
              <a:t>liên</a:t>
            </a:r>
            <a:r>
              <a:rPr lang="en-US" sz="2400" dirty="0" smtClean="0"/>
              <a:t> </a:t>
            </a:r>
            <a:r>
              <a:rPr lang="en-US" sz="2400" dirty="0" err="1" smtClean="0"/>
              <a:t>kết</a:t>
            </a:r>
            <a:r>
              <a:rPr lang="en-US" sz="2400" dirty="0" smtClean="0"/>
              <a:t> ?</a:t>
            </a:r>
          </a:p>
          <a:p>
            <a:endParaRPr lang="en-US" sz="2400" dirty="0" smtClean="0">
              <a:solidFill>
                <a:schemeClr val="accent2"/>
              </a:solidFill>
            </a:endParaRPr>
          </a:p>
          <a:p>
            <a:r>
              <a:rPr lang="en-US" sz="2400" dirty="0" err="1" smtClean="0">
                <a:solidFill>
                  <a:srgbClr val="C00000"/>
                </a:solidFill>
              </a:rPr>
              <a:t>Một</a:t>
            </a:r>
            <a:r>
              <a:rPr lang="en-US" sz="2400" dirty="0" smtClean="0">
                <a:solidFill>
                  <a:srgbClr val="C00000"/>
                </a:solidFill>
              </a:rPr>
              <a:t> </a:t>
            </a:r>
            <a:r>
              <a:rPr lang="en-US" sz="2400" dirty="0" err="1" smtClean="0">
                <a:solidFill>
                  <a:srgbClr val="C00000"/>
                </a:solidFill>
              </a:rPr>
              <a:t>cấu</a:t>
            </a:r>
            <a:r>
              <a:rPr lang="en-US" sz="2400" dirty="0" smtClean="0">
                <a:solidFill>
                  <a:srgbClr val="C00000"/>
                </a:solidFill>
              </a:rPr>
              <a:t> </a:t>
            </a:r>
            <a:r>
              <a:rPr lang="en-US" sz="2400" dirty="0" err="1" smtClean="0">
                <a:solidFill>
                  <a:srgbClr val="C00000"/>
                </a:solidFill>
              </a:rPr>
              <a:t>trúc</a:t>
            </a:r>
            <a:r>
              <a:rPr lang="en-US" sz="2400" dirty="0" smtClean="0">
                <a:solidFill>
                  <a:srgbClr val="C00000"/>
                </a:solidFill>
              </a:rPr>
              <a:t> </a:t>
            </a:r>
            <a:r>
              <a:rPr lang="en-US" sz="2400" dirty="0" err="1" smtClean="0">
                <a:solidFill>
                  <a:srgbClr val="C00000"/>
                </a:solidFill>
              </a:rPr>
              <a:t>dữ</a:t>
            </a:r>
            <a:r>
              <a:rPr lang="en-US" sz="2400" dirty="0" smtClean="0">
                <a:solidFill>
                  <a:srgbClr val="C00000"/>
                </a:solidFill>
              </a:rPr>
              <a:t> </a:t>
            </a:r>
            <a:r>
              <a:rPr lang="en-US" sz="2400" dirty="0" err="1" smtClean="0">
                <a:solidFill>
                  <a:srgbClr val="C00000"/>
                </a:solidFill>
              </a:rPr>
              <a:t>liệu</a:t>
            </a:r>
            <a:r>
              <a:rPr lang="en-US" sz="2400" dirty="0" smtClean="0">
                <a:solidFill>
                  <a:srgbClr val="C00000"/>
                </a:solidFill>
              </a:rPr>
              <a:t> </a:t>
            </a:r>
            <a:r>
              <a:rPr lang="en-US" sz="2400" dirty="0" err="1" smtClean="0">
                <a:solidFill>
                  <a:srgbClr val="C00000"/>
                </a:solidFill>
              </a:rPr>
              <a:t>có</a:t>
            </a:r>
            <a:r>
              <a:rPr lang="en-US" sz="2400" dirty="0" smtClean="0">
                <a:solidFill>
                  <a:srgbClr val="C00000"/>
                </a:solidFill>
              </a:rPr>
              <a:t> </a:t>
            </a:r>
            <a:r>
              <a:rPr lang="en-US" sz="2400" dirty="0" err="1" smtClean="0">
                <a:solidFill>
                  <a:srgbClr val="C00000"/>
                </a:solidFill>
              </a:rPr>
              <a:t>được</a:t>
            </a:r>
            <a:r>
              <a:rPr lang="en-US" sz="2400" dirty="0" smtClean="0">
                <a:solidFill>
                  <a:srgbClr val="C00000"/>
                </a:solidFill>
              </a:rPr>
              <a:t> </a:t>
            </a:r>
            <a:r>
              <a:rPr lang="en-US" sz="2400" dirty="0" err="1" smtClean="0">
                <a:solidFill>
                  <a:srgbClr val="C00000"/>
                </a:solidFill>
              </a:rPr>
              <a:t>cả</a:t>
            </a:r>
            <a:r>
              <a:rPr lang="en-US" sz="2400" dirty="0" smtClean="0">
                <a:solidFill>
                  <a:srgbClr val="C00000"/>
                </a:solidFill>
              </a:rPr>
              <a:t> </a:t>
            </a:r>
            <a:r>
              <a:rPr lang="en-US" sz="2400" dirty="0" err="1" smtClean="0">
                <a:solidFill>
                  <a:srgbClr val="C00000"/>
                </a:solidFill>
              </a:rPr>
              <a:t>điểm</a:t>
            </a:r>
            <a:r>
              <a:rPr lang="en-US" sz="2400" dirty="0" smtClean="0">
                <a:solidFill>
                  <a:srgbClr val="C00000"/>
                </a:solidFill>
              </a:rPr>
              <a:t> </a:t>
            </a:r>
            <a:r>
              <a:rPr lang="en-US" sz="2400" dirty="0" err="1" smtClean="0">
                <a:solidFill>
                  <a:srgbClr val="C00000"/>
                </a:solidFill>
              </a:rPr>
              <a:t>mạnh</a:t>
            </a:r>
            <a:r>
              <a:rPr lang="en-US" sz="2400" dirty="0" smtClean="0">
                <a:solidFill>
                  <a:srgbClr val="C00000"/>
                </a:solidFill>
              </a:rPr>
              <a:t> </a:t>
            </a:r>
            <a:r>
              <a:rPr lang="en-US" sz="2400" dirty="0" err="1" smtClean="0">
                <a:solidFill>
                  <a:srgbClr val="C00000"/>
                </a:solidFill>
              </a:rPr>
              <a:t>của</a:t>
            </a:r>
            <a:r>
              <a:rPr lang="en-US" sz="2400" dirty="0" smtClean="0">
                <a:solidFill>
                  <a:srgbClr val="C00000"/>
                </a:solidFill>
              </a:rPr>
              <a:t> </a:t>
            </a:r>
            <a:r>
              <a:rPr lang="en-US" sz="2400" dirty="0" err="1" smtClean="0">
                <a:solidFill>
                  <a:srgbClr val="C00000"/>
                </a:solidFill>
              </a:rPr>
              <a:t>mảng</a:t>
            </a:r>
            <a:r>
              <a:rPr lang="en-US" sz="2400" dirty="0" smtClean="0">
                <a:solidFill>
                  <a:srgbClr val="C00000"/>
                </a:solidFill>
              </a:rPr>
              <a:t> </a:t>
            </a:r>
            <a:r>
              <a:rPr lang="en-US" sz="2400" dirty="0" err="1" smtClean="0">
                <a:solidFill>
                  <a:srgbClr val="C00000"/>
                </a:solidFill>
              </a:rPr>
              <a:t>và</a:t>
            </a:r>
            <a:r>
              <a:rPr lang="en-US" sz="2400" dirty="0" smtClean="0">
                <a:solidFill>
                  <a:srgbClr val="C00000"/>
                </a:solidFill>
              </a:rPr>
              <a:t> </a:t>
            </a:r>
            <a:r>
              <a:rPr lang="en-US" sz="2400" dirty="0" err="1" smtClean="0">
                <a:solidFill>
                  <a:srgbClr val="C00000"/>
                </a:solidFill>
              </a:rPr>
              <a:t>danh</a:t>
            </a:r>
            <a:r>
              <a:rPr lang="en-US" sz="2400" dirty="0" smtClean="0">
                <a:solidFill>
                  <a:srgbClr val="C00000"/>
                </a:solidFill>
              </a:rPr>
              <a:t> </a:t>
            </a:r>
            <a:r>
              <a:rPr lang="en-US" sz="2400" dirty="0" err="1" smtClean="0">
                <a:solidFill>
                  <a:srgbClr val="C00000"/>
                </a:solidFill>
              </a:rPr>
              <a:t>sách</a:t>
            </a:r>
            <a:r>
              <a:rPr lang="en-US" sz="2400" dirty="0" smtClean="0">
                <a:solidFill>
                  <a:srgbClr val="C00000"/>
                </a:solidFill>
              </a:rPr>
              <a:t> </a:t>
            </a:r>
            <a:r>
              <a:rPr lang="en-US" sz="2400" dirty="0" err="1" smtClean="0">
                <a:solidFill>
                  <a:srgbClr val="C00000"/>
                </a:solidFill>
              </a:rPr>
              <a:t>liên</a:t>
            </a:r>
            <a:r>
              <a:rPr lang="en-US" sz="2400" dirty="0" smtClean="0">
                <a:solidFill>
                  <a:srgbClr val="C00000"/>
                </a:solidFill>
              </a:rPr>
              <a:t> </a:t>
            </a:r>
            <a:r>
              <a:rPr lang="en-US" sz="2400" dirty="0" err="1" smtClean="0">
                <a:solidFill>
                  <a:srgbClr val="C00000"/>
                </a:solidFill>
              </a:rPr>
              <a:t>kết</a:t>
            </a:r>
            <a:r>
              <a:rPr lang="en-US" sz="2400" dirty="0" smtClean="0">
                <a:solidFill>
                  <a:srgbClr val="C00000"/>
                </a:solidFill>
              </a:rPr>
              <a:t> ?</a:t>
            </a:r>
          </a:p>
          <a:p>
            <a:endParaRPr lang="en-US" sz="2400" dirty="0" smtClean="0">
              <a:solidFill>
                <a:srgbClr val="FF3300"/>
              </a:solidFill>
            </a:endParaRPr>
          </a:p>
          <a:p>
            <a:endParaRPr lang="en-US" sz="2400" dirty="0" smtClean="0"/>
          </a:p>
        </p:txBody>
      </p:sp>
    </p:spTree>
  </p:cSld>
  <p:clrMapOvr>
    <a:masterClrMapping/>
  </p:clrMapOvr>
  <p:transition>
    <p:strips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00387">
                                            <p:txEl>
                                              <p:pRg st="1" end="1"/>
                                            </p:txEl>
                                          </p:spTgt>
                                        </p:tgtEl>
                                        <p:attrNameLst>
                                          <p:attrName>style.visibility</p:attrName>
                                        </p:attrNameLst>
                                      </p:cBhvr>
                                      <p:to>
                                        <p:strVal val="visible"/>
                                      </p:to>
                                    </p:set>
                                    <p:animEffect transition="in" filter="checkerboard(across)">
                                      <p:cBhvr>
                                        <p:cTn id="7" dur="500"/>
                                        <p:tgtEl>
                                          <p:spTgt spid="40038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00387">
                                            <p:txEl>
                                              <p:pRg st="3" end="3"/>
                                            </p:txEl>
                                          </p:spTgt>
                                        </p:tgtEl>
                                        <p:attrNameLst>
                                          <p:attrName>style.visibility</p:attrName>
                                        </p:attrNameLst>
                                      </p:cBhvr>
                                      <p:to>
                                        <p:strVal val="visible"/>
                                      </p:to>
                                    </p:set>
                                    <p:animEffect transition="in" filter="checkerboard(across)">
                                      <p:cBhvr>
                                        <p:cTn id="12" dur="500"/>
                                        <p:tgtEl>
                                          <p:spTgt spid="400387">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400387">
                                            <p:txEl>
                                              <p:pRg st="5" end="5"/>
                                            </p:txEl>
                                          </p:spTgt>
                                        </p:tgtEl>
                                        <p:attrNameLst>
                                          <p:attrName>style.visibility</p:attrName>
                                        </p:attrNameLst>
                                      </p:cBhvr>
                                      <p:to>
                                        <p:strVal val="visible"/>
                                      </p:to>
                                    </p:set>
                                    <p:animEffect transition="in" filter="checkerboard(across)">
                                      <p:cBhvr>
                                        <p:cTn id="17" dur="500"/>
                                        <p:tgtEl>
                                          <p:spTgt spid="40038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387"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E759C797-6C3A-45E1-8CF7-B412278B8D4A}" type="slidenum">
              <a:rPr lang="en-US" sz="1000" smtClean="0">
                <a:latin typeface="Verdana" pitchFamily="34" charset="0"/>
              </a:rPr>
              <a:pPr eaLnBrk="1" hangingPunct="1"/>
              <a:t>89</a:t>
            </a:fld>
            <a:endParaRPr lang="en-US" sz="1000" dirty="0" smtClean="0">
              <a:latin typeface="Verdana" pitchFamily="34" charset="0"/>
            </a:endParaRPr>
          </a:p>
        </p:txBody>
      </p:sp>
      <p:sp>
        <p:nvSpPr>
          <p:cNvPr id="111619"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11620"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11621" name="Rectangle 2"/>
          <p:cNvSpPr>
            <a:spLocks noGrp="1" noChangeArrowheads="1"/>
          </p:cNvSpPr>
          <p:nvPr>
            <p:ph type="title"/>
          </p:nvPr>
        </p:nvSpPr>
        <p:spPr>
          <a:xfrm>
            <a:off x="1371600" y="233363"/>
            <a:ext cx="7391400" cy="563562"/>
          </a:xfrm>
        </p:spPr>
        <p:txBody>
          <a:bodyPr/>
          <a:lstStyle/>
          <a:p>
            <a:pPr>
              <a:spcBef>
                <a:spcPts val="1200"/>
              </a:spcBef>
            </a:pPr>
            <a:r>
              <a:rPr lang="en-US" dirty="0"/>
              <a:t>Binary Search Tree </a:t>
            </a:r>
            <a:r>
              <a:rPr lang="en-US" dirty="0" smtClean="0"/>
              <a:t>ADT (1)</a:t>
            </a:r>
            <a:endParaRPr lang="en-US" dirty="0"/>
          </a:p>
        </p:txBody>
      </p:sp>
      <p:sp>
        <p:nvSpPr>
          <p:cNvPr id="111622" name="Rectangle 3"/>
          <p:cNvSpPr>
            <a:spLocks noGrp="1" noChangeArrowheads="1"/>
          </p:cNvSpPr>
          <p:nvPr>
            <p:ph type="body" idx="1"/>
          </p:nvPr>
        </p:nvSpPr>
        <p:spPr/>
        <p:txBody>
          <a:bodyPr/>
          <a:lstStyle/>
          <a:p>
            <a:r>
              <a:rPr lang="en-US" dirty="0" err="1" smtClean="0"/>
              <a:t>Cây</a:t>
            </a:r>
            <a:r>
              <a:rPr lang="en-US" dirty="0" smtClean="0"/>
              <a:t> </a:t>
            </a:r>
            <a:r>
              <a:rPr lang="en-US" dirty="0" err="1" smtClean="0"/>
              <a:t>nhị</a:t>
            </a:r>
            <a:r>
              <a:rPr lang="en-US" dirty="0" smtClean="0"/>
              <a:t> </a:t>
            </a:r>
            <a:r>
              <a:rPr lang="en-US" dirty="0" err="1" smtClean="0"/>
              <a:t>phân</a:t>
            </a:r>
            <a:r>
              <a:rPr lang="en-US" dirty="0" smtClean="0"/>
              <a:t> </a:t>
            </a:r>
            <a:r>
              <a:rPr lang="en-US" dirty="0" err="1" smtClean="0"/>
              <a:t>tìm</a:t>
            </a:r>
            <a:r>
              <a:rPr lang="en-US" dirty="0" smtClean="0"/>
              <a:t> </a:t>
            </a:r>
            <a:r>
              <a:rPr lang="en-US" dirty="0" err="1" smtClean="0"/>
              <a:t>kiếm</a:t>
            </a:r>
            <a:r>
              <a:rPr lang="en-US" dirty="0" smtClean="0"/>
              <a:t> </a:t>
            </a:r>
            <a:r>
              <a:rPr lang="en-US" dirty="0" err="1" smtClean="0"/>
              <a:t>là</a:t>
            </a:r>
            <a:r>
              <a:rPr lang="en-US" dirty="0" smtClean="0"/>
              <a:t>:</a:t>
            </a:r>
          </a:p>
          <a:p>
            <a:pPr lvl="1"/>
            <a:r>
              <a:rPr lang="en-US" dirty="0" err="1" smtClean="0">
                <a:latin typeface="Arial" pitchFamily="34" charset="0"/>
              </a:rPr>
              <a:t>Một</a:t>
            </a:r>
            <a:r>
              <a:rPr lang="en-US" dirty="0" smtClean="0">
                <a:latin typeface="Arial" pitchFamily="34" charset="0"/>
              </a:rPr>
              <a:t> </a:t>
            </a:r>
            <a:r>
              <a:rPr lang="en-US" dirty="0" err="1" smtClean="0">
                <a:latin typeface="Arial" pitchFamily="34" charset="0"/>
              </a:rPr>
              <a:t>cây</a:t>
            </a:r>
            <a:r>
              <a:rPr lang="en-US" dirty="0" smtClean="0">
                <a:latin typeface="Arial" pitchFamily="34" charset="0"/>
              </a:rPr>
              <a:t> </a:t>
            </a:r>
            <a:r>
              <a:rPr lang="en-US" dirty="0" err="1" smtClean="0">
                <a:latin typeface="Arial" pitchFamily="34" charset="0"/>
              </a:rPr>
              <a:t>nhị</a:t>
            </a:r>
            <a:r>
              <a:rPr lang="en-US" dirty="0" smtClean="0">
                <a:latin typeface="Arial" pitchFamily="34" charset="0"/>
              </a:rPr>
              <a:t> </a:t>
            </a:r>
            <a:r>
              <a:rPr lang="en-US" dirty="0" err="1" smtClean="0">
                <a:latin typeface="Arial" pitchFamily="34" charset="0"/>
              </a:rPr>
              <a:t>phân</a:t>
            </a:r>
            <a:endParaRPr lang="en-US" dirty="0" smtClean="0">
              <a:latin typeface="Arial" pitchFamily="34" charset="0"/>
            </a:endParaRPr>
          </a:p>
          <a:p>
            <a:pPr lvl="1"/>
            <a:r>
              <a:rPr lang="en-US" dirty="0" err="1" smtClean="0">
                <a:latin typeface="Arial" pitchFamily="34" charset="0"/>
              </a:rPr>
              <a:t>Mỗi</a:t>
            </a:r>
            <a:r>
              <a:rPr lang="en-US" dirty="0" smtClean="0">
                <a:latin typeface="Arial" pitchFamily="34" charset="0"/>
              </a:rPr>
              <a:t> node </a:t>
            </a:r>
            <a:r>
              <a:rPr lang="en-US" dirty="0" err="1" smtClean="0">
                <a:latin typeface="Arial" pitchFamily="34" charset="0"/>
              </a:rPr>
              <a:t>có</a:t>
            </a:r>
            <a:r>
              <a:rPr lang="en-US" dirty="0" smtClean="0">
                <a:latin typeface="Arial" pitchFamily="34" charset="0"/>
              </a:rPr>
              <a:t> </a:t>
            </a:r>
            <a:r>
              <a:rPr lang="en-US" dirty="0" err="1" smtClean="0">
                <a:latin typeface="Arial" pitchFamily="34" charset="0"/>
              </a:rPr>
              <a:t>một</a:t>
            </a:r>
            <a:r>
              <a:rPr lang="en-US" dirty="0" smtClean="0">
                <a:latin typeface="Arial" pitchFamily="34" charset="0"/>
              </a:rPr>
              <a:t> </a:t>
            </a:r>
            <a:r>
              <a:rPr lang="en-US" dirty="0" err="1" smtClean="0">
                <a:latin typeface="Arial" pitchFamily="34" charset="0"/>
              </a:rPr>
              <a:t>khóa</a:t>
            </a:r>
            <a:r>
              <a:rPr lang="en-US" dirty="0" smtClean="0">
                <a:latin typeface="Arial" pitchFamily="34" charset="0"/>
              </a:rPr>
              <a:t> (key)</a:t>
            </a:r>
          </a:p>
          <a:p>
            <a:pPr lvl="1"/>
            <a:r>
              <a:rPr lang="en-US" dirty="0" err="1" smtClean="0">
                <a:latin typeface="Arial" pitchFamily="34" charset="0"/>
              </a:rPr>
              <a:t>Mỗi</a:t>
            </a:r>
            <a:r>
              <a:rPr lang="en-US" dirty="0" smtClean="0">
                <a:latin typeface="Arial" pitchFamily="34" charset="0"/>
              </a:rPr>
              <a:t> node p </a:t>
            </a:r>
            <a:r>
              <a:rPr lang="en-US" dirty="0" err="1" smtClean="0">
                <a:latin typeface="Arial" pitchFamily="34" charset="0"/>
              </a:rPr>
              <a:t>của</a:t>
            </a:r>
            <a:r>
              <a:rPr lang="en-US" dirty="0" smtClean="0">
                <a:latin typeface="Arial" pitchFamily="34" charset="0"/>
              </a:rPr>
              <a:t> </a:t>
            </a:r>
            <a:r>
              <a:rPr lang="en-US" dirty="0" err="1" smtClean="0">
                <a:latin typeface="Arial" pitchFamily="34" charset="0"/>
              </a:rPr>
              <a:t>cây</a:t>
            </a:r>
            <a:r>
              <a:rPr lang="en-US" dirty="0" smtClean="0">
                <a:latin typeface="Arial" pitchFamily="34" charset="0"/>
              </a:rPr>
              <a:t> </a:t>
            </a:r>
            <a:r>
              <a:rPr lang="en-US" dirty="0" err="1" smtClean="0">
                <a:latin typeface="Arial" pitchFamily="34" charset="0"/>
              </a:rPr>
              <a:t>đều</a:t>
            </a:r>
            <a:r>
              <a:rPr lang="en-US" dirty="0" smtClean="0">
                <a:latin typeface="Arial" pitchFamily="34" charset="0"/>
              </a:rPr>
              <a:t> </a:t>
            </a:r>
            <a:r>
              <a:rPr lang="en-US" dirty="0" err="1" smtClean="0">
                <a:latin typeface="Arial" pitchFamily="34" charset="0"/>
              </a:rPr>
              <a:t>thỏa</a:t>
            </a:r>
            <a:r>
              <a:rPr lang="en-US" dirty="0" smtClean="0">
                <a:latin typeface="Arial" pitchFamily="34" charset="0"/>
              </a:rPr>
              <a:t>:</a:t>
            </a:r>
          </a:p>
          <a:p>
            <a:pPr lvl="2"/>
            <a:r>
              <a:rPr lang="en-US" dirty="0" err="1" smtClean="0">
                <a:latin typeface="Arial" pitchFamily="34" charset="0"/>
              </a:rPr>
              <a:t>Tất</a:t>
            </a:r>
            <a:r>
              <a:rPr lang="en-US" dirty="0" smtClean="0">
                <a:latin typeface="Arial" pitchFamily="34" charset="0"/>
              </a:rPr>
              <a:t> </a:t>
            </a:r>
            <a:r>
              <a:rPr lang="en-US" dirty="0" err="1" smtClean="0">
                <a:latin typeface="Arial" pitchFamily="34" charset="0"/>
              </a:rPr>
              <a:t>cả</a:t>
            </a:r>
            <a:r>
              <a:rPr lang="en-US" dirty="0" smtClean="0">
                <a:latin typeface="Arial" pitchFamily="34" charset="0"/>
              </a:rPr>
              <a:t> </a:t>
            </a:r>
            <a:r>
              <a:rPr lang="en-US" dirty="0" err="1" smtClean="0">
                <a:latin typeface="Arial" pitchFamily="34" charset="0"/>
              </a:rPr>
              <a:t>các</a:t>
            </a:r>
            <a:r>
              <a:rPr lang="en-US" dirty="0" smtClean="0">
                <a:latin typeface="Arial" pitchFamily="34" charset="0"/>
              </a:rPr>
              <a:t> node </a:t>
            </a:r>
            <a:r>
              <a:rPr lang="en-US" dirty="0" err="1" smtClean="0">
                <a:latin typeface="Arial" pitchFamily="34" charset="0"/>
              </a:rPr>
              <a:t>thuộc</a:t>
            </a:r>
            <a:r>
              <a:rPr lang="en-US" dirty="0" smtClean="0">
                <a:latin typeface="Arial" pitchFamily="34" charset="0"/>
              </a:rPr>
              <a:t> </a:t>
            </a:r>
            <a:r>
              <a:rPr lang="en-US" dirty="0" err="1" smtClean="0">
                <a:latin typeface="Arial" pitchFamily="34" charset="0"/>
              </a:rPr>
              <a:t>cây</a:t>
            </a:r>
            <a:r>
              <a:rPr lang="en-US" dirty="0" smtClean="0">
                <a:latin typeface="Arial" pitchFamily="34" charset="0"/>
              </a:rPr>
              <a:t> con </a:t>
            </a:r>
            <a:r>
              <a:rPr lang="en-US" dirty="0" err="1" smtClean="0">
                <a:latin typeface="Arial" pitchFamily="34" charset="0"/>
              </a:rPr>
              <a:t>trái</a:t>
            </a:r>
            <a:r>
              <a:rPr lang="en-US" dirty="0" smtClean="0">
                <a:latin typeface="Arial" pitchFamily="34" charset="0"/>
              </a:rPr>
              <a:t> </a:t>
            </a:r>
            <a:r>
              <a:rPr lang="en-US" dirty="0" err="1" smtClean="0">
                <a:latin typeface="Arial" pitchFamily="34" charset="0"/>
              </a:rPr>
              <a:t>đều</a:t>
            </a:r>
            <a:r>
              <a:rPr lang="en-US" dirty="0" smtClean="0">
                <a:latin typeface="Arial" pitchFamily="34" charset="0"/>
              </a:rPr>
              <a:t> </a:t>
            </a:r>
            <a:r>
              <a:rPr lang="en-US" dirty="0" err="1" smtClean="0">
                <a:latin typeface="Arial" pitchFamily="34" charset="0"/>
              </a:rPr>
              <a:t>có</a:t>
            </a:r>
            <a:r>
              <a:rPr lang="en-US" dirty="0" smtClean="0">
                <a:latin typeface="Arial" pitchFamily="34" charset="0"/>
              </a:rPr>
              <a:t> </a:t>
            </a:r>
            <a:r>
              <a:rPr lang="en-US" dirty="0" err="1" smtClean="0">
                <a:latin typeface="Arial" pitchFamily="34" charset="0"/>
              </a:rPr>
              <a:t>khóa</a:t>
            </a:r>
            <a:r>
              <a:rPr lang="en-US" dirty="0" smtClean="0">
                <a:latin typeface="Arial" pitchFamily="34" charset="0"/>
              </a:rPr>
              <a:t> </a:t>
            </a:r>
            <a:r>
              <a:rPr lang="en-US" dirty="0" err="1" smtClean="0">
                <a:latin typeface="Arial" pitchFamily="34" charset="0"/>
              </a:rPr>
              <a:t>nhỏ</a:t>
            </a:r>
            <a:r>
              <a:rPr lang="en-US" dirty="0" smtClean="0">
                <a:latin typeface="Arial" pitchFamily="34" charset="0"/>
              </a:rPr>
              <a:t> </a:t>
            </a:r>
            <a:r>
              <a:rPr lang="en-US" dirty="0" err="1" smtClean="0">
                <a:latin typeface="Arial" pitchFamily="34" charset="0"/>
              </a:rPr>
              <a:t>hơn</a:t>
            </a:r>
            <a:r>
              <a:rPr lang="en-US" dirty="0" smtClean="0">
                <a:latin typeface="Arial" pitchFamily="34" charset="0"/>
              </a:rPr>
              <a:t> </a:t>
            </a:r>
            <a:r>
              <a:rPr lang="en-US" dirty="0" err="1" smtClean="0">
                <a:latin typeface="Arial" pitchFamily="34" charset="0"/>
              </a:rPr>
              <a:t>khóa</a:t>
            </a:r>
            <a:r>
              <a:rPr lang="en-US" dirty="0" smtClean="0">
                <a:latin typeface="Arial" pitchFamily="34" charset="0"/>
              </a:rPr>
              <a:t> </a:t>
            </a:r>
            <a:r>
              <a:rPr lang="en-US" dirty="0" err="1" smtClean="0">
                <a:latin typeface="Arial" pitchFamily="34" charset="0"/>
              </a:rPr>
              <a:t>của</a:t>
            </a:r>
            <a:r>
              <a:rPr lang="en-US" dirty="0" smtClean="0">
                <a:latin typeface="Arial" pitchFamily="34" charset="0"/>
              </a:rPr>
              <a:t> p</a:t>
            </a:r>
          </a:p>
          <a:p>
            <a:pPr lvl="2">
              <a:buFontTx/>
              <a:buNone/>
            </a:pPr>
            <a:r>
              <a:rPr lang="en-US" dirty="0" smtClean="0">
                <a:latin typeface="Arial" pitchFamily="34" charset="0"/>
              </a:rPr>
              <a:t>	</a:t>
            </a:r>
            <a:r>
              <a:rPr lang="en-US" dirty="0" smtClean="0">
                <a:latin typeface="Courier New" pitchFamily="49" charset="0"/>
                <a:sym typeface="Symbol" pitchFamily="18" charset="2"/>
              </a:rPr>
              <a:t></a:t>
            </a:r>
            <a:r>
              <a:rPr lang="en-US" dirty="0" smtClean="0">
                <a:latin typeface="Courier New" pitchFamily="49" charset="0"/>
              </a:rPr>
              <a:t>q </a:t>
            </a:r>
            <a:r>
              <a:rPr lang="en-US" dirty="0" smtClean="0">
                <a:latin typeface="Courier New" pitchFamily="49" charset="0"/>
                <a:sym typeface="Symbol" pitchFamily="18" charset="2"/>
              </a:rPr>
              <a:t> </a:t>
            </a:r>
            <a:r>
              <a:rPr lang="en-US" dirty="0" smtClean="0">
                <a:latin typeface="Courier New" pitchFamily="49" charset="0"/>
              </a:rPr>
              <a:t>p-&gt;</a:t>
            </a:r>
            <a:r>
              <a:rPr lang="en-US" dirty="0">
                <a:latin typeface="Courier New" pitchFamily="49" charset="0"/>
              </a:rPr>
              <a:t>l</a:t>
            </a:r>
            <a:r>
              <a:rPr lang="en-US" dirty="0" smtClean="0">
                <a:latin typeface="Courier New" pitchFamily="49" charset="0"/>
              </a:rPr>
              <a:t>eft: q-&gt;key &lt; p-&gt;key</a:t>
            </a:r>
          </a:p>
          <a:p>
            <a:pPr lvl="2"/>
            <a:r>
              <a:rPr lang="en-US" dirty="0" err="1" smtClean="0">
                <a:latin typeface="Arial" pitchFamily="34" charset="0"/>
              </a:rPr>
              <a:t>Tất</a:t>
            </a:r>
            <a:r>
              <a:rPr lang="en-US" dirty="0" smtClean="0">
                <a:latin typeface="Arial" pitchFamily="34" charset="0"/>
              </a:rPr>
              <a:t> </a:t>
            </a:r>
            <a:r>
              <a:rPr lang="en-US" dirty="0" err="1" smtClean="0">
                <a:latin typeface="Arial" pitchFamily="34" charset="0"/>
              </a:rPr>
              <a:t>cả</a:t>
            </a:r>
            <a:r>
              <a:rPr lang="en-US" dirty="0" smtClean="0">
                <a:latin typeface="Arial" pitchFamily="34" charset="0"/>
              </a:rPr>
              <a:t> </a:t>
            </a:r>
            <a:r>
              <a:rPr lang="en-US" dirty="0" err="1" smtClean="0">
                <a:latin typeface="Arial" pitchFamily="34" charset="0"/>
              </a:rPr>
              <a:t>các</a:t>
            </a:r>
            <a:r>
              <a:rPr lang="en-US" dirty="0" smtClean="0">
                <a:latin typeface="Arial" pitchFamily="34" charset="0"/>
              </a:rPr>
              <a:t> node </a:t>
            </a:r>
            <a:r>
              <a:rPr lang="en-US" dirty="0" err="1" smtClean="0">
                <a:latin typeface="Arial" pitchFamily="34" charset="0"/>
              </a:rPr>
              <a:t>thuộc</a:t>
            </a:r>
            <a:r>
              <a:rPr lang="en-US" dirty="0" smtClean="0">
                <a:latin typeface="Arial" pitchFamily="34" charset="0"/>
              </a:rPr>
              <a:t> </a:t>
            </a:r>
            <a:r>
              <a:rPr lang="en-US" dirty="0" err="1" smtClean="0">
                <a:latin typeface="Arial" pitchFamily="34" charset="0"/>
              </a:rPr>
              <a:t>cây</a:t>
            </a:r>
            <a:r>
              <a:rPr lang="en-US" dirty="0" smtClean="0">
                <a:latin typeface="Arial" pitchFamily="34" charset="0"/>
              </a:rPr>
              <a:t> con </a:t>
            </a:r>
            <a:r>
              <a:rPr lang="en-US" dirty="0" err="1" smtClean="0">
                <a:latin typeface="Arial" pitchFamily="34" charset="0"/>
              </a:rPr>
              <a:t>phải</a:t>
            </a:r>
            <a:r>
              <a:rPr lang="en-US" dirty="0" smtClean="0">
                <a:latin typeface="Arial" pitchFamily="34" charset="0"/>
              </a:rPr>
              <a:t> </a:t>
            </a:r>
            <a:r>
              <a:rPr lang="en-US" dirty="0" err="1" smtClean="0">
                <a:latin typeface="Arial" pitchFamily="34" charset="0"/>
              </a:rPr>
              <a:t>đều</a:t>
            </a:r>
            <a:r>
              <a:rPr lang="en-US" dirty="0" smtClean="0">
                <a:latin typeface="Arial" pitchFamily="34" charset="0"/>
              </a:rPr>
              <a:t> </a:t>
            </a:r>
            <a:r>
              <a:rPr lang="en-US" dirty="0" err="1" smtClean="0">
                <a:latin typeface="Arial" pitchFamily="34" charset="0"/>
              </a:rPr>
              <a:t>có</a:t>
            </a:r>
            <a:r>
              <a:rPr lang="en-US" dirty="0" smtClean="0">
                <a:latin typeface="Arial" pitchFamily="34" charset="0"/>
              </a:rPr>
              <a:t> </a:t>
            </a:r>
            <a:r>
              <a:rPr lang="en-US" dirty="0" err="1" smtClean="0">
                <a:latin typeface="Arial" pitchFamily="34" charset="0"/>
              </a:rPr>
              <a:t>khóa</a:t>
            </a:r>
            <a:r>
              <a:rPr lang="en-US" dirty="0" smtClean="0">
                <a:latin typeface="Arial" pitchFamily="34" charset="0"/>
              </a:rPr>
              <a:t> </a:t>
            </a:r>
            <a:r>
              <a:rPr lang="en-US" dirty="0" err="1" smtClean="0">
                <a:latin typeface="Arial" pitchFamily="34" charset="0"/>
              </a:rPr>
              <a:t>lớn</a:t>
            </a:r>
            <a:r>
              <a:rPr lang="en-US" dirty="0" smtClean="0">
                <a:latin typeface="Arial" pitchFamily="34" charset="0"/>
              </a:rPr>
              <a:t> </a:t>
            </a:r>
            <a:r>
              <a:rPr lang="en-US" dirty="0" err="1" smtClean="0">
                <a:latin typeface="Arial" pitchFamily="34" charset="0"/>
              </a:rPr>
              <a:t>hơn</a:t>
            </a:r>
            <a:r>
              <a:rPr lang="en-US" dirty="0" smtClean="0">
                <a:latin typeface="Arial" pitchFamily="34" charset="0"/>
              </a:rPr>
              <a:t> </a:t>
            </a:r>
            <a:r>
              <a:rPr lang="en-US" dirty="0" err="1" smtClean="0">
                <a:latin typeface="Arial" pitchFamily="34" charset="0"/>
              </a:rPr>
              <a:t>khóa</a:t>
            </a:r>
            <a:r>
              <a:rPr lang="en-US" dirty="0" smtClean="0">
                <a:latin typeface="Arial" pitchFamily="34" charset="0"/>
              </a:rPr>
              <a:t> </a:t>
            </a:r>
            <a:r>
              <a:rPr lang="en-US" dirty="0" err="1" smtClean="0">
                <a:latin typeface="Arial" pitchFamily="34" charset="0"/>
              </a:rPr>
              <a:t>của</a:t>
            </a:r>
            <a:r>
              <a:rPr lang="en-US" dirty="0" smtClean="0">
                <a:latin typeface="Arial" pitchFamily="34" charset="0"/>
              </a:rPr>
              <a:t> p</a:t>
            </a:r>
          </a:p>
          <a:p>
            <a:pPr lvl="2">
              <a:buFontTx/>
              <a:buNone/>
            </a:pPr>
            <a:r>
              <a:rPr lang="en-US" dirty="0" smtClean="0">
                <a:latin typeface="Arial" pitchFamily="34" charset="0"/>
              </a:rPr>
              <a:t>	</a:t>
            </a:r>
            <a:r>
              <a:rPr lang="en-US" dirty="0" smtClean="0">
                <a:latin typeface="Courier New" pitchFamily="49" charset="0"/>
                <a:sym typeface="Symbol" pitchFamily="18" charset="2"/>
              </a:rPr>
              <a:t></a:t>
            </a:r>
            <a:r>
              <a:rPr lang="en-US" dirty="0" smtClean="0">
                <a:latin typeface="Courier New" pitchFamily="49" charset="0"/>
              </a:rPr>
              <a:t>q </a:t>
            </a:r>
            <a:r>
              <a:rPr lang="en-US" dirty="0" smtClean="0">
                <a:latin typeface="Courier New" pitchFamily="49" charset="0"/>
                <a:sym typeface="Symbol" pitchFamily="18" charset="2"/>
              </a:rPr>
              <a:t> </a:t>
            </a:r>
            <a:r>
              <a:rPr lang="en-US" dirty="0" smtClean="0">
                <a:latin typeface="Courier New" pitchFamily="49" charset="0"/>
              </a:rPr>
              <a:t>p-&gt;</a:t>
            </a:r>
            <a:r>
              <a:rPr lang="en-US" dirty="0">
                <a:latin typeface="Courier New" pitchFamily="49" charset="0"/>
              </a:rPr>
              <a:t>r</a:t>
            </a:r>
            <a:r>
              <a:rPr lang="en-US" dirty="0" smtClean="0">
                <a:latin typeface="Courier New" pitchFamily="49" charset="0"/>
              </a:rPr>
              <a:t>ight: q-&gt;key &gt; p-&gt;key</a:t>
            </a:r>
          </a:p>
        </p:txBody>
      </p:sp>
    </p:spTree>
  </p:cSld>
  <p:clrMapOvr>
    <a:masterClrMapping/>
  </p:clrMapOvr>
  <p:transition>
    <p:strips dir="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85E28CB7-CC9B-4D3C-91BE-0CCA4043834C}" type="slidenum">
              <a:rPr lang="en-US" sz="1000" smtClean="0">
                <a:latin typeface="Verdana" pitchFamily="34" charset="0"/>
              </a:rPr>
              <a:pPr eaLnBrk="1" hangingPunct="1"/>
              <a:t>9</a:t>
            </a:fld>
            <a:endParaRPr lang="en-US" sz="1000" dirty="0" smtClean="0">
              <a:latin typeface="Verdana" pitchFamily="34" charset="0"/>
            </a:endParaRPr>
          </a:p>
        </p:txBody>
      </p:sp>
      <p:sp>
        <p:nvSpPr>
          <p:cNvPr id="11267"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1268"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1269" name="Rectangle 2"/>
          <p:cNvSpPr>
            <a:spLocks noGrp="1" noChangeArrowheads="1"/>
          </p:cNvSpPr>
          <p:nvPr>
            <p:ph type="title"/>
          </p:nvPr>
        </p:nvSpPr>
        <p:spPr>
          <a:xfrm>
            <a:off x="1371600" y="233363"/>
            <a:ext cx="7391400" cy="563562"/>
          </a:xfrm>
        </p:spPr>
        <p:txBody>
          <a:bodyPr/>
          <a:lstStyle/>
          <a:p>
            <a:r>
              <a:rPr lang="en-US" dirty="0" err="1" smtClean="0"/>
              <a:t>Đặt</a:t>
            </a:r>
            <a:r>
              <a:rPr lang="en-US" dirty="0" smtClean="0"/>
              <a:t> </a:t>
            </a:r>
            <a:r>
              <a:rPr lang="en-US" dirty="0" err="1" smtClean="0"/>
              <a:t>vấn</a:t>
            </a:r>
            <a:r>
              <a:rPr lang="en-US" dirty="0" smtClean="0"/>
              <a:t> </a:t>
            </a:r>
            <a:r>
              <a:rPr lang="en-US" dirty="0" err="1" smtClean="0"/>
              <a:t>đề</a:t>
            </a:r>
            <a:r>
              <a:rPr lang="en-US" dirty="0" smtClean="0"/>
              <a:t> (5)</a:t>
            </a:r>
          </a:p>
        </p:txBody>
      </p:sp>
      <p:sp>
        <p:nvSpPr>
          <p:cNvPr id="11270" name="Rectangle 3"/>
          <p:cNvSpPr>
            <a:spLocks noGrp="1" noChangeArrowheads="1"/>
          </p:cNvSpPr>
          <p:nvPr>
            <p:ph type="body" idx="1"/>
          </p:nvPr>
        </p:nvSpPr>
        <p:spPr/>
        <p:txBody>
          <a:bodyPr/>
          <a:lstStyle/>
          <a:p>
            <a:r>
              <a:rPr lang="en-US" smtClean="0"/>
              <a:t>Thao tác thêm phần tử chỉ cần thay đổi các mối liên kết tại chỗ</a:t>
            </a:r>
          </a:p>
          <a:p>
            <a:endParaRPr lang="en-US" smtClean="0"/>
          </a:p>
          <a:p>
            <a:endParaRPr lang="en-US" smtClean="0"/>
          </a:p>
          <a:p>
            <a:endParaRPr lang="en-US" smtClean="0"/>
          </a:p>
          <a:p>
            <a:endParaRPr lang="en-US" smtClean="0"/>
          </a:p>
          <a:p>
            <a:endParaRPr lang="en-US" smtClean="0"/>
          </a:p>
          <a:p>
            <a:r>
              <a:rPr lang="en-US" smtClean="0"/>
              <a:t>Chi phí </a:t>
            </a:r>
            <a:r>
              <a:rPr lang="en-US" b="1" smtClean="0"/>
              <a:t>O(1)</a:t>
            </a:r>
          </a:p>
        </p:txBody>
      </p:sp>
      <p:graphicFrame>
        <p:nvGraphicFramePr>
          <p:cNvPr id="177156" name="Group 4"/>
          <p:cNvGraphicFramePr>
            <a:graphicFrameLocks noGrp="1"/>
          </p:cNvGraphicFramePr>
          <p:nvPr/>
        </p:nvGraphicFramePr>
        <p:xfrm>
          <a:off x="2438400" y="3581400"/>
          <a:ext cx="685800" cy="533400"/>
        </p:xfrm>
        <a:graphic>
          <a:graphicData uri="http://schemas.openxmlformats.org/drawingml/2006/table">
            <a:tbl>
              <a:tblPr/>
              <a:tblGrid>
                <a:gridCol w="685800"/>
              </a:tblGrid>
              <a:tr h="533400">
                <a:tc>
                  <a:txBody>
                    <a:bodyPr/>
                    <a:lstStyle/>
                    <a:p>
                      <a:pPr marL="0" marR="0" lvl="0" indent="0" algn="l"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2000" b="0" i="0" u="none" strike="noStrike" cap="none" normalizeH="0" baseline="0" smtClean="0">
                          <a:ln>
                            <a:noFill/>
                          </a:ln>
                          <a:solidFill>
                            <a:schemeClr val="tx1"/>
                          </a:solidFill>
                          <a:effectLst/>
                          <a:latin typeface="Verdana" pitchFamily="34" charset="0"/>
                        </a:rPr>
                        <a:t>18</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77162" name="Group 10"/>
          <p:cNvGraphicFramePr>
            <a:graphicFrameLocks noGrp="1"/>
          </p:cNvGraphicFramePr>
          <p:nvPr/>
        </p:nvGraphicFramePr>
        <p:xfrm>
          <a:off x="5715000" y="2514600"/>
          <a:ext cx="685800" cy="533400"/>
        </p:xfrm>
        <a:graphic>
          <a:graphicData uri="http://schemas.openxmlformats.org/drawingml/2006/table">
            <a:tbl>
              <a:tblPr/>
              <a:tblGrid>
                <a:gridCol w="685800"/>
              </a:tblGrid>
              <a:tr h="533400">
                <a:tc>
                  <a:txBody>
                    <a:bodyPr/>
                    <a:lstStyle/>
                    <a:p>
                      <a:pPr marL="0" marR="0" lvl="0" indent="0" algn="l"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2000" b="0" i="0" u="none" strike="noStrike" cap="none" normalizeH="0" baseline="0" smtClean="0">
                          <a:ln>
                            <a:noFill/>
                          </a:ln>
                          <a:solidFill>
                            <a:schemeClr val="tx1"/>
                          </a:solidFill>
                          <a:effectLst/>
                          <a:latin typeface="Verdana" pitchFamily="34" charset="0"/>
                          <a:ea typeface="MS PGothic" pitchFamily="34" charset="-128"/>
                        </a:rPr>
                        <a:t>…</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77168" name="Group 16"/>
          <p:cNvGraphicFramePr>
            <a:graphicFrameLocks noGrp="1"/>
          </p:cNvGraphicFramePr>
          <p:nvPr/>
        </p:nvGraphicFramePr>
        <p:xfrm>
          <a:off x="7010400" y="2514600"/>
          <a:ext cx="685800" cy="533400"/>
        </p:xfrm>
        <a:graphic>
          <a:graphicData uri="http://schemas.openxmlformats.org/drawingml/2006/table">
            <a:tbl>
              <a:tblPr/>
              <a:tblGrid>
                <a:gridCol w="685800"/>
              </a:tblGrid>
              <a:tr h="533400">
                <a:tc>
                  <a:txBody>
                    <a:bodyPr/>
                    <a:lstStyle/>
                    <a:p>
                      <a:pPr marL="0" marR="0" lvl="0" indent="0" algn="l"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2000" b="0" i="0" u="none" strike="noStrike" cap="none" normalizeH="0" baseline="0" smtClean="0">
                          <a:ln>
                            <a:noFill/>
                          </a:ln>
                          <a:solidFill>
                            <a:schemeClr val="tx1"/>
                          </a:solidFill>
                          <a:effectLst/>
                          <a:latin typeface="Verdana" pitchFamily="34" charset="0"/>
                          <a:ea typeface="MS PGothic" pitchFamily="34" charset="-128"/>
                        </a:rPr>
                        <a:t>…</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77174" name="Group 22"/>
          <p:cNvGraphicFramePr>
            <a:graphicFrameLocks noGrp="1"/>
          </p:cNvGraphicFramePr>
          <p:nvPr/>
        </p:nvGraphicFramePr>
        <p:xfrm>
          <a:off x="4419600" y="2514600"/>
          <a:ext cx="685800" cy="533400"/>
        </p:xfrm>
        <a:graphic>
          <a:graphicData uri="http://schemas.openxmlformats.org/drawingml/2006/table">
            <a:tbl>
              <a:tblPr/>
              <a:tblGrid>
                <a:gridCol w="685800"/>
              </a:tblGrid>
              <a:tr h="533400">
                <a:tc>
                  <a:txBody>
                    <a:bodyPr/>
                    <a:lstStyle/>
                    <a:p>
                      <a:pPr marL="0" marR="0" lvl="0" indent="0" algn="l"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2000" b="0" i="0" u="none" strike="noStrike" cap="none" normalizeH="0" baseline="0" smtClean="0">
                          <a:ln>
                            <a:noFill/>
                          </a:ln>
                          <a:solidFill>
                            <a:schemeClr val="tx1"/>
                          </a:solidFill>
                          <a:effectLst/>
                          <a:latin typeface="Verdana" pitchFamily="34" charset="0"/>
                        </a:rPr>
                        <a:t>30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77180" name="Group 28"/>
          <p:cNvGraphicFramePr>
            <a:graphicFrameLocks noGrp="1"/>
          </p:cNvGraphicFramePr>
          <p:nvPr/>
        </p:nvGraphicFramePr>
        <p:xfrm>
          <a:off x="3124200" y="2514600"/>
          <a:ext cx="685800" cy="533400"/>
        </p:xfrm>
        <a:graphic>
          <a:graphicData uri="http://schemas.openxmlformats.org/drawingml/2006/table">
            <a:tbl>
              <a:tblPr/>
              <a:tblGrid>
                <a:gridCol w="685800"/>
              </a:tblGrid>
              <a:tr h="533400">
                <a:tc>
                  <a:txBody>
                    <a:bodyPr/>
                    <a:lstStyle/>
                    <a:p>
                      <a:pPr marL="0" marR="0" lvl="0" indent="0" algn="l"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2000" b="0" i="0" u="none" strike="noStrike" cap="none" normalizeH="0" baseline="0" smtClean="0">
                          <a:ln>
                            <a:noFill/>
                          </a:ln>
                          <a:solidFill>
                            <a:schemeClr val="tx1"/>
                          </a:solidFill>
                          <a:effectLst/>
                          <a:latin typeface="Verdana" pitchFamily="34" charset="0"/>
                        </a:rPr>
                        <a:t>20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77186" name="Group 34"/>
          <p:cNvGraphicFramePr>
            <a:graphicFrameLocks noGrp="1"/>
          </p:cNvGraphicFramePr>
          <p:nvPr/>
        </p:nvGraphicFramePr>
        <p:xfrm>
          <a:off x="1676400" y="2514600"/>
          <a:ext cx="685800" cy="533400"/>
        </p:xfrm>
        <a:graphic>
          <a:graphicData uri="http://schemas.openxmlformats.org/drawingml/2006/table">
            <a:tbl>
              <a:tblPr/>
              <a:tblGrid>
                <a:gridCol w="685800"/>
              </a:tblGrid>
              <a:tr h="533400">
                <a:tc>
                  <a:txBody>
                    <a:bodyPr/>
                    <a:lstStyle/>
                    <a:p>
                      <a:pPr marL="0" marR="0" lvl="0" indent="0" algn="l" defTabSz="914400" rtl="0" eaLnBrk="0" fontAlgn="base" latinLnBrk="0" hangingPunct="0">
                        <a:lnSpc>
                          <a:spcPct val="100000"/>
                        </a:lnSpc>
                        <a:spcBef>
                          <a:spcPct val="20000"/>
                        </a:spcBef>
                        <a:spcAft>
                          <a:spcPct val="0"/>
                        </a:spcAft>
                        <a:buClr>
                          <a:schemeClr val="hlink"/>
                        </a:buClr>
                        <a:buSzPct val="150000"/>
                        <a:buFont typeface="Wingdings" pitchFamily="2" charset="2"/>
                        <a:buNone/>
                        <a:tabLst/>
                      </a:pPr>
                      <a:r>
                        <a:rPr kumimoji="0" lang="en-US" sz="2000" b="0" i="0" u="none" strike="noStrike" cap="none" normalizeH="0" baseline="0" smtClean="0">
                          <a:ln>
                            <a:noFill/>
                          </a:ln>
                          <a:solidFill>
                            <a:schemeClr val="tx1"/>
                          </a:solidFill>
                          <a:effectLst/>
                          <a:latin typeface="Verdana" pitchFamily="34" charset="0"/>
                        </a:rPr>
                        <a:t>10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1307" name="Line 41"/>
          <p:cNvSpPr>
            <a:spLocks noChangeShapeType="1"/>
          </p:cNvSpPr>
          <p:nvPr/>
        </p:nvSpPr>
        <p:spPr bwMode="auto">
          <a:xfrm>
            <a:off x="3810000" y="2743200"/>
            <a:ext cx="571500" cy="158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308" name="Line 42"/>
          <p:cNvSpPr>
            <a:spLocks noChangeShapeType="1"/>
          </p:cNvSpPr>
          <p:nvPr/>
        </p:nvSpPr>
        <p:spPr bwMode="auto">
          <a:xfrm>
            <a:off x="6400800" y="2743200"/>
            <a:ext cx="571500" cy="158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309" name="Line 43"/>
          <p:cNvSpPr>
            <a:spLocks noChangeShapeType="1"/>
          </p:cNvSpPr>
          <p:nvPr/>
        </p:nvSpPr>
        <p:spPr bwMode="auto">
          <a:xfrm>
            <a:off x="5105400" y="2743200"/>
            <a:ext cx="571500" cy="158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310" name="Line 46"/>
          <p:cNvSpPr>
            <a:spLocks noChangeShapeType="1"/>
          </p:cNvSpPr>
          <p:nvPr/>
        </p:nvSpPr>
        <p:spPr bwMode="auto">
          <a:xfrm flipV="1">
            <a:off x="3124200" y="3048000"/>
            <a:ext cx="228600" cy="541338"/>
          </a:xfrm>
          <a:prstGeom prst="line">
            <a:avLst/>
          </a:prstGeom>
          <a:noFill/>
          <a:ln w="57150">
            <a:solidFill>
              <a:srgbClr val="FC0128"/>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311" name="Line 52"/>
          <p:cNvSpPr>
            <a:spLocks noChangeShapeType="1"/>
          </p:cNvSpPr>
          <p:nvPr/>
        </p:nvSpPr>
        <p:spPr bwMode="auto">
          <a:xfrm>
            <a:off x="2133600" y="3048000"/>
            <a:ext cx="304800" cy="533400"/>
          </a:xfrm>
          <a:prstGeom prst="line">
            <a:avLst/>
          </a:prstGeom>
          <a:noFill/>
          <a:ln w="57150">
            <a:solidFill>
              <a:srgbClr val="FC0128"/>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ransition>
    <p:strips dir="ru"/>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2B525688-4CBF-41AF-BA93-5F7836ADD1F7}" type="slidenum">
              <a:rPr lang="en-US" sz="1000" smtClean="0">
                <a:latin typeface="Verdana" pitchFamily="34" charset="0"/>
              </a:rPr>
              <a:pPr eaLnBrk="1" hangingPunct="1"/>
              <a:t>90</a:t>
            </a:fld>
            <a:endParaRPr lang="en-US" sz="1000" dirty="0" smtClean="0">
              <a:latin typeface="Verdana" pitchFamily="34" charset="0"/>
            </a:endParaRPr>
          </a:p>
        </p:txBody>
      </p:sp>
      <p:sp>
        <p:nvSpPr>
          <p:cNvPr id="112643"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12644"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12645" name="Rectangle 2"/>
          <p:cNvSpPr>
            <a:spLocks noGrp="1" noChangeArrowheads="1"/>
          </p:cNvSpPr>
          <p:nvPr>
            <p:ph type="title"/>
          </p:nvPr>
        </p:nvSpPr>
        <p:spPr>
          <a:xfrm>
            <a:off x="1371600" y="233363"/>
            <a:ext cx="7391400" cy="563562"/>
          </a:xfrm>
        </p:spPr>
        <p:txBody>
          <a:bodyPr/>
          <a:lstStyle/>
          <a:p>
            <a:r>
              <a:rPr lang="en-US" dirty="0"/>
              <a:t>Binary Search Tree ADT </a:t>
            </a:r>
            <a:r>
              <a:rPr lang="en-US" dirty="0" smtClean="0"/>
              <a:t>(2)</a:t>
            </a:r>
          </a:p>
        </p:txBody>
      </p:sp>
      <p:graphicFrame>
        <p:nvGraphicFramePr>
          <p:cNvPr id="112646" name="Object 4"/>
          <p:cNvGraphicFramePr>
            <a:graphicFrameLocks noChangeAspect="1"/>
          </p:cNvGraphicFramePr>
          <p:nvPr/>
        </p:nvGraphicFramePr>
        <p:xfrm>
          <a:off x="1676400" y="1800225"/>
          <a:ext cx="2390775" cy="1428750"/>
        </p:xfrm>
        <a:graphic>
          <a:graphicData uri="http://schemas.openxmlformats.org/presentationml/2006/ole">
            <mc:AlternateContent xmlns:mc="http://schemas.openxmlformats.org/markup-compatibility/2006">
              <mc:Choice xmlns:v="urn:schemas-microsoft-com:vml" Requires="v">
                <p:oleObj spid="_x0000_s113085" name="Bitmap Image" r:id="rId4" imgW="2390476" imgH="1428949" progId="Paint.Picture">
                  <p:embed/>
                </p:oleObj>
              </mc:Choice>
              <mc:Fallback>
                <p:oleObj name="Bitmap Image" r:id="rId4" imgW="2390476" imgH="1428949" progId="Paint.Picture">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1800225"/>
                        <a:ext cx="2390775" cy="14287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12647" name="Object 5"/>
          <p:cNvGraphicFramePr>
            <a:graphicFrameLocks noChangeAspect="1"/>
          </p:cNvGraphicFramePr>
          <p:nvPr/>
        </p:nvGraphicFramePr>
        <p:xfrm>
          <a:off x="5105400" y="1752600"/>
          <a:ext cx="2028825" cy="1495425"/>
        </p:xfrm>
        <a:graphic>
          <a:graphicData uri="http://schemas.openxmlformats.org/presentationml/2006/ole">
            <mc:AlternateContent xmlns:mc="http://schemas.openxmlformats.org/markup-compatibility/2006">
              <mc:Choice xmlns:v="urn:schemas-microsoft-com:vml" Requires="v">
                <p:oleObj spid="_x0000_s113086" name="Bitmap Image" r:id="rId6" imgW="2029108" imgH="1495634" progId="Paint.Picture">
                  <p:embed/>
                </p:oleObj>
              </mc:Choice>
              <mc:Fallback>
                <p:oleObj name="Bitmap Image" r:id="rId6" imgW="2029108" imgH="1495634" progId="Paint.Picture">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05400" y="1752600"/>
                        <a:ext cx="2028825" cy="14954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12648" name="Object 6"/>
          <p:cNvGraphicFramePr>
            <a:graphicFrameLocks noChangeAspect="1"/>
          </p:cNvGraphicFramePr>
          <p:nvPr/>
        </p:nvGraphicFramePr>
        <p:xfrm>
          <a:off x="1828800" y="3552825"/>
          <a:ext cx="1762125" cy="2362200"/>
        </p:xfrm>
        <a:graphic>
          <a:graphicData uri="http://schemas.openxmlformats.org/presentationml/2006/ole">
            <mc:AlternateContent xmlns:mc="http://schemas.openxmlformats.org/markup-compatibility/2006">
              <mc:Choice xmlns:v="urn:schemas-microsoft-com:vml" Requires="v">
                <p:oleObj spid="_x0000_s113087" name="Bitmap Image" r:id="rId8" imgW="1762371" imgH="2362530" progId="Paint.Picture">
                  <p:embed/>
                </p:oleObj>
              </mc:Choice>
              <mc:Fallback>
                <p:oleObj name="Bitmap Image" r:id="rId8" imgW="1762371" imgH="2362530" progId="Paint.Picture">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28800" y="3552825"/>
                        <a:ext cx="1762125" cy="2362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12649" name="Object 7"/>
          <p:cNvGraphicFramePr>
            <a:graphicFrameLocks noChangeAspect="1"/>
          </p:cNvGraphicFramePr>
          <p:nvPr/>
        </p:nvGraphicFramePr>
        <p:xfrm>
          <a:off x="5105400" y="3552825"/>
          <a:ext cx="2686050" cy="2343150"/>
        </p:xfrm>
        <a:graphic>
          <a:graphicData uri="http://schemas.openxmlformats.org/presentationml/2006/ole">
            <mc:AlternateContent xmlns:mc="http://schemas.openxmlformats.org/markup-compatibility/2006">
              <mc:Choice xmlns:v="urn:schemas-microsoft-com:vml" Requires="v">
                <p:oleObj spid="_x0000_s113088" name="Bitmap Image" r:id="rId10" imgW="2685714" imgH="2343477" progId="Paint.Picture">
                  <p:embed/>
                </p:oleObj>
              </mc:Choice>
              <mc:Fallback>
                <p:oleObj name="Bitmap Image" r:id="rId10" imgW="2685714" imgH="2343477" progId="Paint.Picture">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05400" y="3552825"/>
                        <a:ext cx="2686050" cy="234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cSld>
  <p:clrMapOvr>
    <a:masterClrMapping/>
  </p:clrMapOvr>
  <p:transition>
    <p:strips dir="ru"/>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B28FDB7B-CB7E-467D-9D2B-DD167B1495D2}" type="slidenum">
              <a:rPr lang="en-US" sz="1000" smtClean="0">
                <a:latin typeface="Verdana" pitchFamily="34" charset="0"/>
              </a:rPr>
              <a:pPr eaLnBrk="1" hangingPunct="1"/>
              <a:t>91</a:t>
            </a:fld>
            <a:endParaRPr lang="en-US" sz="1000" dirty="0" smtClean="0">
              <a:latin typeface="Verdana" pitchFamily="34" charset="0"/>
            </a:endParaRPr>
          </a:p>
        </p:txBody>
      </p:sp>
      <p:sp>
        <p:nvSpPr>
          <p:cNvPr id="113667"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13668"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13669" name="Rectangle 2"/>
          <p:cNvSpPr>
            <a:spLocks noGrp="1" noChangeArrowheads="1"/>
          </p:cNvSpPr>
          <p:nvPr>
            <p:ph type="title"/>
          </p:nvPr>
        </p:nvSpPr>
        <p:spPr>
          <a:xfrm>
            <a:off x="1371600" y="233363"/>
            <a:ext cx="7391400" cy="563562"/>
          </a:xfrm>
        </p:spPr>
        <p:txBody>
          <a:bodyPr/>
          <a:lstStyle/>
          <a:p>
            <a:r>
              <a:rPr lang="en-US" dirty="0"/>
              <a:t>Binary Search Tree ADT </a:t>
            </a:r>
            <a:r>
              <a:rPr lang="en-US" dirty="0" smtClean="0"/>
              <a:t>(3)</a:t>
            </a:r>
          </a:p>
        </p:txBody>
      </p:sp>
      <p:graphicFrame>
        <p:nvGraphicFramePr>
          <p:cNvPr id="113670" name="Object 4"/>
          <p:cNvGraphicFramePr>
            <a:graphicFrameLocks noChangeAspect="1"/>
          </p:cNvGraphicFramePr>
          <p:nvPr/>
        </p:nvGraphicFramePr>
        <p:xfrm>
          <a:off x="2438400" y="1676400"/>
          <a:ext cx="1028700" cy="1171575"/>
        </p:xfrm>
        <a:graphic>
          <a:graphicData uri="http://schemas.openxmlformats.org/presentationml/2006/ole">
            <mc:AlternateContent xmlns:mc="http://schemas.openxmlformats.org/markup-compatibility/2006">
              <mc:Choice xmlns:v="urn:schemas-microsoft-com:vml" Requires="v">
                <p:oleObj spid="_x0000_s114218" name="Bitmap Image" r:id="rId4" imgW="1028844" imgH="1171429" progId="Paint.Picture">
                  <p:embed/>
                </p:oleObj>
              </mc:Choice>
              <mc:Fallback>
                <p:oleObj name="Bitmap Image" r:id="rId4" imgW="1028844" imgH="1171429" progId="Paint.Picture">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1676400"/>
                        <a:ext cx="1028700" cy="11715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13671" name="Object 5"/>
          <p:cNvGraphicFramePr>
            <a:graphicFrameLocks noChangeAspect="1"/>
          </p:cNvGraphicFramePr>
          <p:nvPr/>
        </p:nvGraphicFramePr>
        <p:xfrm>
          <a:off x="6858000" y="3429000"/>
          <a:ext cx="1819275" cy="2314575"/>
        </p:xfrm>
        <a:graphic>
          <a:graphicData uri="http://schemas.openxmlformats.org/presentationml/2006/ole">
            <mc:AlternateContent xmlns:mc="http://schemas.openxmlformats.org/markup-compatibility/2006">
              <mc:Choice xmlns:v="urn:schemas-microsoft-com:vml" Requires="v">
                <p:oleObj spid="_x0000_s114219" name="Bitmap Image" r:id="rId6" imgW="1819529" imgH="2314286" progId="Paint.Picture">
                  <p:embed/>
                </p:oleObj>
              </mc:Choice>
              <mc:Fallback>
                <p:oleObj name="Bitmap Image" r:id="rId6" imgW="1819529" imgH="2314286" progId="Paint.Picture">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0" y="3429000"/>
                        <a:ext cx="1819275" cy="23145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13672" name="Object 6"/>
          <p:cNvGraphicFramePr>
            <a:graphicFrameLocks noChangeAspect="1"/>
          </p:cNvGraphicFramePr>
          <p:nvPr/>
        </p:nvGraphicFramePr>
        <p:xfrm>
          <a:off x="4495800" y="1676400"/>
          <a:ext cx="2209800" cy="1504950"/>
        </p:xfrm>
        <a:graphic>
          <a:graphicData uri="http://schemas.openxmlformats.org/presentationml/2006/ole">
            <mc:AlternateContent xmlns:mc="http://schemas.openxmlformats.org/markup-compatibility/2006">
              <mc:Choice xmlns:v="urn:schemas-microsoft-com:vml" Requires="v">
                <p:oleObj spid="_x0000_s114220" name="Bitmap Image" r:id="rId8" imgW="2209524" imgH="1504762" progId="Paint.Picture">
                  <p:embed/>
                </p:oleObj>
              </mc:Choice>
              <mc:Fallback>
                <p:oleObj name="Bitmap Image" r:id="rId8" imgW="2209524" imgH="1504762" progId="Paint.Picture">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5800" y="1676400"/>
                        <a:ext cx="2209800" cy="15049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13673" name="Object 7"/>
          <p:cNvGraphicFramePr>
            <a:graphicFrameLocks noChangeAspect="1"/>
          </p:cNvGraphicFramePr>
          <p:nvPr/>
        </p:nvGraphicFramePr>
        <p:xfrm>
          <a:off x="762000" y="3429000"/>
          <a:ext cx="2714625" cy="2305050"/>
        </p:xfrm>
        <a:graphic>
          <a:graphicData uri="http://schemas.openxmlformats.org/presentationml/2006/ole">
            <mc:AlternateContent xmlns:mc="http://schemas.openxmlformats.org/markup-compatibility/2006">
              <mc:Choice xmlns:v="urn:schemas-microsoft-com:vml" Requires="v">
                <p:oleObj spid="_x0000_s114221" name="Bitmap Image" r:id="rId10" imgW="2715004" imgH="2305372" progId="Paint.Picture">
                  <p:embed/>
                </p:oleObj>
              </mc:Choice>
              <mc:Fallback>
                <p:oleObj name="Bitmap Image" r:id="rId10" imgW="2715004" imgH="2305372" progId="Paint.Picture">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2000" y="3429000"/>
                        <a:ext cx="2714625" cy="23050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13674" name="Object 8"/>
          <p:cNvGraphicFramePr>
            <a:graphicFrameLocks noChangeAspect="1"/>
          </p:cNvGraphicFramePr>
          <p:nvPr/>
        </p:nvGraphicFramePr>
        <p:xfrm>
          <a:off x="3810000" y="3429000"/>
          <a:ext cx="2800350" cy="2409825"/>
        </p:xfrm>
        <a:graphic>
          <a:graphicData uri="http://schemas.openxmlformats.org/presentationml/2006/ole">
            <mc:AlternateContent xmlns:mc="http://schemas.openxmlformats.org/markup-compatibility/2006">
              <mc:Choice xmlns:v="urn:schemas-microsoft-com:vml" Requires="v">
                <p:oleObj spid="_x0000_s114222" name="Bitmap Image" r:id="rId12" imgW="2800741" imgH="2409524" progId="Paint.Picture">
                  <p:embed/>
                </p:oleObj>
              </mc:Choice>
              <mc:Fallback>
                <p:oleObj name="Bitmap Image" r:id="rId12" imgW="2800741" imgH="2409524" progId="Paint.Picture">
                  <p:embed/>
                  <p:pic>
                    <p:nvPicPr>
                      <p:cNvPr id="0" name="Object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0" y="3429000"/>
                        <a:ext cx="2800350" cy="24098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cSld>
  <p:clrMapOvr>
    <a:masterClrMapping/>
  </p:clrMapOvr>
  <p:transition>
    <p:strips dir="ru"/>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33363"/>
            <a:ext cx="7391400" cy="563562"/>
          </a:xfrm>
        </p:spPr>
        <p:txBody>
          <a:bodyPr/>
          <a:lstStyle/>
          <a:p>
            <a:r>
              <a:rPr lang="en-US" dirty="0"/>
              <a:t>Binary Search Tree ADT </a:t>
            </a:r>
            <a:r>
              <a:rPr lang="en-US" dirty="0" smtClean="0"/>
              <a:t>(4)</a:t>
            </a:r>
            <a:endParaRPr lang="en-US" dirty="0"/>
          </a:p>
        </p:txBody>
      </p:sp>
      <p:sp>
        <p:nvSpPr>
          <p:cNvPr id="3" name="Content Placeholder 2"/>
          <p:cNvSpPr>
            <a:spLocks noGrp="1"/>
          </p:cNvSpPr>
          <p:nvPr>
            <p:ph idx="1"/>
          </p:nvPr>
        </p:nvSpPr>
        <p:spPr/>
        <p:txBody>
          <a:bodyPr/>
          <a:lstStyle/>
          <a:p>
            <a:r>
              <a:rPr lang="en-US" dirty="0" err="1" smtClean="0"/>
              <a:t>Các</a:t>
            </a:r>
            <a:r>
              <a:rPr lang="en-US" dirty="0" smtClean="0"/>
              <a:t> </a:t>
            </a:r>
            <a:r>
              <a:rPr lang="en-US" dirty="0" err="1" smtClean="0"/>
              <a:t>thao</a:t>
            </a:r>
            <a:r>
              <a:rPr lang="en-US" dirty="0" smtClean="0"/>
              <a:t> </a:t>
            </a:r>
            <a:r>
              <a:rPr lang="en-US" dirty="0" err="1" smtClean="0"/>
              <a:t>tác</a:t>
            </a:r>
            <a:r>
              <a:rPr lang="en-US" dirty="0" smtClean="0"/>
              <a:t> </a:t>
            </a:r>
            <a:r>
              <a:rPr lang="en-US" dirty="0" err="1" smtClean="0"/>
              <a:t>cơ</a:t>
            </a:r>
            <a:r>
              <a:rPr lang="en-US" dirty="0" smtClean="0"/>
              <a:t> </a:t>
            </a:r>
            <a:r>
              <a:rPr lang="en-US" dirty="0" err="1" smtClean="0"/>
              <a:t>bản</a:t>
            </a:r>
            <a:r>
              <a:rPr lang="en-US" dirty="0" smtClean="0"/>
              <a:t>:</a:t>
            </a:r>
          </a:p>
          <a:p>
            <a:pPr lvl="1"/>
            <a:r>
              <a:rPr lang="en-US" dirty="0" err="1"/>
              <a:t>Khởi</a:t>
            </a:r>
            <a:r>
              <a:rPr lang="en-US" dirty="0"/>
              <a:t> </a:t>
            </a:r>
            <a:r>
              <a:rPr lang="en-US" dirty="0" err="1"/>
              <a:t>tạo</a:t>
            </a:r>
            <a:r>
              <a:rPr lang="en-US" dirty="0"/>
              <a:t> </a:t>
            </a:r>
            <a:r>
              <a:rPr lang="en-US" dirty="0" err="1"/>
              <a:t>cây</a:t>
            </a:r>
            <a:r>
              <a:rPr lang="en-US" dirty="0"/>
              <a:t> </a:t>
            </a:r>
            <a:r>
              <a:rPr lang="en-US" dirty="0" err="1"/>
              <a:t>rỗng</a:t>
            </a:r>
            <a:endParaRPr lang="en-US" dirty="0"/>
          </a:p>
          <a:p>
            <a:pPr lvl="1"/>
            <a:r>
              <a:rPr lang="en-US" dirty="0" err="1"/>
              <a:t>Xóa</a:t>
            </a:r>
            <a:r>
              <a:rPr lang="en-US" dirty="0"/>
              <a:t> </a:t>
            </a:r>
            <a:r>
              <a:rPr lang="en-US" dirty="0" err="1"/>
              <a:t>cây</a:t>
            </a:r>
            <a:endParaRPr lang="en-US" dirty="0"/>
          </a:p>
          <a:p>
            <a:pPr lvl="1"/>
            <a:r>
              <a:rPr lang="en-US" dirty="0" err="1"/>
              <a:t>Thêm</a:t>
            </a:r>
            <a:r>
              <a:rPr lang="en-US" dirty="0"/>
              <a:t> </a:t>
            </a:r>
            <a:r>
              <a:rPr lang="en-US" dirty="0" err="1"/>
              <a:t>một</a:t>
            </a:r>
            <a:r>
              <a:rPr lang="en-US" dirty="0"/>
              <a:t> node</a:t>
            </a:r>
          </a:p>
          <a:p>
            <a:pPr lvl="1"/>
            <a:r>
              <a:rPr lang="en-US" dirty="0" err="1"/>
              <a:t>Xóa</a:t>
            </a:r>
            <a:r>
              <a:rPr lang="en-US" dirty="0"/>
              <a:t> </a:t>
            </a:r>
            <a:r>
              <a:rPr lang="en-US" dirty="0" err="1"/>
              <a:t>một</a:t>
            </a:r>
            <a:r>
              <a:rPr lang="en-US" dirty="0"/>
              <a:t> </a:t>
            </a:r>
            <a:r>
              <a:rPr lang="en-US" dirty="0" smtClean="0"/>
              <a:t>node</a:t>
            </a:r>
          </a:p>
          <a:p>
            <a:pPr lvl="1"/>
            <a:r>
              <a:rPr lang="en-US" dirty="0" err="1" smtClean="0"/>
              <a:t>Tìm</a:t>
            </a:r>
            <a:r>
              <a:rPr lang="en-US" dirty="0" smtClean="0"/>
              <a:t> </a:t>
            </a:r>
            <a:r>
              <a:rPr lang="en-US" dirty="0" err="1" smtClean="0"/>
              <a:t>một</a:t>
            </a:r>
            <a:r>
              <a:rPr lang="en-US" dirty="0" smtClean="0"/>
              <a:t> node</a:t>
            </a:r>
            <a:endParaRPr lang="en-US" dirty="0"/>
          </a:p>
          <a:p>
            <a:pPr lvl="1"/>
            <a:r>
              <a:rPr lang="en-US" dirty="0" err="1"/>
              <a:t>Duyệt</a:t>
            </a:r>
            <a:r>
              <a:rPr lang="en-US" dirty="0"/>
              <a:t> </a:t>
            </a:r>
            <a:r>
              <a:rPr lang="en-US" dirty="0" err="1"/>
              <a:t>cây</a:t>
            </a:r>
            <a:endParaRPr lang="en-US" dirty="0"/>
          </a:p>
          <a:p>
            <a:pPr lvl="1"/>
            <a:r>
              <a:rPr lang="en-US" dirty="0" err="1"/>
              <a:t>Kiểm</a:t>
            </a:r>
            <a:r>
              <a:rPr lang="en-US" dirty="0"/>
              <a:t> </a:t>
            </a:r>
            <a:r>
              <a:rPr lang="en-US" dirty="0" err="1"/>
              <a:t>tra</a:t>
            </a:r>
            <a:r>
              <a:rPr lang="en-US" dirty="0"/>
              <a:t> </a:t>
            </a:r>
            <a:r>
              <a:rPr lang="en-US" dirty="0" err="1"/>
              <a:t>cây</a:t>
            </a:r>
            <a:r>
              <a:rPr lang="en-US" dirty="0"/>
              <a:t> </a:t>
            </a:r>
            <a:r>
              <a:rPr lang="en-US" dirty="0" err="1"/>
              <a:t>rỗng</a:t>
            </a:r>
            <a:endParaRPr lang="en-US" dirty="0"/>
          </a:p>
          <a:p>
            <a:pPr lvl="1"/>
            <a:r>
              <a:rPr lang="en-US" dirty="0" err="1"/>
              <a:t>Đếm</a:t>
            </a:r>
            <a:r>
              <a:rPr lang="en-US" dirty="0"/>
              <a:t> </a:t>
            </a:r>
            <a:r>
              <a:rPr lang="en-US" dirty="0" err="1"/>
              <a:t>số</a:t>
            </a:r>
            <a:r>
              <a:rPr lang="en-US" dirty="0"/>
              <a:t> node </a:t>
            </a:r>
            <a:r>
              <a:rPr lang="en-US" dirty="0" err="1"/>
              <a:t>trong</a:t>
            </a:r>
            <a:r>
              <a:rPr lang="en-US" dirty="0"/>
              <a:t> </a:t>
            </a:r>
            <a:r>
              <a:rPr lang="en-US" dirty="0" err="1"/>
              <a:t>cây</a:t>
            </a:r>
            <a:endParaRPr lang="en-US" dirty="0"/>
          </a:p>
          <a:p>
            <a:pPr lvl="1"/>
            <a:r>
              <a:rPr lang="en-US" dirty="0" err="1"/>
              <a:t>Tính</a:t>
            </a:r>
            <a:r>
              <a:rPr lang="en-US" dirty="0"/>
              <a:t> </a:t>
            </a:r>
            <a:r>
              <a:rPr lang="en-US" dirty="0" err="1"/>
              <a:t>chiều</a:t>
            </a:r>
            <a:r>
              <a:rPr lang="en-US" dirty="0"/>
              <a:t> </a:t>
            </a:r>
            <a:r>
              <a:rPr lang="en-US" dirty="0" err="1"/>
              <a:t>cao</a:t>
            </a:r>
            <a:r>
              <a:rPr lang="en-US" dirty="0"/>
              <a:t> </a:t>
            </a:r>
            <a:r>
              <a:rPr lang="en-US" dirty="0" err="1"/>
              <a:t>của</a:t>
            </a:r>
            <a:r>
              <a:rPr lang="en-US" dirty="0"/>
              <a:t> </a:t>
            </a:r>
            <a:r>
              <a:rPr lang="en-US" dirty="0" err="1"/>
              <a:t>cây</a:t>
            </a:r>
            <a:endParaRPr lang="en-US" dirty="0"/>
          </a:p>
        </p:txBody>
      </p:sp>
      <p:sp>
        <p:nvSpPr>
          <p:cNvPr id="4" name="Slide Number Placeholder 3"/>
          <p:cNvSpPr>
            <a:spLocks noGrp="1"/>
          </p:cNvSpPr>
          <p:nvPr>
            <p:ph type="sldNum" sz="quarter" idx="10"/>
          </p:nvPr>
        </p:nvSpPr>
        <p:spPr/>
        <p:txBody>
          <a:bodyPr/>
          <a:lstStyle/>
          <a:p>
            <a:pPr>
              <a:defRPr/>
            </a:pPr>
            <a:fld id="{9CEE71B8-37E4-43B1-A1AB-7166D8C040FC}" type="slidenum">
              <a:rPr lang="en-US" smtClean="0"/>
              <a:pPr>
                <a:defRPr/>
              </a:pPr>
              <a:t>92</a:t>
            </a:fld>
            <a:endParaRPr lang="en-US" dirty="0"/>
          </a:p>
        </p:txBody>
      </p:sp>
      <p:sp>
        <p:nvSpPr>
          <p:cNvPr id="5" name="Date Placeholder 4"/>
          <p:cNvSpPr>
            <a:spLocks noGrp="1"/>
          </p:cNvSpPr>
          <p:nvPr>
            <p:ph type="dt" sz="half" idx="11"/>
          </p:nvPr>
        </p:nvSpPr>
        <p:spPr/>
        <p:txBody>
          <a:bodyPr/>
          <a:lstStyle/>
          <a:p>
            <a:pPr>
              <a:defRPr/>
            </a:pPr>
            <a:r>
              <a:rPr lang="en-US" smtClean="0"/>
              <a:t>Winter 2012</a:t>
            </a:r>
            <a:endParaRPr lang="en-US"/>
          </a:p>
        </p:txBody>
      </p:sp>
      <p:sp>
        <p:nvSpPr>
          <p:cNvPr id="6" name="Footer Placeholder 5"/>
          <p:cNvSpPr>
            <a:spLocks noGrp="1"/>
          </p:cNvSpPr>
          <p:nvPr>
            <p:ph type="ftr" sz="quarter" idx="12"/>
          </p:nvPr>
        </p:nvSpPr>
        <p:spPr/>
        <p:txBody>
          <a:bodyPr/>
          <a:lstStyle/>
          <a:p>
            <a:pPr>
              <a:defRPr/>
            </a:pPr>
            <a:r>
              <a:rPr lang="en-US" smtClean="0"/>
              <a:t>(C) Nguyen Tri Tuan - DH.KHTN Tp.HCM</a:t>
            </a:r>
            <a:endParaRPr lang="en-US"/>
          </a:p>
        </p:txBody>
      </p:sp>
    </p:spTree>
    <p:extLst>
      <p:ext uri="{BB962C8B-B14F-4D97-AF65-F5344CB8AC3E}">
        <p14:creationId xmlns:p14="http://schemas.microsoft.com/office/powerpoint/2010/main" val="668334958"/>
      </p:ext>
    </p:extLst>
  </p:cSld>
  <p:clrMapOvr>
    <a:masterClrMapping/>
  </p:clrMapOvr>
  <p:transition>
    <p:strips dir="ru"/>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33363"/>
            <a:ext cx="7391400" cy="563562"/>
          </a:xfrm>
        </p:spPr>
        <p:txBody>
          <a:bodyPr/>
          <a:lstStyle/>
          <a:p>
            <a:r>
              <a:rPr lang="en-US" dirty="0" err="1"/>
              <a:t>Cài</a:t>
            </a:r>
            <a:r>
              <a:rPr lang="en-US" dirty="0"/>
              <a:t> </a:t>
            </a:r>
            <a:r>
              <a:rPr lang="en-US" dirty="0" err="1"/>
              <a:t>đặt</a:t>
            </a:r>
            <a:r>
              <a:rPr lang="en-US" dirty="0"/>
              <a:t> </a:t>
            </a:r>
            <a:r>
              <a:rPr lang="en-US" dirty="0" err="1"/>
              <a:t>cấu</a:t>
            </a:r>
            <a:r>
              <a:rPr lang="en-US" dirty="0"/>
              <a:t> </a:t>
            </a:r>
            <a:r>
              <a:rPr lang="en-US" dirty="0" err="1"/>
              <a:t>trúc</a:t>
            </a:r>
            <a:r>
              <a:rPr lang="en-US" dirty="0"/>
              <a:t> </a:t>
            </a:r>
            <a:r>
              <a:rPr lang="en-US" dirty="0" err="1"/>
              <a:t>dữ</a:t>
            </a:r>
            <a:r>
              <a:rPr lang="en-US" dirty="0"/>
              <a:t> </a:t>
            </a:r>
            <a:r>
              <a:rPr lang="en-US" dirty="0" err="1"/>
              <a:t>liệu</a:t>
            </a:r>
            <a:r>
              <a:rPr lang="en-US" dirty="0"/>
              <a:t> BST </a:t>
            </a:r>
            <a:r>
              <a:rPr lang="en-US" dirty="0" smtClean="0"/>
              <a:t>(1)</a:t>
            </a:r>
            <a:endParaRPr lang="en-US" dirty="0"/>
          </a:p>
        </p:txBody>
      </p:sp>
      <p:sp>
        <p:nvSpPr>
          <p:cNvPr id="3" name="Content Placeholder 2"/>
          <p:cNvSpPr>
            <a:spLocks noGrp="1"/>
          </p:cNvSpPr>
          <p:nvPr>
            <p:ph idx="1"/>
          </p:nvPr>
        </p:nvSpPr>
        <p:spPr/>
        <p:txBody>
          <a:bodyPr/>
          <a:lstStyle/>
          <a:p>
            <a:pPr>
              <a:lnSpc>
                <a:spcPct val="90000"/>
              </a:lnSpc>
              <a:buNone/>
            </a:pPr>
            <a:r>
              <a:rPr lang="en-US" sz="1800" dirty="0">
                <a:latin typeface="Courier" pitchFamily="49" charset="0"/>
              </a:rPr>
              <a:t>template &lt;class T&gt; class </a:t>
            </a:r>
            <a:r>
              <a:rPr lang="en-US" sz="1800" dirty="0" err="1" smtClean="0">
                <a:latin typeface="Courier" pitchFamily="49" charset="0"/>
              </a:rPr>
              <a:t>BSTNode</a:t>
            </a:r>
            <a:r>
              <a:rPr lang="en-US" sz="1800" dirty="0" smtClean="0">
                <a:latin typeface="Courier" pitchFamily="49" charset="0"/>
              </a:rPr>
              <a:t> </a:t>
            </a:r>
            <a:r>
              <a:rPr lang="en-US" sz="1800" dirty="0">
                <a:latin typeface="Courier" pitchFamily="49" charset="0"/>
              </a:rPr>
              <a:t>{</a:t>
            </a:r>
          </a:p>
          <a:p>
            <a:pPr>
              <a:lnSpc>
                <a:spcPct val="90000"/>
              </a:lnSpc>
              <a:buNone/>
            </a:pPr>
            <a:r>
              <a:rPr lang="en-US" sz="1800" dirty="0">
                <a:latin typeface="Courier" pitchFamily="49" charset="0"/>
              </a:rPr>
              <a:t>	</a:t>
            </a:r>
            <a:r>
              <a:rPr lang="en-US" sz="1800" dirty="0" smtClean="0">
                <a:latin typeface="Courier" pitchFamily="49" charset="0"/>
                <a:cs typeface="Times New Roman" pitchFamily="18" charset="0"/>
              </a:rPr>
              <a:t>public:</a:t>
            </a:r>
          </a:p>
          <a:p>
            <a:pPr>
              <a:lnSpc>
                <a:spcPct val="90000"/>
              </a:lnSpc>
              <a:buNone/>
            </a:pPr>
            <a:r>
              <a:rPr lang="en-US" sz="1800" dirty="0">
                <a:latin typeface="Courier" pitchFamily="49" charset="0"/>
                <a:cs typeface="Times New Roman" pitchFamily="18" charset="0"/>
              </a:rPr>
              <a:t>	</a:t>
            </a:r>
            <a:r>
              <a:rPr lang="en-US" sz="1800" dirty="0" smtClean="0">
                <a:latin typeface="Courier" pitchFamily="49" charset="0"/>
                <a:cs typeface="Times New Roman" pitchFamily="18" charset="0"/>
              </a:rPr>
              <a:t>	T		key;</a:t>
            </a:r>
            <a:r>
              <a:rPr lang="en-US" sz="1800" dirty="0">
                <a:latin typeface="Courier" pitchFamily="49" charset="0"/>
                <a:cs typeface="Times New Roman" pitchFamily="18" charset="0"/>
              </a:rPr>
              <a:t> </a:t>
            </a:r>
            <a:r>
              <a:rPr lang="en-US" sz="1800" dirty="0" smtClean="0">
                <a:latin typeface="Courier" pitchFamily="49" charset="0"/>
                <a:cs typeface="Times New Roman" pitchFamily="18" charset="0"/>
              </a:rPr>
              <a:t>		// </a:t>
            </a:r>
            <a:r>
              <a:rPr lang="en-US" sz="1800" dirty="0">
                <a:latin typeface="Courier" pitchFamily="49" charset="0"/>
                <a:cs typeface="Times New Roman" pitchFamily="18" charset="0"/>
              </a:rPr>
              <a:t>key of node</a:t>
            </a:r>
            <a:endParaRPr lang="en-US" sz="1800" dirty="0" smtClean="0">
              <a:latin typeface="Courier" pitchFamily="49" charset="0"/>
              <a:cs typeface="Times New Roman" pitchFamily="18" charset="0"/>
            </a:endParaRPr>
          </a:p>
          <a:p>
            <a:pPr>
              <a:lnSpc>
                <a:spcPct val="90000"/>
              </a:lnSpc>
              <a:buNone/>
            </a:pPr>
            <a:r>
              <a:rPr lang="en-US" sz="1800" dirty="0">
                <a:latin typeface="Courier" pitchFamily="49" charset="0"/>
                <a:cs typeface="Times New Roman" pitchFamily="18" charset="0"/>
              </a:rPr>
              <a:t>	</a:t>
            </a:r>
            <a:r>
              <a:rPr lang="en-US" sz="1800" dirty="0" smtClean="0">
                <a:latin typeface="Courier" pitchFamily="49" charset="0"/>
                <a:cs typeface="Times New Roman" pitchFamily="18" charset="0"/>
              </a:rPr>
              <a:t>	</a:t>
            </a:r>
            <a:r>
              <a:rPr lang="en-US" sz="1800" dirty="0" err="1" smtClean="0">
                <a:latin typeface="Courier" pitchFamily="49" charset="0"/>
                <a:cs typeface="Times New Roman" pitchFamily="18" charset="0"/>
              </a:rPr>
              <a:t>BSTNode</a:t>
            </a:r>
            <a:r>
              <a:rPr lang="en-US" sz="1800" dirty="0" smtClean="0">
                <a:latin typeface="Courier" pitchFamily="49" charset="0"/>
                <a:cs typeface="Times New Roman" pitchFamily="18" charset="0"/>
              </a:rPr>
              <a:t>	*left;</a:t>
            </a:r>
            <a:r>
              <a:rPr lang="en-US" sz="1800" dirty="0">
                <a:latin typeface="Courier" pitchFamily="49" charset="0"/>
                <a:cs typeface="Times New Roman" pitchFamily="18" charset="0"/>
              </a:rPr>
              <a:t> </a:t>
            </a:r>
            <a:r>
              <a:rPr lang="en-US" sz="1800" dirty="0" smtClean="0">
                <a:latin typeface="Courier" pitchFamily="49" charset="0"/>
                <a:cs typeface="Times New Roman" pitchFamily="18" charset="0"/>
              </a:rPr>
              <a:t>	// </a:t>
            </a:r>
            <a:r>
              <a:rPr lang="en-US" sz="1800" dirty="0">
                <a:latin typeface="Courier" pitchFamily="49" charset="0"/>
                <a:cs typeface="Times New Roman" pitchFamily="18" charset="0"/>
              </a:rPr>
              <a:t>pointer to left child</a:t>
            </a:r>
            <a:endParaRPr lang="en-US" sz="1800" dirty="0" smtClean="0">
              <a:latin typeface="Courier" pitchFamily="49" charset="0"/>
              <a:cs typeface="Times New Roman" pitchFamily="18" charset="0"/>
            </a:endParaRPr>
          </a:p>
          <a:p>
            <a:pPr>
              <a:lnSpc>
                <a:spcPct val="90000"/>
              </a:lnSpc>
              <a:buNone/>
            </a:pPr>
            <a:r>
              <a:rPr lang="en-US" sz="1800" dirty="0">
                <a:latin typeface="Courier" pitchFamily="49" charset="0"/>
                <a:cs typeface="Times New Roman" pitchFamily="18" charset="0"/>
              </a:rPr>
              <a:t>	</a:t>
            </a:r>
            <a:r>
              <a:rPr lang="en-US" sz="1800" dirty="0" smtClean="0">
                <a:latin typeface="Courier" pitchFamily="49" charset="0"/>
                <a:cs typeface="Times New Roman" pitchFamily="18" charset="0"/>
              </a:rPr>
              <a:t>	</a:t>
            </a:r>
            <a:r>
              <a:rPr lang="en-US" sz="1800" dirty="0" err="1" smtClean="0">
                <a:latin typeface="Courier" pitchFamily="49" charset="0"/>
                <a:cs typeface="Times New Roman" pitchFamily="18" charset="0"/>
              </a:rPr>
              <a:t>BSTNode</a:t>
            </a:r>
            <a:r>
              <a:rPr lang="en-US" sz="1800" dirty="0" smtClean="0">
                <a:latin typeface="Courier" pitchFamily="49" charset="0"/>
                <a:cs typeface="Times New Roman" pitchFamily="18" charset="0"/>
              </a:rPr>
              <a:t>	*right;</a:t>
            </a:r>
            <a:r>
              <a:rPr lang="en-US" sz="1800" dirty="0">
                <a:latin typeface="Courier" pitchFamily="49" charset="0"/>
                <a:cs typeface="Times New Roman" pitchFamily="18" charset="0"/>
              </a:rPr>
              <a:t> </a:t>
            </a:r>
            <a:r>
              <a:rPr lang="en-US" sz="1800" dirty="0" smtClean="0">
                <a:latin typeface="Courier" pitchFamily="49" charset="0"/>
                <a:cs typeface="Times New Roman" pitchFamily="18" charset="0"/>
              </a:rPr>
              <a:t>	// </a:t>
            </a:r>
            <a:r>
              <a:rPr lang="en-US" sz="1800" dirty="0">
                <a:latin typeface="Courier" pitchFamily="49" charset="0"/>
                <a:cs typeface="Times New Roman" pitchFamily="18" charset="0"/>
              </a:rPr>
              <a:t>pointer to right child</a:t>
            </a:r>
            <a:endParaRPr lang="en-US" sz="1800" dirty="0" smtClean="0">
              <a:latin typeface="Courier" pitchFamily="49" charset="0"/>
              <a:cs typeface="Times New Roman" pitchFamily="18" charset="0"/>
            </a:endParaRPr>
          </a:p>
          <a:p>
            <a:pPr>
              <a:lnSpc>
                <a:spcPct val="90000"/>
              </a:lnSpc>
              <a:buNone/>
            </a:pPr>
            <a:endParaRPr lang="en-US" sz="1800" dirty="0" smtClean="0">
              <a:latin typeface="Courier" pitchFamily="49" charset="0"/>
              <a:cs typeface="Times New Roman" pitchFamily="18" charset="0"/>
            </a:endParaRPr>
          </a:p>
          <a:p>
            <a:pPr>
              <a:lnSpc>
                <a:spcPct val="90000"/>
              </a:lnSpc>
              <a:buNone/>
            </a:pPr>
            <a:r>
              <a:rPr lang="en-US" sz="1800" dirty="0">
                <a:latin typeface="Courier" pitchFamily="49" charset="0"/>
                <a:cs typeface="Times New Roman" pitchFamily="18" charset="0"/>
              </a:rPr>
              <a:t>	</a:t>
            </a:r>
            <a:r>
              <a:rPr lang="en-US" sz="1800" dirty="0" smtClean="0">
                <a:latin typeface="Courier" pitchFamily="49" charset="0"/>
                <a:cs typeface="Times New Roman" pitchFamily="18" charset="0"/>
              </a:rPr>
              <a:t>	</a:t>
            </a:r>
            <a:r>
              <a:rPr lang="en-US" sz="1800" dirty="0" err="1" smtClean="0">
                <a:latin typeface="Courier" pitchFamily="49" charset="0"/>
                <a:cs typeface="Times New Roman" pitchFamily="18" charset="0"/>
              </a:rPr>
              <a:t>BSTNode</a:t>
            </a:r>
            <a:r>
              <a:rPr lang="en-US" sz="1800" dirty="0" smtClean="0">
                <a:latin typeface="Courier" pitchFamily="49" charset="0"/>
                <a:cs typeface="Times New Roman" pitchFamily="18" charset="0"/>
              </a:rPr>
              <a:t>() {	}</a:t>
            </a:r>
          </a:p>
          <a:p>
            <a:pPr>
              <a:lnSpc>
                <a:spcPct val="90000"/>
              </a:lnSpc>
              <a:buNone/>
            </a:pPr>
            <a:r>
              <a:rPr lang="en-US" sz="1800" dirty="0">
                <a:latin typeface="Courier" pitchFamily="49" charset="0"/>
                <a:cs typeface="Times New Roman" pitchFamily="18" charset="0"/>
              </a:rPr>
              <a:t>	</a:t>
            </a:r>
            <a:r>
              <a:rPr lang="en-US" sz="1800" dirty="0" smtClean="0">
                <a:latin typeface="Courier" pitchFamily="49" charset="0"/>
                <a:cs typeface="Times New Roman" pitchFamily="18" charset="0"/>
              </a:rPr>
              <a:t>	</a:t>
            </a:r>
            <a:r>
              <a:rPr lang="en-US" sz="1800" dirty="0" err="1" smtClean="0">
                <a:latin typeface="Courier" pitchFamily="49" charset="0"/>
                <a:cs typeface="Times New Roman" pitchFamily="18" charset="0"/>
              </a:rPr>
              <a:t>BSTNode</a:t>
            </a:r>
            <a:r>
              <a:rPr lang="en-US" sz="1800" dirty="0" smtClean="0">
                <a:latin typeface="Courier" pitchFamily="49" charset="0"/>
                <a:cs typeface="Times New Roman" pitchFamily="18" charset="0"/>
              </a:rPr>
              <a:t>(T </a:t>
            </a:r>
            <a:r>
              <a:rPr lang="en-US" sz="1800" dirty="0" err="1" smtClean="0">
                <a:latin typeface="Courier" pitchFamily="49" charset="0"/>
                <a:cs typeface="Times New Roman" pitchFamily="18" charset="0"/>
              </a:rPr>
              <a:t>aKey</a:t>
            </a:r>
            <a:r>
              <a:rPr lang="en-US" sz="1800" dirty="0" smtClean="0">
                <a:latin typeface="Courier" pitchFamily="49" charset="0"/>
                <a:cs typeface="Times New Roman" pitchFamily="18" charset="0"/>
              </a:rPr>
              <a:t>)</a:t>
            </a:r>
          </a:p>
          <a:p>
            <a:pPr>
              <a:lnSpc>
                <a:spcPct val="90000"/>
              </a:lnSpc>
              <a:buNone/>
            </a:pPr>
            <a:r>
              <a:rPr lang="en-US" sz="1800" dirty="0">
                <a:latin typeface="Courier" pitchFamily="49" charset="0"/>
                <a:cs typeface="Times New Roman" pitchFamily="18" charset="0"/>
              </a:rPr>
              <a:t>	</a:t>
            </a:r>
            <a:r>
              <a:rPr lang="en-US" sz="1800" dirty="0" smtClean="0">
                <a:latin typeface="Courier" pitchFamily="49" charset="0"/>
                <a:cs typeface="Times New Roman" pitchFamily="18" charset="0"/>
              </a:rPr>
              <a:t>	{</a:t>
            </a:r>
          </a:p>
          <a:p>
            <a:pPr>
              <a:lnSpc>
                <a:spcPct val="90000"/>
              </a:lnSpc>
              <a:buNone/>
            </a:pPr>
            <a:r>
              <a:rPr lang="en-US" sz="1800" dirty="0">
                <a:latin typeface="Courier" pitchFamily="49" charset="0"/>
                <a:cs typeface="Times New Roman" pitchFamily="18" charset="0"/>
              </a:rPr>
              <a:t>	</a:t>
            </a:r>
            <a:r>
              <a:rPr lang="en-US" sz="1800" dirty="0" smtClean="0">
                <a:latin typeface="Courier" pitchFamily="49" charset="0"/>
                <a:cs typeface="Times New Roman" pitchFamily="18" charset="0"/>
              </a:rPr>
              <a:t>		key = </a:t>
            </a:r>
            <a:r>
              <a:rPr lang="en-US" sz="1800" dirty="0" err="1" smtClean="0">
                <a:latin typeface="Courier" pitchFamily="49" charset="0"/>
                <a:cs typeface="Times New Roman" pitchFamily="18" charset="0"/>
              </a:rPr>
              <a:t>aKey</a:t>
            </a:r>
            <a:r>
              <a:rPr lang="en-US" sz="1800" dirty="0" smtClean="0">
                <a:latin typeface="Courier" pitchFamily="49" charset="0"/>
                <a:cs typeface="Times New Roman" pitchFamily="18" charset="0"/>
              </a:rPr>
              <a:t>;</a:t>
            </a:r>
          </a:p>
          <a:p>
            <a:pPr>
              <a:lnSpc>
                <a:spcPct val="90000"/>
              </a:lnSpc>
              <a:buNone/>
            </a:pPr>
            <a:r>
              <a:rPr lang="en-US" sz="1800" dirty="0">
                <a:latin typeface="Courier" pitchFamily="49" charset="0"/>
                <a:cs typeface="Times New Roman" pitchFamily="18" charset="0"/>
              </a:rPr>
              <a:t>	</a:t>
            </a:r>
            <a:r>
              <a:rPr lang="en-US" sz="1800" dirty="0" smtClean="0">
                <a:latin typeface="Courier" pitchFamily="49" charset="0"/>
                <a:cs typeface="Times New Roman" pitchFamily="18" charset="0"/>
              </a:rPr>
              <a:t>		left = right = NULL;</a:t>
            </a:r>
          </a:p>
          <a:p>
            <a:pPr>
              <a:lnSpc>
                <a:spcPct val="90000"/>
              </a:lnSpc>
              <a:buNone/>
            </a:pPr>
            <a:r>
              <a:rPr lang="en-US" sz="1800" dirty="0">
                <a:latin typeface="Courier" pitchFamily="49" charset="0"/>
                <a:cs typeface="Times New Roman" pitchFamily="18" charset="0"/>
              </a:rPr>
              <a:t>	</a:t>
            </a:r>
            <a:r>
              <a:rPr lang="en-US" sz="1800" dirty="0" smtClean="0">
                <a:latin typeface="Courier" pitchFamily="49" charset="0"/>
                <a:cs typeface="Times New Roman" pitchFamily="18" charset="0"/>
              </a:rPr>
              <a:t>	}</a:t>
            </a:r>
          </a:p>
          <a:p>
            <a:pPr>
              <a:lnSpc>
                <a:spcPct val="90000"/>
              </a:lnSpc>
              <a:buNone/>
            </a:pPr>
            <a:r>
              <a:rPr lang="en-US" sz="1800" dirty="0" smtClean="0">
                <a:latin typeface="Courier" pitchFamily="49" charset="0"/>
                <a:cs typeface="Times New Roman" pitchFamily="18" charset="0"/>
              </a:rPr>
              <a:t>};	// end class </a:t>
            </a:r>
            <a:endParaRPr lang="en-US" sz="1800" dirty="0">
              <a:latin typeface="Courier" pitchFamily="49" charset="0"/>
              <a:cs typeface="Times New Roman" pitchFamily="18" charset="0"/>
            </a:endParaRPr>
          </a:p>
          <a:p>
            <a:pPr marL="0" indent="0">
              <a:buNone/>
            </a:pPr>
            <a:endParaRPr lang="en-US" sz="1800" dirty="0" smtClean="0"/>
          </a:p>
          <a:p>
            <a:pPr marL="0" indent="0">
              <a:buNone/>
            </a:pPr>
            <a:endParaRPr lang="en-US" sz="1800" dirty="0"/>
          </a:p>
          <a:p>
            <a:pPr marL="0" indent="0">
              <a:buNone/>
            </a:pPr>
            <a:endParaRPr lang="en-US" sz="1800" dirty="0"/>
          </a:p>
        </p:txBody>
      </p:sp>
      <p:sp>
        <p:nvSpPr>
          <p:cNvPr id="4" name="Slide Number Placeholder 3"/>
          <p:cNvSpPr>
            <a:spLocks noGrp="1"/>
          </p:cNvSpPr>
          <p:nvPr>
            <p:ph type="sldNum" sz="quarter" idx="10"/>
          </p:nvPr>
        </p:nvSpPr>
        <p:spPr/>
        <p:txBody>
          <a:bodyPr/>
          <a:lstStyle/>
          <a:p>
            <a:pPr>
              <a:defRPr/>
            </a:pPr>
            <a:fld id="{9CEE71B8-37E4-43B1-A1AB-7166D8C040FC}" type="slidenum">
              <a:rPr lang="en-US" smtClean="0"/>
              <a:pPr>
                <a:defRPr/>
              </a:pPr>
              <a:t>93</a:t>
            </a:fld>
            <a:r>
              <a:rPr lang="en-US" smtClean="0"/>
              <a:t>/203</a:t>
            </a:r>
            <a:endParaRPr lang="en-US"/>
          </a:p>
        </p:txBody>
      </p:sp>
      <p:sp>
        <p:nvSpPr>
          <p:cNvPr id="5" name="Date Placeholder 4"/>
          <p:cNvSpPr>
            <a:spLocks noGrp="1"/>
          </p:cNvSpPr>
          <p:nvPr>
            <p:ph type="dt" sz="half" idx="11"/>
          </p:nvPr>
        </p:nvSpPr>
        <p:spPr/>
        <p:txBody>
          <a:bodyPr/>
          <a:lstStyle/>
          <a:p>
            <a:pPr>
              <a:defRPr/>
            </a:pPr>
            <a:r>
              <a:rPr lang="en-US" smtClean="0"/>
              <a:t>Winter 2012</a:t>
            </a:r>
            <a:endParaRPr lang="en-US"/>
          </a:p>
        </p:txBody>
      </p:sp>
      <p:sp>
        <p:nvSpPr>
          <p:cNvPr id="6" name="Footer Placeholder 5"/>
          <p:cNvSpPr>
            <a:spLocks noGrp="1"/>
          </p:cNvSpPr>
          <p:nvPr>
            <p:ph type="ftr" sz="quarter" idx="12"/>
          </p:nvPr>
        </p:nvSpPr>
        <p:spPr/>
        <p:txBody>
          <a:bodyPr/>
          <a:lstStyle/>
          <a:p>
            <a:pPr>
              <a:defRPr/>
            </a:pPr>
            <a:r>
              <a:rPr lang="en-US" smtClean="0"/>
              <a:t>(C) Nguyen Tri Tuan - DH.KHTN Tp.HCM</a:t>
            </a:r>
            <a:endParaRPr lang="en-US"/>
          </a:p>
        </p:txBody>
      </p:sp>
    </p:spTree>
    <p:extLst>
      <p:ext uri="{BB962C8B-B14F-4D97-AF65-F5344CB8AC3E}">
        <p14:creationId xmlns:p14="http://schemas.microsoft.com/office/powerpoint/2010/main" val="4004760692"/>
      </p:ext>
    </p:extLst>
  </p:cSld>
  <p:clrMapOvr>
    <a:masterClrMapping/>
  </p:clrMapOvr>
  <p:transition>
    <p:strips dir="ru"/>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33363"/>
            <a:ext cx="7391400" cy="563562"/>
          </a:xfrm>
        </p:spPr>
        <p:txBody>
          <a:bodyPr/>
          <a:lstStyle/>
          <a:p>
            <a:r>
              <a:rPr lang="en-US" dirty="0" err="1"/>
              <a:t>Cài</a:t>
            </a:r>
            <a:r>
              <a:rPr lang="en-US" dirty="0"/>
              <a:t> </a:t>
            </a:r>
            <a:r>
              <a:rPr lang="en-US" dirty="0" err="1"/>
              <a:t>đặt</a:t>
            </a:r>
            <a:r>
              <a:rPr lang="en-US" dirty="0"/>
              <a:t> </a:t>
            </a:r>
            <a:r>
              <a:rPr lang="en-US" dirty="0" err="1"/>
              <a:t>cấu</a:t>
            </a:r>
            <a:r>
              <a:rPr lang="en-US" dirty="0"/>
              <a:t> </a:t>
            </a:r>
            <a:r>
              <a:rPr lang="en-US" dirty="0" err="1"/>
              <a:t>trúc</a:t>
            </a:r>
            <a:r>
              <a:rPr lang="en-US" dirty="0"/>
              <a:t> </a:t>
            </a:r>
            <a:r>
              <a:rPr lang="en-US" dirty="0" err="1"/>
              <a:t>dữ</a:t>
            </a:r>
            <a:r>
              <a:rPr lang="en-US" dirty="0"/>
              <a:t> </a:t>
            </a:r>
            <a:r>
              <a:rPr lang="en-US" dirty="0" err="1"/>
              <a:t>liệu</a:t>
            </a:r>
            <a:r>
              <a:rPr lang="en-US" dirty="0"/>
              <a:t> </a:t>
            </a:r>
            <a:r>
              <a:rPr lang="en-US" dirty="0" smtClean="0"/>
              <a:t>BST (2)</a:t>
            </a:r>
            <a:endParaRPr lang="en-US" dirty="0"/>
          </a:p>
        </p:txBody>
      </p:sp>
      <p:sp>
        <p:nvSpPr>
          <p:cNvPr id="3" name="Content Placeholder 2"/>
          <p:cNvSpPr>
            <a:spLocks noGrp="1"/>
          </p:cNvSpPr>
          <p:nvPr>
            <p:ph idx="1"/>
          </p:nvPr>
        </p:nvSpPr>
        <p:spPr/>
        <p:txBody>
          <a:bodyPr/>
          <a:lstStyle/>
          <a:p>
            <a:pPr>
              <a:lnSpc>
                <a:spcPct val="90000"/>
              </a:lnSpc>
              <a:buNone/>
            </a:pPr>
            <a:r>
              <a:rPr lang="en-US" sz="1200" dirty="0">
                <a:latin typeface="Courier" pitchFamily="49" charset="0"/>
              </a:rPr>
              <a:t>template &lt;class T&gt; class </a:t>
            </a:r>
            <a:r>
              <a:rPr lang="en-US" sz="1200" dirty="0" smtClean="0">
                <a:latin typeface="Courier" pitchFamily="49" charset="0"/>
              </a:rPr>
              <a:t>BINARY_SEARCH_TREE </a:t>
            </a:r>
            <a:r>
              <a:rPr lang="en-US" sz="1200" dirty="0">
                <a:latin typeface="Courier" pitchFamily="49" charset="0"/>
              </a:rPr>
              <a:t>{</a:t>
            </a:r>
          </a:p>
          <a:p>
            <a:pPr>
              <a:lnSpc>
                <a:spcPct val="90000"/>
              </a:lnSpc>
              <a:buNone/>
            </a:pPr>
            <a:r>
              <a:rPr lang="en-US" sz="1200" dirty="0">
                <a:latin typeface="Courier" pitchFamily="49" charset="0"/>
              </a:rPr>
              <a:t>	</a:t>
            </a:r>
            <a:r>
              <a:rPr lang="en-US" sz="1200" dirty="0">
                <a:latin typeface="Courier" pitchFamily="49" charset="0"/>
                <a:cs typeface="Times New Roman" pitchFamily="18" charset="0"/>
              </a:rPr>
              <a:t>private:</a:t>
            </a:r>
          </a:p>
          <a:p>
            <a:pPr>
              <a:lnSpc>
                <a:spcPct val="90000"/>
              </a:lnSpc>
              <a:buNone/>
            </a:pPr>
            <a:r>
              <a:rPr lang="en-US" sz="1200" dirty="0">
                <a:latin typeface="Courier" pitchFamily="49" charset="0"/>
                <a:cs typeface="Times New Roman" pitchFamily="18" charset="0"/>
              </a:rPr>
              <a:t>		</a:t>
            </a:r>
            <a:r>
              <a:rPr lang="en-US" sz="1200" dirty="0" err="1" smtClean="0">
                <a:latin typeface="Courier" pitchFamily="49" charset="0"/>
                <a:cs typeface="Times New Roman" pitchFamily="18" charset="0"/>
              </a:rPr>
              <a:t>BSTNode</a:t>
            </a:r>
            <a:r>
              <a:rPr lang="en-US" sz="1200" dirty="0" smtClean="0">
                <a:latin typeface="Courier" pitchFamily="49" charset="0"/>
                <a:cs typeface="Times New Roman" pitchFamily="18" charset="0"/>
              </a:rPr>
              <a:t>&lt;T&gt;</a:t>
            </a:r>
            <a:r>
              <a:rPr lang="en-US" sz="1200" dirty="0">
                <a:latin typeface="Courier" pitchFamily="49" charset="0"/>
                <a:cs typeface="Times New Roman" pitchFamily="18" charset="0"/>
              </a:rPr>
              <a:t>	</a:t>
            </a:r>
            <a:r>
              <a:rPr lang="en-US" sz="1200" dirty="0" smtClean="0">
                <a:latin typeface="Courier" pitchFamily="49" charset="0"/>
                <a:cs typeface="Times New Roman" pitchFamily="18" charset="0"/>
              </a:rPr>
              <a:t>*</a:t>
            </a:r>
            <a:r>
              <a:rPr lang="en-US" sz="1200" dirty="0">
                <a:latin typeface="Courier" pitchFamily="49" charset="0"/>
                <a:cs typeface="Times New Roman" pitchFamily="18" charset="0"/>
              </a:rPr>
              <a:t>root;		// pointer to root of tree</a:t>
            </a:r>
          </a:p>
          <a:p>
            <a:pPr marL="285750" lvl="1">
              <a:lnSpc>
                <a:spcPct val="80000"/>
              </a:lnSpc>
              <a:buNone/>
            </a:pPr>
            <a:r>
              <a:rPr lang="en-US" sz="1200" dirty="0">
                <a:latin typeface="Courier" pitchFamily="49" charset="0"/>
                <a:cs typeface="Times New Roman" pitchFamily="18" charset="0"/>
              </a:rPr>
              <a:t>		</a:t>
            </a:r>
          </a:p>
          <a:p>
            <a:pPr marL="285750" lvl="1">
              <a:lnSpc>
                <a:spcPct val="80000"/>
              </a:lnSpc>
              <a:buNone/>
            </a:pPr>
            <a:r>
              <a:rPr lang="en-US" sz="1200" dirty="0">
                <a:latin typeface="Courier" pitchFamily="49" charset="0"/>
                <a:cs typeface="Times New Roman" pitchFamily="18" charset="0"/>
              </a:rPr>
              <a:t>		</a:t>
            </a:r>
            <a:r>
              <a:rPr lang="en-US" sz="1200" dirty="0" err="1" smtClean="0">
                <a:latin typeface="Courier" pitchFamily="49" charset="0"/>
                <a:cs typeface="Times New Roman" pitchFamily="18" charset="0"/>
              </a:rPr>
              <a:t>bool</a:t>
            </a:r>
            <a:r>
              <a:rPr lang="en-US" sz="1200" dirty="0" smtClean="0">
                <a:latin typeface="Courier" pitchFamily="49" charset="0"/>
                <a:cs typeface="Times New Roman" pitchFamily="18" charset="0"/>
              </a:rPr>
              <a:t>	</a:t>
            </a:r>
            <a:r>
              <a:rPr lang="en-US" sz="1200" dirty="0" err="1" smtClean="0">
                <a:latin typeface="Courier" pitchFamily="49" charset="0"/>
                <a:cs typeface="Times New Roman" pitchFamily="18" charset="0"/>
              </a:rPr>
              <a:t>insertNode</a:t>
            </a:r>
            <a:r>
              <a:rPr lang="en-US" sz="1200" dirty="0" smtClean="0">
                <a:latin typeface="Courier" pitchFamily="49" charset="0"/>
                <a:cs typeface="Times New Roman" pitchFamily="18" charset="0"/>
              </a:rPr>
              <a:t>(</a:t>
            </a:r>
            <a:r>
              <a:rPr lang="en-US" sz="1200" dirty="0" err="1" smtClean="0">
                <a:latin typeface="Courier" pitchFamily="49" charset="0"/>
                <a:cs typeface="Times New Roman" pitchFamily="18" charset="0"/>
              </a:rPr>
              <a:t>BSTNode</a:t>
            </a:r>
            <a:r>
              <a:rPr lang="en-US" sz="1200" dirty="0" smtClean="0">
                <a:latin typeface="Courier" pitchFamily="49" charset="0"/>
                <a:cs typeface="Times New Roman" pitchFamily="18" charset="0"/>
              </a:rPr>
              <a:t>&lt;T&gt; *&amp;p, T </a:t>
            </a:r>
            <a:r>
              <a:rPr lang="en-US" sz="1200" dirty="0" err="1" smtClean="0">
                <a:latin typeface="Courier" pitchFamily="49" charset="0"/>
                <a:cs typeface="Times New Roman" pitchFamily="18" charset="0"/>
              </a:rPr>
              <a:t>newKey</a:t>
            </a:r>
            <a:r>
              <a:rPr lang="en-US" sz="1200" dirty="0" smtClean="0">
                <a:latin typeface="Courier" pitchFamily="49" charset="0"/>
                <a:cs typeface="Times New Roman" pitchFamily="18" charset="0"/>
              </a:rPr>
              <a:t>);</a:t>
            </a:r>
          </a:p>
          <a:p>
            <a:pPr marL="285750" lvl="1">
              <a:lnSpc>
                <a:spcPct val="80000"/>
              </a:lnSpc>
              <a:buNone/>
            </a:pPr>
            <a:r>
              <a:rPr lang="en-US" sz="1200" dirty="0">
                <a:latin typeface="Courier" pitchFamily="49" charset="0"/>
                <a:cs typeface="Times New Roman" pitchFamily="18" charset="0"/>
              </a:rPr>
              <a:t>	</a:t>
            </a:r>
            <a:r>
              <a:rPr lang="en-US" sz="1200" dirty="0" smtClean="0">
                <a:latin typeface="Courier" pitchFamily="49" charset="0"/>
                <a:cs typeface="Times New Roman" pitchFamily="18" charset="0"/>
              </a:rPr>
              <a:t>	</a:t>
            </a:r>
            <a:r>
              <a:rPr lang="en-US" sz="1200" dirty="0" err="1" smtClean="0">
                <a:latin typeface="Courier" pitchFamily="49" charset="0"/>
                <a:cs typeface="Times New Roman" pitchFamily="18" charset="0"/>
              </a:rPr>
              <a:t>bool</a:t>
            </a:r>
            <a:r>
              <a:rPr lang="en-US" sz="1200" dirty="0" smtClean="0">
                <a:latin typeface="Courier" pitchFamily="49" charset="0"/>
                <a:cs typeface="Times New Roman" pitchFamily="18" charset="0"/>
              </a:rPr>
              <a:t>	</a:t>
            </a:r>
            <a:r>
              <a:rPr lang="en-US" sz="1200" dirty="0" err="1" smtClean="0">
                <a:latin typeface="Courier" pitchFamily="49" charset="0"/>
                <a:cs typeface="Times New Roman" pitchFamily="18" charset="0"/>
              </a:rPr>
              <a:t>removeNode</a:t>
            </a:r>
            <a:r>
              <a:rPr lang="en-US" sz="1200" dirty="0" smtClean="0">
                <a:latin typeface="Courier" pitchFamily="49" charset="0"/>
                <a:cs typeface="Times New Roman" pitchFamily="18" charset="0"/>
              </a:rPr>
              <a:t>(</a:t>
            </a:r>
            <a:r>
              <a:rPr lang="en-US" sz="1200" dirty="0" err="1" smtClean="0">
                <a:latin typeface="Courier" pitchFamily="49" charset="0"/>
                <a:cs typeface="Times New Roman" pitchFamily="18" charset="0"/>
              </a:rPr>
              <a:t>BSTNode</a:t>
            </a:r>
            <a:r>
              <a:rPr lang="en-US" sz="1200" dirty="0" smtClean="0">
                <a:latin typeface="Courier" pitchFamily="49" charset="0"/>
                <a:cs typeface="Times New Roman" pitchFamily="18" charset="0"/>
              </a:rPr>
              <a:t>&lt;T&gt; *&amp;p, T </a:t>
            </a:r>
            <a:r>
              <a:rPr lang="en-US" sz="1200" dirty="0" err="1" smtClean="0">
                <a:latin typeface="Courier" pitchFamily="49" charset="0"/>
                <a:cs typeface="Times New Roman" pitchFamily="18" charset="0"/>
              </a:rPr>
              <a:t>aKey</a:t>
            </a:r>
            <a:r>
              <a:rPr lang="en-US" sz="1200" dirty="0" smtClean="0">
                <a:latin typeface="Courier" pitchFamily="49" charset="0"/>
                <a:cs typeface="Times New Roman" pitchFamily="18" charset="0"/>
              </a:rPr>
              <a:t>);</a:t>
            </a:r>
          </a:p>
          <a:p>
            <a:pPr marL="285750" lvl="1">
              <a:lnSpc>
                <a:spcPct val="80000"/>
              </a:lnSpc>
              <a:buNone/>
            </a:pPr>
            <a:r>
              <a:rPr lang="en-US" sz="1200" dirty="0">
                <a:latin typeface="Courier" pitchFamily="49" charset="0"/>
                <a:cs typeface="Times New Roman" pitchFamily="18" charset="0"/>
              </a:rPr>
              <a:t>	</a:t>
            </a:r>
            <a:r>
              <a:rPr lang="en-US" sz="1200" dirty="0" smtClean="0">
                <a:latin typeface="Courier" pitchFamily="49" charset="0"/>
                <a:cs typeface="Times New Roman" pitchFamily="18" charset="0"/>
              </a:rPr>
              <a:t>	</a:t>
            </a:r>
            <a:r>
              <a:rPr lang="en-US" sz="1200" dirty="0" err="1" smtClean="0">
                <a:latin typeface="Courier" pitchFamily="49" charset="0"/>
                <a:cs typeface="Times New Roman" pitchFamily="18" charset="0"/>
              </a:rPr>
              <a:t>int</a:t>
            </a:r>
            <a:r>
              <a:rPr lang="en-US" sz="1200" dirty="0" smtClean="0">
                <a:latin typeface="Courier" pitchFamily="49" charset="0"/>
                <a:cs typeface="Times New Roman" pitchFamily="18" charset="0"/>
              </a:rPr>
              <a:t>	</a:t>
            </a:r>
            <a:r>
              <a:rPr lang="en-US" sz="1200" dirty="0" err="1" smtClean="0">
                <a:latin typeface="Courier" pitchFamily="49" charset="0"/>
                <a:cs typeface="Times New Roman" pitchFamily="18" charset="0"/>
              </a:rPr>
              <a:t>countNode</a:t>
            </a:r>
            <a:r>
              <a:rPr lang="en-US" sz="1200" dirty="0" smtClean="0">
                <a:latin typeface="Courier" pitchFamily="49" charset="0"/>
                <a:cs typeface="Times New Roman" pitchFamily="18" charset="0"/>
              </a:rPr>
              <a:t>(</a:t>
            </a:r>
            <a:r>
              <a:rPr lang="en-US" sz="1200" dirty="0" err="1" smtClean="0">
                <a:latin typeface="Courier" pitchFamily="49" charset="0"/>
                <a:cs typeface="Times New Roman" pitchFamily="18" charset="0"/>
              </a:rPr>
              <a:t>BSTNode</a:t>
            </a:r>
            <a:r>
              <a:rPr lang="en-US" sz="1200" dirty="0" smtClean="0">
                <a:latin typeface="Courier" pitchFamily="49" charset="0"/>
                <a:cs typeface="Times New Roman" pitchFamily="18" charset="0"/>
              </a:rPr>
              <a:t>&lt;T&gt; *p);</a:t>
            </a:r>
          </a:p>
          <a:p>
            <a:pPr marL="285750" lvl="1">
              <a:lnSpc>
                <a:spcPct val="80000"/>
              </a:lnSpc>
              <a:buNone/>
            </a:pPr>
            <a:r>
              <a:rPr lang="en-US" sz="1200" dirty="0">
                <a:latin typeface="Courier" pitchFamily="49" charset="0"/>
                <a:cs typeface="Times New Roman" pitchFamily="18" charset="0"/>
              </a:rPr>
              <a:t>	</a:t>
            </a:r>
            <a:r>
              <a:rPr lang="en-US" sz="1200" dirty="0" smtClean="0">
                <a:latin typeface="Courier" pitchFamily="49" charset="0"/>
                <a:cs typeface="Times New Roman" pitchFamily="18" charset="0"/>
              </a:rPr>
              <a:t>	</a:t>
            </a:r>
            <a:r>
              <a:rPr lang="en-US" sz="1200" dirty="0" err="1" smtClean="0">
                <a:latin typeface="Courier" pitchFamily="49" charset="0"/>
                <a:cs typeface="Times New Roman" pitchFamily="18" charset="0"/>
              </a:rPr>
              <a:t>int</a:t>
            </a:r>
            <a:r>
              <a:rPr lang="en-US" sz="1200" dirty="0" smtClean="0">
                <a:latin typeface="Courier" pitchFamily="49" charset="0"/>
                <a:cs typeface="Times New Roman" pitchFamily="18" charset="0"/>
              </a:rPr>
              <a:t>	height(</a:t>
            </a:r>
            <a:r>
              <a:rPr lang="en-US" sz="1200" dirty="0" err="1" smtClean="0">
                <a:latin typeface="Courier" pitchFamily="49" charset="0"/>
                <a:cs typeface="Times New Roman" pitchFamily="18" charset="0"/>
              </a:rPr>
              <a:t>BSTNode</a:t>
            </a:r>
            <a:r>
              <a:rPr lang="en-US" sz="1200" dirty="0" smtClean="0">
                <a:latin typeface="Courier" pitchFamily="49" charset="0"/>
                <a:cs typeface="Times New Roman" pitchFamily="18" charset="0"/>
              </a:rPr>
              <a:t>&lt;T&gt; *p);</a:t>
            </a:r>
          </a:p>
          <a:p>
            <a:pPr marL="285750" lvl="1">
              <a:lnSpc>
                <a:spcPct val="80000"/>
              </a:lnSpc>
              <a:buNone/>
            </a:pPr>
            <a:r>
              <a:rPr lang="en-US" sz="1200" dirty="0">
                <a:latin typeface="Courier" pitchFamily="49" charset="0"/>
                <a:cs typeface="Times New Roman" pitchFamily="18" charset="0"/>
              </a:rPr>
              <a:t>	</a:t>
            </a:r>
            <a:r>
              <a:rPr lang="en-US" sz="1200" dirty="0" smtClean="0">
                <a:latin typeface="Courier" pitchFamily="49" charset="0"/>
                <a:cs typeface="Times New Roman" pitchFamily="18" charset="0"/>
              </a:rPr>
              <a:t>	void</a:t>
            </a:r>
            <a:r>
              <a:rPr lang="en-US" sz="1200" dirty="0">
                <a:latin typeface="Courier" pitchFamily="49" charset="0"/>
                <a:cs typeface="Times New Roman" pitchFamily="18" charset="0"/>
              </a:rPr>
              <a:t>	</a:t>
            </a:r>
            <a:r>
              <a:rPr lang="en-US" sz="1200" dirty="0" smtClean="0">
                <a:latin typeface="Courier" pitchFamily="49" charset="0"/>
                <a:cs typeface="Times New Roman" pitchFamily="18" charset="0"/>
              </a:rPr>
              <a:t>LNR(</a:t>
            </a:r>
            <a:r>
              <a:rPr lang="en-US" sz="1200" dirty="0" err="1" smtClean="0">
                <a:latin typeface="Courier" pitchFamily="49" charset="0"/>
                <a:cs typeface="Times New Roman" pitchFamily="18" charset="0"/>
              </a:rPr>
              <a:t>BSTNode</a:t>
            </a:r>
            <a:r>
              <a:rPr lang="en-US" sz="1200" dirty="0" smtClean="0">
                <a:latin typeface="Courier" pitchFamily="49" charset="0"/>
                <a:cs typeface="Times New Roman" pitchFamily="18" charset="0"/>
              </a:rPr>
              <a:t>&lt;T&gt; </a:t>
            </a:r>
            <a:r>
              <a:rPr lang="en-US" sz="1200" dirty="0">
                <a:latin typeface="Courier" pitchFamily="49" charset="0"/>
                <a:cs typeface="Times New Roman" pitchFamily="18" charset="0"/>
              </a:rPr>
              <a:t>*p);</a:t>
            </a:r>
          </a:p>
          <a:p>
            <a:pPr marL="285750" lvl="1">
              <a:lnSpc>
                <a:spcPct val="80000"/>
              </a:lnSpc>
              <a:buNone/>
            </a:pPr>
            <a:r>
              <a:rPr lang="en-US" sz="1200" dirty="0">
                <a:latin typeface="Courier" pitchFamily="49" charset="0"/>
                <a:cs typeface="Times New Roman" pitchFamily="18" charset="0"/>
              </a:rPr>
              <a:t>		void	</a:t>
            </a:r>
            <a:r>
              <a:rPr lang="en-US" sz="1200" dirty="0" smtClean="0">
                <a:latin typeface="Courier" pitchFamily="49" charset="0"/>
                <a:cs typeface="Times New Roman" pitchFamily="18" charset="0"/>
              </a:rPr>
              <a:t>NLR(</a:t>
            </a:r>
            <a:r>
              <a:rPr lang="en-US" sz="1200" dirty="0" err="1" smtClean="0">
                <a:latin typeface="Courier" pitchFamily="49" charset="0"/>
                <a:cs typeface="Times New Roman" pitchFamily="18" charset="0"/>
              </a:rPr>
              <a:t>BSTNode</a:t>
            </a:r>
            <a:r>
              <a:rPr lang="en-US" sz="1200" dirty="0" smtClean="0">
                <a:latin typeface="Courier" pitchFamily="49" charset="0"/>
                <a:cs typeface="Times New Roman" pitchFamily="18" charset="0"/>
              </a:rPr>
              <a:t>&lt;T&gt; </a:t>
            </a:r>
            <a:r>
              <a:rPr lang="en-US" sz="1200" dirty="0">
                <a:latin typeface="Courier" pitchFamily="49" charset="0"/>
                <a:cs typeface="Times New Roman" pitchFamily="18" charset="0"/>
              </a:rPr>
              <a:t>*p);</a:t>
            </a:r>
          </a:p>
          <a:p>
            <a:pPr marL="285750" lvl="1">
              <a:lnSpc>
                <a:spcPct val="80000"/>
              </a:lnSpc>
              <a:buNone/>
            </a:pPr>
            <a:r>
              <a:rPr lang="en-US" sz="1200" dirty="0">
                <a:latin typeface="Courier" pitchFamily="49" charset="0"/>
                <a:cs typeface="Times New Roman" pitchFamily="18" charset="0"/>
              </a:rPr>
              <a:t>		void	</a:t>
            </a:r>
            <a:r>
              <a:rPr lang="en-US" sz="1200" dirty="0" smtClean="0">
                <a:latin typeface="Courier" pitchFamily="49" charset="0"/>
                <a:cs typeface="Times New Roman" pitchFamily="18" charset="0"/>
              </a:rPr>
              <a:t>LRN(</a:t>
            </a:r>
            <a:r>
              <a:rPr lang="en-US" sz="1200" dirty="0" err="1" smtClean="0">
                <a:latin typeface="Courier" pitchFamily="49" charset="0"/>
                <a:cs typeface="Times New Roman" pitchFamily="18" charset="0"/>
              </a:rPr>
              <a:t>BSTNode</a:t>
            </a:r>
            <a:r>
              <a:rPr lang="en-US" sz="1200" dirty="0" smtClean="0">
                <a:latin typeface="Courier" pitchFamily="49" charset="0"/>
                <a:cs typeface="Times New Roman" pitchFamily="18" charset="0"/>
              </a:rPr>
              <a:t>&lt;T&gt; </a:t>
            </a:r>
            <a:r>
              <a:rPr lang="en-US" sz="1200" dirty="0">
                <a:latin typeface="Courier" pitchFamily="49" charset="0"/>
                <a:cs typeface="Times New Roman" pitchFamily="18" charset="0"/>
              </a:rPr>
              <a:t>*p);</a:t>
            </a:r>
          </a:p>
          <a:p>
            <a:pPr marL="285750" lvl="1">
              <a:lnSpc>
                <a:spcPct val="80000"/>
              </a:lnSpc>
              <a:buNone/>
            </a:pPr>
            <a:r>
              <a:rPr lang="en-US" sz="1200" dirty="0">
                <a:latin typeface="Courier" pitchFamily="49" charset="0"/>
                <a:cs typeface="Times New Roman" pitchFamily="18" charset="0"/>
              </a:rPr>
              <a:t>	public:</a:t>
            </a:r>
          </a:p>
          <a:p>
            <a:pPr marL="285750" lvl="1">
              <a:lnSpc>
                <a:spcPct val="80000"/>
              </a:lnSpc>
              <a:buNone/>
            </a:pPr>
            <a:r>
              <a:rPr lang="en-US" sz="1200" dirty="0">
                <a:latin typeface="Courier" pitchFamily="49" charset="0"/>
                <a:cs typeface="Times New Roman" pitchFamily="18" charset="0"/>
              </a:rPr>
              <a:t>		</a:t>
            </a:r>
            <a:r>
              <a:rPr lang="en-US" sz="1200" dirty="0" smtClean="0">
                <a:latin typeface="Courier" pitchFamily="49" charset="0"/>
              </a:rPr>
              <a:t>BINARY_SEARCH_TREE</a:t>
            </a:r>
            <a:r>
              <a:rPr lang="en-US" sz="1200" dirty="0">
                <a:latin typeface="Courier" pitchFamily="49" charset="0"/>
                <a:cs typeface="Times New Roman" pitchFamily="18" charset="0"/>
              </a:rPr>
              <a:t>();		</a:t>
            </a:r>
            <a:r>
              <a:rPr lang="en-US" sz="1200" dirty="0" smtClean="0">
                <a:latin typeface="Courier" pitchFamily="49" charset="0"/>
                <a:cs typeface="Times New Roman" pitchFamily="18" charset="0"/>
              </a:rPr>
              <a:t>// </a:t>
            </a:r>
            <a:r>
              <a:rPr lang="en-US" sz="1200" dirty="0">
                <a:latin typeface="Courier" pitchFamily="49" charset="0"/>
                <a:cs typeface="Times New Roman" pitchFamily="18" charset="0"/>
              </a:rPr>
              <a:t>default constructor</a:t>
            </a:r>
          </a:p>
          <a:p>
            <a:pPr marL="285750" lvl="1">
              <a:lnSpc>
                <a:spcPct val="80000"/>
              </a:lnSpc>
              <a:buNone/>
            </a:pPr>
            <a:r>
              <a:rPr lang="en-US" sz="1200" dirty="0">
                <a:latin typeface="Courier" pitchFamily="49" charset="0"/>
                <a:cs typeface="Times New Roman" pitchFamily="18" charset="0"/>
              </a:rPr>
              <a:t>		</a:t>
            </a:r>
            <a:r>
              <a:rPr lang="en-US" sz="1200" dirty="0" smtClean="0">
                <a:latin typeface="Courier" pitchFamily="49" charset="0"/>
              </a:rPr>
              <a:t>BINARY_SEARCH_TREE</a:t>
            </a:r>
            <a:r>
              <a:rPr lang="en-US" sz="1200" dirty="0" smtClean="0">
                <a:latin typeface="Courier" pitchFamily="49" charset="0"/>
                <a:cs typeface="Times New Roman" pitchFamily="18" charset="0"/>
              </a:rPr>
              <a:t>(</a:t>
            </a:r>
            <a:r>
              <a:rPr lang="en-US" sz="1200" dirty="0" err="1" smtClean="0">
                <a:latin typeface="Courier" pitchFamily="49" charset="0"/>
                <a:cs typeface="Times New Roman" pitchFamily="18" charset="0"/>
              </a:rPr>
              <a:t>const</a:t>
            </a:r>
            <a:r>
              <a:rPr lang="en-US" sz="1200" dirty="0" smtClean="0">
                <a:latin typeface="Courier" pitchFamily="49" charset="0"/>
                <a:cs typeface="Times New Roman" pitchFamily="18" charset="0"/>
              </a:rPr>
              <a:t> </a:t>
            </a:r>
            <a:r>
              <a:rPr lang="en-US" sz="1200" dirty="0" smtClean="0">
                <a:latin typeface="Courier" pitchFamily="49" charset="0"/>
              </a:rPr>
              <a:t>BINARY_SEARCH_TREE </a:t>
            </a:r>
            <a:r>
              <a:rPr lang="en-US" sz="1200" dirty="0">
                <a:latin typeface="Courier" pitchFamily="49" charset="0"/>
              </a:rPr>
              <a:t>&amp;</a:t>
            </a:r>
            <a:r>
              <a:rPr lang="en-US" sz="1200" dirty="0" err="1">
                <a:latin typeface="Courier" pitchFamily="49" charset="0"/>
              </a:rPr>
              <a:t>aTree</a:t>
            </a:r>
            <a:r>
              <a:rPr lang="en-US" sz="1200" dirty="0" smtClean="0">
                <a:latin typeface="Courier" pitchFamily="49" charset="0"/>
              </a:rPr>
              <a:t>);// </a:t>
            </a:r>
            <a:r>
              <a:rPr lang="en-US" sz="1200" dirty="0">
                <a:latin typeface="Courier" pitchFamily="49" charset="0"/>
              </a:rPr>
              <a:t>copy constructor</a:t>
            </a:r>
          </a:p>
          <a:p>
            <a:pPr marL="285750" lvl="1">
              <a:lnSpc>
                <a:spcPct val="80000"/>
              </a:lnSpc>
              <a:buNone/>
            </a:pPr>
            <a:r>
              <a:rPr lang="en-US" sz="1200" dirty="0">
                <a:latin typeface="Courier" pitchFamily="49" charset="0"/>
                <a:cs typeface="Times New Roman" pitchFamily="18" charset="0"/>
              </a:rPr>
              <a:t>		~</a:t>
            </a:r>
            <a:r>
              <a:rPr lang="en-US" sz="1200" dirty="0" smtClean="0">
                <a:latin typeface="Courier" pitchFamily="49" charset="0"/>
              </a:rPr>
              <a:t>BINARY_SEARCH_TREE</a:t>
            </a:r>
            <a:r>
              <a:rPr lang="en-US" sz="1200" dirty="0">
                <a:latin typeface="Courier" pitchFamily="49" charset="0"/>
              </a:rPr>
              <a:t>();		</a:t>
            </a:r>
            <a:r>
              <a:rPr lang="en-US" sz="1200" dirty="0" smtClean="0">
                <a:latin typeface="Courier" pitchFamily="49" charset="0"/>
              </a:rPr>
              <a:t>// </a:t>
            </a:r>
            <a:r>
              <a:rPr lang="en-US" sz="1200" dirty="0">
                <a:latin typeface="Courier" pitchFamily="49" charset="0"/>
              </a:rPr>
              <a:t>destructor</a:t>
            </a:r>
          </a:p>
          <a:p>
            <a:pPr marL="285750" lvl="1">
              <a:lnSpc>
                <a:spcPct val="80000"/>
              </a:lnSpc>
              <a:buNone/>
            </a:pPr>
            <a:endParaRPr lang="en-US" sz="1200" dirty="0">
              <a:latin typeface="Courier" pitchFamily="49" charset="0"/>
              <a:cs typeface="Times New Roman" pitchFamily="18" charset="0"/>
            </a:endParaRPr>
          </a:p>
          <a:p>
            <a:pPr marL="285750" lvl="1">
              <a:lnSpc>
                <a:spcPct val="80000"/>
              </a:lnSpc>
              <a:buNone/>
            </a:pPr>
            <a:r>
              <a:rPr lang="en-US" sz="1200" dirty="0">
                <a:latin typeface="Courier" pitchFamily="49" charset="0"/>
                <a:cs typeface="Times New Roman" pitchFamily="18" charset="0"/>
              </a:rPr>
              <a:t>		// operations</a:t>
            </a:r>
          </a:p>
          <a:p>
            <a:pPr marL="285750" lvl="1">
              <a:lnSpc>
                <a:spcPct val="80000"/>
              </a:lnSpc>
              <a:buNone/>
            </a:pPr>
            <a:r>
              <a:rPr lang="en-US" sz="1200" dirty="0">
                <a:latin typeface="Courier" pitchFamily="49" charset="0"/>
                <a:cs typeface="Times New Roman" pitchFamily="18" charset="0"/>
              </a:rPr>
              <a:t>		</a:t>
            </a:r>
            <a:r>
              <a:rPr lang="en-US" sz="1200" dirty="0" err="1" smtClean="0">
                <a:latin typeface="Courier" pitchFamily="49" charset="0"/>
                <a:cs typeface="Times New Roman" pitchFamily="18" charset="0"/>
              </a:rPr>
              <a:t>bool</a:t>
            </a:r>
            <a:r>
              <a:rPr lang="en-US" sz="1200" dirty="0">
                <a:latin typeface="Courier" pitchFamily="49" charset="0"/>
                <a:cs typeface="Times New Roman" pitchFamily="18" charset="0"/>
              </a:rPr>
              <a:t>	insert(T </a:t>
            </a:r>
            <a:r>
              <a:rPr lang="en-US" sz="1200" dirty="0" err="1" smtClean="0">
                <a:latin typeface="Courier" pitchFamily="49" charset="0"/>
                <a:cs typeface="Times New Roman" pitchFamily="18" charset="0"/>
              </a:rPr>
              <a:t>newKey</a:t>
            </a:r>
            <a:r>
              <a:rPr lang="en-US" sz="1200" dirty="0" smtClean="0">
                <a:latin typeface="Courier" pitchFamily="49" charset="0"/>
                <a:cs typeface="Times New Roman" pitchFamily="18" charset="0"/>
              </a:rPr>
              <a:t>);		// add new node with ‘</a:t>
            </a:r>
            <a:r>
              <a:rPr lang="en-US" sz="1200" dirty="0" err="1" smtClean="0">
                <a:latin typeface="Courier" pitchFamily="49" charset="0"/>
                <a:cs typeface="Times New Roman" pitchFamily="18" charset="0"/>
              </a:rPr>
              <a:t>newKey</a:t>
            </a:r>
            <a:r>
              <a:rPr lang="en-US" sz="1200" dirty="0" smtClean="0">
                <a:latin typeface="Courier" pitchFamily="49" charset="0"/>
                <a:cs typeface="Times New Roman" pitchFamily="18" charset="0"/>
              </a:rPr>
              <a:t>’</a:t>
            </a:r>
            <a:endParaRPr lang="en-US" sz="1200" dirty="0">
              <a:latin typeface="Courier" pitchFamily="49" charset="0"/>
              <a:cs typeface="Times New Roman" pitchFamily="18" charset="0"/>
            </a:endParaRPr>
          </a:p>
          <a:p>
            <a:pPr marL="285750" lvl="1">
              <a:lnSpc>
                <a:spcPct val="80000"/>
              </a:lnSpc>
              <a:buNone/>
            </a:pPr>
            <a:r>
              <a:rPr lang="en-US" sz="1200" dirty="0">
                <a:latin typeface="Courier" pitchFamily="49" charset="0"/>
                <a:cs typeface="Times New Roman" pitchFamily="18" charset="0"/>
              </a:rPr>
              <a:t>		</a:t>
            </a:r>
            <a:r>
              <a:rPr lang="en-US" sz="1200" dirty="0" err="1" smtClean="0">
                <a:latin typeface="Courier" pitchFamily="49" charset="0"/>
                <a:cs typeface="Times New Roman" pitchFamily="18" charset="0"/>
              </a:rPr>
              <a:t>bool</a:t>
            </a:r>
            <a:r>
              <a:rPr lang="en-US" sz="1200" dirty="0">
                <a:latin typeface="Courier" pitchFamily="49" charset="0"/>
                <a:cs typeface="Times New Roman" pitchFamily="18" charset="0"/>
              </a:rPr>
              <a:t>	</a:t>
            </a:r>
            <a:r>
              <a:rPr lang="en-US" sz="1200" dirty="0" smtClean="0">
                <a:latin typeface="Courier" pitchFamily="49" charset="0"/>
                <a:cs typeface="Times New Roman" pitchFamily="18" charset="0"/>
              </a:rPr>
              <a:t>remove(T </a:t>
            </a:r>
            <a:r>
              <a:rPr lang="en-US" sz="1200" dirty="0" err="1" smtClean="0">
                <a:latin typeface="Courier" pitchFamily="49" charset="0"/>
                <a:cs typeface="Times New Roman" pitchFamily="18" charset="0"/>
              </a:rPr>
              <a:t>aKey</a:t>
            </a:r>
            <a:r>
              <a:rPr lang="en-US" sz="1200" dirty="0" smtClean="0">
                <a:latin typeface="Courier" pitchFamily="49" charset="0"/>
                <a:cs typeface="Times New Roman" pitchFamily="18" charset="0"/>
              </a:rPr>
              <a:t>);		// find and remove node with ‘</a:t>
            </a:r>
            <a:r>
              <a:rPr lang="en-US" sz="1200" dirty="0" err="1" smtClean="0">
                <a:latin typeface="Courier" pitchFamily="49" charset="0"/>
                <a:cs typeface="Times New Roman" pitchFamily="18" charset="0"/>
              </a:rPr>
              <a:t>aKey</a:t>
            </a:r>
            <a:r>
              <a:rPr lang="en-US" sz="1200" dirty="0" smtClean="0">
                <a:latin typeface="Courier" pitchFamily="49" charset="0"/>
                <a:cs typeface="Times New Roman" pitchFamily="18" charset="0"/>
              </a:rPr>
              <a:t>’</a:t>
            </a:r>
            <a:endParaRPr lang="en-US" sz="1200" dirty="0">
              <a:latin typeface="Courier" pitchFamily="49" charset="0"/>
              <a:cs typeface="Times New Roman" pitchFamily="18" charset="0"/>
            </a:endParaRPr>
          </a:p>
          <a:p>
            <a:pPr marL="285750" lvl="1">
              <a:lnSpc>
                <a:spcPct val="80000"/>
              </a:lnSpc>
              <a:buNone/>
            </a:pPr>
            <a:r>
              <a:rPr lang="en-US" sz="1200" dirty="0" smtClean="0">
                <a:latin typeface="Courier" pitchFamily="49" charset="0"/>
                <a:cs typeface="Times New Roman" pitchFamily="18" charset="0"/>
              </a:rPr>
              <a:t>		</a:t>
            </a:r>
            <a:r>
              <a:rPr lang="en-US" sz="1200" dirty="0" err="1" smtClean="0">
                <a:latin typeface="Courier" pitchFamily="49" charset="0"/>
                <a:cs typeface="Times New Roman" pitchFamily="18" charset="0"/>
              </a:rPr>
              <a:t>BSTNode</a:t>
            </a:r>
            <a:r>
              <a:rPr lang="en-US" sz="1200" dirty="0" smtClean="0">
                <a:latin typeface="Courier" pitchFamily="49" charset="0"/>
                <a:cs typeface="Times New Roman" pitchFamily="18" charset="0"/>
              </a:rPr>
              <a:t>&lt;T&gt;*</a:t>
            </a:r>
            <a:r>
              <a:rPr lang="en-US" sz="1200" dirty="0" err="1" smtClean="0">
                <a:latin typeface="Courier" pitchFamily="49" charset="0"/>
                <a:cs typeface="Times New Roman" pitchFamily="18" charset="0"/>
              </a:rPr>
              <a:t>findNode</a:t>
            </a:r>
            <a:r>
              <a:rPr lang="en-US" sz="1200" dirty="0" smtClean="0">
                <a:latin typeface="Courier" pitchFamily="49" charset="0"/>
                <a:cs typeface="Times New Roman" pitchFamily="18" charset="0"/>
              </a:rPr>
              <a:t>(T </a:t>
            </a:r>
            <a:r>
              <a:rPr lang="en-US" sz="1200" dirty="0" err="1" smtClean="0">
                <a:latin typeface="Courier" pitchFamily="49" charset="0"/>
                <a:cs typeface="Times New Roman" pitchFamily="18" charset="0"/>
              </a:rPr>
              <a:t>aKey</a:t>
            </a:r>
            <a:r>
              <a:rPr lang="en-US" sz="1200" dirty="0" smtClean="0">
                <a:latin typeface="Courier" pitchFamily="49" charset="0"/>
                <a:cs typeface="Times New Roman" pitchFamily="18" charset="0"/>
              </a:rPr>
              <a:t>);		// find node with ‘</a:t>
            </a:r>
            <a:r>
              <a:rPr lang="en-US" sz="1200" dirty="0" err="1" smtClean="0">
                <a:latin typeface="Courier" pitchFamily="49" charset="0"/>
                <a:cs typeface="Times New Roman" pitchFamily="18" charset="0"/>
              </a:rPr>
              <a:t>aKey</a:t>
            </a:r>
            <a:r>
              <a:rPr lang="en-US" sz="1200" dirty="0" smtClean="0">
                <a:latin typeface="Courier" pitchFamily="49" charset="0"/>
                <a:cs typeface="Times New Roman" pitchFamily="18" charset="0"/>
              </a:rPr>
              <a:t>’</a:t>
            </a:r>
          </a:p>
          <a:p>
            <a:pPr marL="285750" lvl="1">
              <a:lnSpc>
                <a:spcPct val="80000"/>
              </a:lnSpc>
              <a:buNone/>
            </a:pPr>
            <a:r>
              <a:rPr lang="en-US" sz="1200" dirty="0">
                <a:latin typeface="Courier" pitchFamily="49" charset="0"/>
                <a:cs typeface="Times New Roman" pitchFamily="18" charset="0"/>
              </a:rPr>
              <a:t>	</a:t>
            </a:r>
            <a:r>
              <a:rPr lang="en-US" sz="1200" dirty="0" smtClean="0">
                <a:latin typeface="Courier" pitchFamily="49" charset="0"/>
                <a:cs typeface="Times New Roman" pitchFamily="18" charset="0"/>
              </a:rPr>
              <a:t>	</a:t>
            </a:r>
            <a:r>
              <a:rPr lang="en-US" sz="1200" dirty="0" err="1" smtClean="0">
                <a:latin typeface="Courier" pitchFamily="49" charset="0"/>
                <a:cs typeface="Times New Roman" pitchFamily="18" charset="0"/>
              </a:rPr>
              <a:t>bool</a:t>
            </a:r>
            <a:r>
              <a:rPr lang="en-US" sz="1200" dirty="0">
                <a:latin typeface="Courier" pitchFamily="49" charset="0"/>
                <a:cs typeface="Times New Roman" pitchFamily="18" charset="0"/>
              </a:rPr>
              <a:t>	</a:t>
            </a:r>
            <a:r>
              <a:rPr lang="en-US" sz="1200" dirty="0" err="1">
                <a:latin typeface="Courier" pitchFamily="49" charset="0"/>
                <a:cs typeface="Times New Roman" pitchFamily="18" charset="0"/>
              </a:rPr>
              <a:t>isEmpty</a:t>
            </a:r>
            <a:r>
              <a:rPr lang="en-US" sz="1200" dirty="0">
                <a:latin typeface="Courier" pitchFamily="49" charset="0"/>
                <a:cs typeface="Times New Roman" pitchFamily="18" charset="0"/>
              </a:rPr>
              <a:t>();</a:t>
            </a:r>
          </a:p>
          <a:p>
            <a:pPr marL="285750" lvl="1">
              <a:lnSpc>
                <a:spcPct val="80000"/>
              </a:lnSpc>
              <a:buNone/>
            </a:pPr>
            <a:r>
              <a:rPr lang="en-US" sz="1200" dirty="0">
                <a:latin typeface="Courier" pitchFamily="49" charset="0"/>
                <a:cs typeface="Times New Roman" pitchFamily="18" charset="0"/>
              </a:rPr>
              <a:t>		</a:t>
            </a:r>
            <a:r>
              <a:rPr lang="en-US" sz="1200" dirty="0" err="1">
                <a:latin typeface="Courier" pitchFamily="49" charset="0"/>
                <a:cs typeface="Times New Roman" pitchFamily="18" charset="0"/>
              </a:rPr>
              <a:t>int</a:t>
            </a:r>
            <a:r>
              <a:rPr lang="en-US" sz="1200" dirty="0">
                <a:latin typeface="Courier" pitchFamily="49" charset="0"/>
                <a:cs typeface="Times New Roman" pitchFamily="18" charset="0"/>
              </a:rPr>
              <a:t>	</a:t>
            </a:r>
            <a:r>
              <a:rPr lang="en-US" sz="1200" dirty="0" err="1">
                <a:latin typeface="Courier" pitchFamily="49" charset="0"/>
                <a:cs typeface="Times New Roman" pitchFamily="18" charset="0"/>
              </a:rPr>
              <a:t>countNode</a:t>
            </a:r>
            <a:r>
              <a:rPr lang="en-US" sz="1200" dirty="0" smtClean="0">
                <a:latin typeface="Courier" pitchFamily="49" charset="0"/>
                <a:cs typeface="Times New Roman" pitchFamily="18" charset="0"/>
              </a:rPr>
              <a:t>();		// call </a:t>
            </a:r>
            <a:r>
              <a:rPr lang="en-US" sz="1200" dirty="0" err="1" smtClean="0">
                <a:latin typeface="Courier" pitchFamily="49" charset="0"/>
                <a:cs typeface="Times New Roman" pitchFamily="18" charset="0"/>
              </a:rPr>
              <a:t>countNode</a:t>
            </a:r>
            <a:r>
              <a:rPr lang="en-US" sz="1200" dirty="0" smtClean="0">
                <a:latin typeface="Courier" pitchFamily="49" charset="0"/>
                <a:cs typeface="Times New Roman" pitchFamily="18" charset="0"/>
              </a:rPr>
              <a:t>(root)</a:t>
            </a:r>
            <a:endParaRPr lang="en-US" sz="1200" dirty="0">
              <a:latin typeface="Courier" pitchFamily="49" charset="0"/>
              <a:cs typeface="Times New Roman" pitchFamily="18" charset="0"/>
            </a:endParaRPr>
          </a:p>
          <a:p>
            <a:pPr marL="285750" lvl="1">
              <a:lnSpc>
                <a:spcPct val="80000"/>
              </a:lnSpc>
              <a:buNone/>
            </a:pPr>
            <a:r>
              <a:rPr lang="en-US" sz="1200" dirty="0">
                <a:latin typeface="Courier" pitchFamily="49" charset="0"/>
                <a:cs typeface="Times New Roman" pitchFamily="18" charset="0"/>
              </a:rPr>
              <a:t>		</a:t>
            </a:r>
            <a:r>
              <a:rPr lang="en-US" sz="1200" dirty="0" err="1">
                <a:latin typeface="Courier" pitchFamily="49" charset="0"/>
                <a:cs typeface="Times New Roman" pitchFamily="18" charset="0"/>
              </a:rPr>
              <a:t>int</a:t>
            </a:r>
            <a:r>
              <a:rPr lang="en-US" sz="1200" dirty="0">
                <a:latin typeface="Courier" pitchFamily="49" charset="0"/>
                <a:cs typeface="Times New Roman" pitchFamily="18" charset="0"/>
              </a:rPr>
              <a:t>	height</a:t>
            </a:r>
            <a:r>
              <a:rPr lang="en-US" sz="1200" dirty="0" smtClean="0">
                <a:latin typeface="Courier" pitchFamily="49" charset="0"/>
                <a:cs typeface="Times New Roman" pitchFamily="18" charset="0"/>
              </a:rPr>
              <a:t>();			// call height(root)</a:t>
            </a:r>
            <a:endParaRPr lang="en-US" sz="1200" dirty="0">
              <a:latin typeface="Courier" pitchFamily="49" charset="0"/>
              <a:cs typeface="Times New Roman" pitchFamily="18" charset="0"/>
            </a:endParaRPr>
          </a:p>
          <a:p>
            <a:pPr marL="285750" lvl="1">
              <a:lnSpc>
                <a:spcPct val="80000"/>
              </a:lnSpc>
              <a:buNone/>
            </a:pPr>
            <a:r>
              <a:rPr lang="en-US" sz="1200" dirty="0">
                <a:latin typeface="Courier" pitchFamily="49" charset="0"/>
                <a:cs typeface="Times New Roman" pitchFamily="18" charset="0"/>
              </a:rPr>
              <a:t>		</a:t>
            </a:r>
            <a:r>
              <a:rPr lang="en-US" sz="1200" dirty="0" smtClean="0">
                <a:latin typeface="Courier" pitchFamily="49" charset="0"/>
                <a:cs typeface="Times New Roman" pitchFamily="18" charset="0"/>
              </a:rPr>
              <a:t>void</a:t>
            </a:r>
            <a:r>
              <a:rPr lang="en-US" sz="1200" dirty="0">
                <a:latin typeface="Courier" pitchFamily="49" charset="0"/>
                <a:cs typeface="Times New Roman" pitchFamily="18" charset="0"/>
              </a:rPr>
              <a:t>	preorder();		// call NLR(root)</a:t>
            </a:r>
          </a:p>
          <a:p>
            <a:pPr marL="285750" lvl="1">
              <a:lnSpc>
                <a:spcPct val="80000"/>
              </a:lnSpc>
              <a:buNone/>
            </a:pPr>
            <a:r>
              <a:rPr lang="en-US" sz="1200" dirty="0">
                <a:latin typeface="Courier" pitchFamily="49" charset="0"/>
                <a:cs typeface="Times New Roman" pitchFamily="18" charset="0"/>
              </a:rPr>
              <a:t>		void	</a:t>
            </a:r>
            <a:r>
              <a:rPr lang="en-US" sz="1200" dirty="0" err="1">
                <a:latin typeface="Courier" pitchFamily="49" charset="0"/>
                <a:cs typeface="Times New Roman" pitchFamily="18" charset="0"/>
              </a:rPr>
              <a:t>inorder</a:t>
            </a:r>
            <a:r>
              <a:rPr lang="en-US" sz="1200" dirty="0">
                <a:latin typeface="Courier" pitchFamily="49" charset="0"/>
                <a:cs typeface="Times New Roman" pitchFamily="18" charset="0"/>
              </a:rPr>
              <a:t>();		// call LNR(root)</a:t>
            </a:r>
          </a:p>
          <a:p>
            <a:pPr marL="285750" lvl="1">
              <a:lnSpc>
                <a:spcPct val="80000"/>
              </a:lnSpc>
              <a:buNone/>
            </a:pPr>
            <a:r>
              <a:rPr lang="en-US" sz="1200" dirty="0">
                <a:latin typeface="Courier" pitchFamily="49" charset="0"/>
                <a:cs typeface="Times New Roman" pitchFamily="18" charset="0"/>
              </a:rPr>
              <a:t>		void	</a:t>
            </a:r>
            <a:r>
              <a:rPr lang="en-US" sz="1200" dirty="0" err="1">
                <a:latin typeface="Courier" pitchFamily="49" charset="0"/>
                <a:cs typeface="Times New Roman" pitchFamily="18" charset="0"/>
              </a:rPr>
              <a:t>postorder</a:t>
            </a:r>
            <a:r>
              <a:rPr lang="en-US" sz="1200" dirty="0">
                <a:latin typeface="Courier" pitchFamily="49" charset="0"/>
                <a:cs typeface="Times New Roman" pitchFamily="18" charset="0"/>
              </a:rPr>
              <a:t>();		// call LRN(root)</a:t>
            </a:r>
          </a:p>
          <a:p>
            <a:pPr marL="285750" lvl="1">
              <a:lnSpc>
                <a:spcPct val="80000"/>
              </a:lnSpc>
              <a:buNone/>
            </a:pPr>
            <a:r>
              <a:rPr lang="en-US" sz="1200" dirty="0">
                <a:latin typeface="Courier" pitchFamily="49" charset="0"/>
              </a:rPr>
              <a:t>}; // end </a:t>
            </a:r>
            <a:r>
              <a:rPr lang="en-US" sz="1200" dirty="0" smtClean="0">
                <a:latin typeface="Courier" pitchFamily="49" charset="0"/>
              </a:rPr>
              <a:t>class</a:t>
            </a:r>
            <a:endParaRPr lang="en-US" sz="1200" dirty="0">
              <a:latin typeface="Courier" pitchFamily="49" charset="0"/>
            </a:endParaRPr>
          </a:p>
        </p:txBody>
      </p:sp>
      <p:sp>
        <p:nvSpPr>
          <p:cNvPr id="4" name="Slide Number Placeholder 3"/>
          <p:cNvSpPr>
            <a:spLocks noGrp="1"/>
          </p:cNvSpPr>
          <p:nvPr>
            <p:ph type="sldNum" sz="quarter" idx="10"/>
          </p:nvPr>
        </p:nvSpPr>
        <p:spPr/>
        <p:txBody>
          <a:bodyPr/>
          <a:lstStyle/>
          <a:p>
            <a:pPr>
              <a:defRPr/>
            </a:pPr>
            <a:fld id="{9CEE71B8-37E4-43B1-A1AB-7166D8C040FC}" type="slidenum">
              <a:rPr lang="en-US" smtClean="0"/>
              <a:pPr>
                <a:defRPr/>
              </a:pPr>
              <a:t>94</a:t>
            </a:fld>
            <a:endParaRPr lang="en-US" dirty="0"/>
          </a:p>
        </p:txBody>
      </p:sp>
      <p:sp>
        <p:nvSpPr>
          <p:cNvPr id="5" name="Date Placeholder 4"/>
          <p:cNvSpPr>
            <a:spLocks noGrp="1"/>
          </p:cNvSpPr>
          <p:nvPr>
            <p:ph type="dt" sz="half" idx="11"/>
          </p:nvPr>
        </p:nvSpPr>
        <p:spPr/>
        <p:txBody>
          <a:bodyPr/>
          <a:lstStyle/>
          <a:p>
            <a:pPr>
              <a:defRPr/>
            </a:pPr>
            <a:r>
              <a:rPr lang="en-US" smtClean="0"/>
              <a:t>Winter 2012</a:t>
            </a:r>
            <a:endParaRPr lang="en-US"/>
          </a:p>
        </p:txBody>
      </p:sp>
      <p:sp>
        <p:nvSpPr>
          <p:cNvPr id="6" name="Footer Placeholder 5"/>
          <p:cNvSpPr>
            <a:spLocks noGrp="1"/>
          </p:cNvSpPr>
          <p:nvPr>
            <p:ph type="ftr" sz="quarter" idx="12"/>
          </p:nvPr>
        </p:nvSpPr>
        <p:spPr/>
        <p:txBody>
          <a:bodyPr/>
          <a:lstStyle/>
          <a:p>
            <a:pPr>
              <a:defRPr/>
            </a:pPr>
            <a:r>
              <a:rPr lang="en-US" smtClean="0"/>
              <a:t>(C) Nguyen Tri Tuan - DH.KHTN Tp.HCM</a:t>
            </a:r>
            <a:endParaRPr lang="en-US"/>
          </a:p>
        </p:txBody>
      </p:sp>
    </p:spTree>
    <p:extLst>
      <p:ext uri="{BB962C8B-B14F-4D97-AF65-F5344CB8AC3E}">
        <p14:creationId xmlns:p14="http://schemas.microsoft.com/office/powerpoint/2010/main" val="506772558"/>
      </p:ext>
    </p:extLst>
  </p:cSld>
  <p:clrMapOvr>
    <a:masterClrMapping/>
  </p:clrMapOvr>
  <p:transition>
    <p:strips dir="ru"/>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33363"/>
            <a:ext cx="7391400" cy="563562"/>
          </a:xfrm>
        </p:spPr>
        <p:txBody>
          <a:bodyPr/>
          <a:lstStyle/>
          <a:p>
            <a:r>
              <a:rPr lang="en-US" dirty="0" err="1" smtClean="0"/>
              <a:t>Tìm</a:t>
            </a:r>
            <a:r>
              <a:rPr lang="en-US" dirty="0" smtClean="0"/>
              <a:t> </a:t>
            </a:r>
            <a:r>
              <a:rPr lang="en-US" dirty="0" err="1" smtClean="0"/>
              <a:t>một</a:t>
            </a:r>
            <a:r>
              <a:rPr lang="en-US" dirty="0" smtClean="0"/>
              <a:t> node (1)</a:t>
            </a:r>
            <a:endParaRPr lang="en-US" dirty="0"/>
          </a:p>
        </p:txBody>
      </p:sp>
      <p:sp>
        <p:nvSpPr>
          <p:cNvPr id="4" name="Slide Number Placeholder 3"/>
          <p:cNvSpPr>
            <a:spLocks noGrp="1"/>
          </p:cNvSpPr>
          <p:nvPr>
            <p:ph type="sldNum" sz="quarter" idx="10"/>
          </p:nvPr>
        </p:nvSpPr>
        <p:spPr/>
        <p:txBody>
          <a:bodyPr/>
          <a:lstStyle/>
          <a:p>
            <a:pPr>
              <a:defRPr/>
            </a:pPr>
            <a:fld id="{9CEE71B8-37E4-43B1-A1AB-7166D8C040FC}" type="slidenum">
              <a:rPr lang="en-US" smtClean="0"/>
              <a:pPr>
                <a:defRPr/>
              </a:pPr>
              <a:t>95</a:t>
            </a:fld>
            <a:endParaRPr lang="en-US" dirty="0"/>
          </a:p>
        </p:txBody>
      </p:sp>
      <p:sp>
        <p:nvSpPr>
          <p:cNvPr id="5" name="Date Placeholder 4"/>
          <p:cNvSpPr>
            <a:spLocks noGrp="1"/>
          </p:cNvSpPr>
          <p:nvPr>
            <p:ph type="dt" sz="half" idx="11"/>
          </p:nvPr>
        </p:nvSpPr>
        <p:spPr/>
        <p:txBody>
          <a:bodyPr/>
          <a:lstStyle/>
          <a:p>
            <a:pPr>
              <a:defRPr/>
            </a:pPr>
            <a:r>
              <a:rPr lang="en-US" smtClean="0"/>
              <a:t>Winter 2012</a:t>
            </a:r>
            <a:endParaRPr lang="en-US"/>
          </a:p>
        </p:txBody>
      </p:sp>
      <p:sp>
        <p:nvSpPr>
          <p:cNvPr id="6" name="Footer Placeholder 5"/>
          <p:cNvSpPr>
            <a:spLocks noGrp="1"/>
          </p:cNvSpPr>
          <p:nvPr>
            <p:ph type="ftr" sz="quarter" idx="12"/>
          </p:nvPr>
        </p:nvSpPr>
        <p:spPr/>
        <p:txBody>
          <a:bodyPr/>
          <a:lstStyle/>
          <a:p>
            <a:pPr>
              <a:defRPr/>
            </a:pPr>
            <a:r>
              <a:rPr lang="en-US" smtClean="0"/>
              <a:t>(C) Nguyen Tri Tuan - DH.KHTN Tp.HCM</a:t>
            </a:r>
            <a:endParaRPr lang="en-US"/>
          </a:p>
        </p:txBody>
      </p:sp>
      <p:pic>
        <p:nvPicPr>
          <p:cNvPr id="4362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752600"/>
            <a:ext cx="6981825"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5"/>
          <p:cNvSpPr txBox="1">
            <a:spLocks noChangeArrowheads="1"/>
          </p:cNvSpPr>
          <p:nvPr/>
        </p:nvSpPr>
        <p:spPr bwMode="auto">
          <a:xfrm>
            <a:off x="2019300" y="5410200"/>
            <a:ext cx="5105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150000"/>
              <a:buFont typeface="Wingdings" pitchFamily="2" charset="2"/>
              <a:buChar char="§"/>
              <a:defRPr sz="28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400">
                <a:solidFill>
                  <a:schemeClr val="tx1"/>
                </a:solidFill>
                <a:latin typeface="Arial" charset="0"/>
                <a:ea typeface="MS PGothic" pitchFamily="34" charset="-128"/>
              </a:defRPr>
            </a:lvl2pPr>
            <a:lvl3pPr marL="1143000" indent="-228600" algn="l" rtl="0" eaLnBrk="0" fontAlgn="base" hangingPunct="0">
              <a:spcBef>
                <a:spcPct val="20000"/>
              </a:spcBef>
              <a:spcAft>
                <a:spcPct val="0"/>
              </a:spcAft>
              <a:buClr>
                <a:schemeClr val="tx1"/>
              </a:buClr>
              <a:buChar char="•"/>
              <a:defRPr sz="2000">
                <a:solidFill>
                  <a:schemeClr val="tx1"/>
                </a:solidFill>
                <a:latin typeface="Arial" charset="0"/>
                <a:ea typeface="MS PGothic" pitchFamily="34" charset="-128"/>
              </a:defRPr>
            </a:lvl3pPr>
            <a:lvl4pPr marL="1600200" indent="-228600" algn="l" rtl="0" eaLnBrk="0" fontAlgn="base" hangingPunct="0">
              <a:spcBef>
                <a:spcPct val="20000"/>
              </a:spcBef>
              <a:spcAft>
                <a:spcPct val="0"/>
              </a:spcAft>
              <a:buChar char="–"/>
              <a:defRPr>
                <a:solidFill>
                  <a:schemeClr val="tx1"/>
                </a:solidFill>
                <a:latin typeface="Arial" charset="0"/>
                <a:ea typeface="MS PGothic" pitchFamily="34" charset="-128"/>
              </a:defRPr>
            </a:lvl4pPr>
            <a:lvl5pPr marL="2057400" indent="-228600" algn="l" rtl="0" eaLnBrk="0" fontAlgn="base" hangingPunct="0">
              <a:spcBef>
                <a:spcPct val="20000"/>
              </a:spcBef>
              <a:spcAft>
                <a:spcPct val="0"/>
              </a:spcAft>
              <a:buChar char="»"/>
              <a:defRPr sz="1600">
                <a:solidFill>
                  <a:schemeClr val="tx1"/>
                </a:solidFill>
                <a:latin typeface="Arial" charset="0"/>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a:lstStyle>
          <a:p>
            <a:pPr algn="ctr">
              <a:lnSpc>
                <a:spcPct val="80000"/>
              </a:lnSpc>
              <a:buFont typeface="Wingdings" pitchFamily="2" charset="2"/>
              <a:buNone/>
            </a:pPr>
            <a:r>
              <a:rPr lang="en-US" sz="2400" dirty="0" err="1" smtClean="0"/>
              <a:t>Tìm</a:t>
            </a:r>
            <a:r>
              <a:rPr lang="en-US" sz="2400" dirty="0" smtClean="0"/>
              <a:t> key = 20</a:t>
            </a:r>
          </a:p>
        </p:txBody>
      </p:sp>
    </p:spTree>
    <p:extLst>
      <p:ext uri="{BB962C8B-B14F-4D97-AF65-F5344CB8AC3E}">
        <p14:creationId xmlns:p14="http://schemas.microsoft.com/office/powerpoint/2010/main" val="3416912218"/>
      </p:ext>
    </p:extLst>
  </p:cSld>
  <p:clrMapOvr>
    <a:masterClrMapping/>
  </p:clrMapOvr>
  <p:transition>
    <p:strips dir="ru"/>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pPr eaLnBrk="1" hangingPunct="1"/>
            <a:fld id="{FCF92375-1653-40A2-8B30-48ABA0D09AA6}" type="slidenum">
              <a:rPr lang="en-US" sz="1000" smtClean="0">
                <a:latin typeface="Verdana" pitchFamily="34" charset="0"/>
              </a:rPr>
              <a:pPr eaLnBrk="1" hangingPunct="1"/>
              <a:t>96</a:t>
            </a:fld>
            <a:endParaRPr lang="en-US" sz="1000" dirty="0" smtClean="0">
              <a:latin typeface="Verdana" pitchFamily="34" charset="0"/>
            </a:endParaRPr>
          </a:p>
        </p:txBody>
      </p:sp>
      <p:sp>
        <p:nvSpPr>
          <p:cNvPr id="119811" name="Rectangle 17"/>
          <p:cNvSpPr>
            <a:spLocks noGrp="1" noChangeArrowheads="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Winter 2012</a:t>
            </a:r>
          </a:p>
        </p:txBody>
      </p:sp>
      <p:sp>
        <p:nvSpPr>
          <p:cNvPr id="119812" name="Rectangle 18"/>
          <p:cNvSpPr>
            <a:spLocks noGrp="1" noChangeArrowheads="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pitchFamily="18" charset="0"/>
                <a:ea typeface="MS PGothic" pitchFamily="34" charset="-128"/>
              </a:defRPr>
            </a:lvl1pPr>
            <a:lvl2pPr marL="742950" indent="-285750" eaLnBrk="0" hangingPunct="0">
              <a:defRPr sz="2600">
                <a:solidFill>
                  <a:schemeClr val="tx1"/>
                </a:solidFill>
                <a:latin typeface="Times New Roman" pitchFamily="18" charset="0"/>
                <a:ea typeface="MS PGothic" pitchFamily="34" charset="-128"/>
              </a:defRPr>
            </a:lvl2pPr>
            <a:lvl3pPr marL="1143000" indent="-228600" eaLnBrk="0" hangingPunct="0">
              <a:defRPr sz="2600">
                <a:solidFill>
                  <a:schemeClr val="tx1"/>
                </a:solidFill>
                <a:latin typeface="Times New Roman" pitchFamily="18" charset="0"/>
                <a:ea typeface="MS PGothic" pitchFamily="34" charset="-128"/>
              </a:defRPr>
            </a:lvl3pPr>
            <a:lvl4pPr marL="1600200" indent="-228600" eaLnBrk="0" hangingPunct="0">
              <a:defRPr sz="2600">
                <a:solidFill>
                  <a:schemeClr val="tx1"/>
                </a:solidFill>
                <a:latin typeface="Times New Roman" pitchFamily="18" charset="0"/>
                <a:ea typeface="MS PGothic" pitchFamily="34" charset="-128"/>
              </a:defRPr>
            </a:lvl4pPr>
            <a:lvl5pPr marL="2057400" indent="-228600" eaLnBrk="0" hangingPunct="0">
              <a:defRPr sz="2600">
                <a:solidFill>
                  <a:schemeClr val="tx1"/>
                </a:solidFill>
                <a:latin typeface="Times New Roman" pitchFamily="18" charset="0"/>
                <a:ea typeface="MS PGothic" pitchFamily="34" charset="-128"/>
              </a:defRPr>
            </a:lvl5pPr>
            <a:lvl6pPr marL="25146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6pPr>
            <a:lvl7pPr marL="29718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7pPr>
            <a:lvl8pPr marL="34290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8pPr>
            <a:lvl9pPr marL="3886200" indent="-228600" eaLnBrk="0" fontAlgn="base" hangingPunct="0">
              <a:spcBef>
                <a:spcPct val="50000"/>
              </a:spcBef>
              <a:spcAft>
                <a:spcPct val="0"/>
              </a:spcAft>
              <a:defRPr sz="2600">
                <a:solidFill>
                  <a:schemeClr val="tx1"/>
                </a:solidFill>
                <a:latin typeface="Times New Roman" pitchFamily="18" charset="0"/>
                <a:ea typeface="MS PGothic" pitchFamily="34" charset="-128"/>
              </a:defRPr>
            </a:lvl9pPr>
          </a:lstStyle>
          <a:p>
            <a:r>
              <a:rPr lang="en-US" sz="1000" smtClean="0">
                <a:latin typeface="Verdana" pitchFamily="34" charset="0"/>
              </a:rPr>
              <a:t>(C) Nguyen Tri Tuan - DH.KHTN Tp.HCM</a:t>
            </a:r>
          </a:p>
        </p:txBody>
      </p:sp>
      <p:sp>
        <p:nvSpPr>
          <p:cNvPr id="119813" name="Rectangle 2"/>
          <p:cNvSpPr>
            <a:spLocks noGrp="1" noChangeArrowheads="1"/>
          </p:cNvSpPr>
          <p:nvPr>
            <p:ph type="title"/>
          </p:nvPr>
        </p:nvSpPr>
        <p:spPr>
          <a:xfrm>
            <a:off x="1371600" y="233363"/>
            <a:ext cx="7391400" cy="563562"/>
          </a:xfrm>
        </p:spPr>
        <p:txBody>
          <a:bodyPr/>
          <a:lstStyle/>
          <a:p>
            <a:r>
              <a:rPr lang="en-US" sz="2400" dirty="0" err="1"/>
              <a:t>Tìm</a:t>
            </a:r>
            <a:r>
              <a:rPr lang="en-US" sz="2400" dirty="0"/>
              <a:t> </a:t>
            </a:r>
            <a:r>
              <a:rPr lang="en-US" sz="2400" dirty="0" err="1"/>
              <a:t>một</a:t>
            </a:r>
            <a:r>
              <a:rPr lang="en-US" sz="2400" dirty="0"/>
              <a:t> node </a:t>
            </a:r>
            <a:r>
              <a:rPr lang="en-US" sz="2400" dirty="0" smtClean="0"/>
              <a:t>(2)</a:t>
            </a:r>
          </a:p>
        </p:txBody>
      </p:sp>
      <p:sp>
        <p:nvSpPr>
          <p:cNvPr id="418821" name="Oval 5"/>
          <p:cNvSpPr>
            <a:spLocks noChangeArrowheads="1"/>
          </p:cNvSpPr>
          <p:nvPr/>
        </p:nvSpPr>
        <p:spPr bwMode="auto">
          <a:xfrm>
            <a:off x="3771900" y="1916906"/>
            <a:ext cx="1406525" cy="561975"/>
          </a:xfrm>
          <a:prstGeom prst="ellipse">
            <a:avLst/>
          </a:prstGeom>
          <a:solidFill>
            <a:schemeClr val="accent1"/>
          </a:solidFill>
          <a:ln w="34925">
            <a:solidFill>
              <a:schemeClr val="tx2"/>
            </a:solidFill>
            <a:round/>
            <a:headEnd/>
            <a:tailEnd/>
          </a:ln>
          <a:effectLst>
            <a:outerShdw dist="35921" dir="2700000" algn="ctr" rotWithShape="0">
              <a:srgbClr val="808080"/>
            </a:outerShdw>
          </a:effectLst>
        </p:spPr>
        <p:txBody>
          <a:bodyPr/>
          <a:lstStyle/>
          <a:p>
            <a:pPr algn="ctr">
              <a:defRPr/>
            </a:pPr>
            <a:r>
              <a:rPr lang="en-US" sz="2400" b="1">
                <a:solidFill>
                  <a:schemeClr val="bg1"/>
                </a:solidFill>
                <a:ea typeface="+mn-ea"/>
              </a:rPr>
              <a:t>Jane</a:t>
            </a:r>
          </a:p>
        </p:txBody>
      </p:sp>
      <p:sp>
        <p:nvSpPr>
          <p:cNvPr id="418822" name="Oval 6"/>
          <p:cNvSpPr>
            <a:spLocks noChangeArrowheads="1"/>
          </p:cNvSpPr>
          <p:nvPr/>
        </p:nvSpPr>
        <p:spPr bwMode="auto">
          <a:xfrm>
            <a:off x="5457825" y="3047206"/>
            <a:ext cx="1408113" cy="561975"/>
          </a:xfrm>
          <a:prstGeom prst="ellipse">
            <a:avLst/>
          </a:prstGeom>
          <a:solidFill>
            <a:schemeClr val="accent1"/>
          </a:solidFill>
          <a:ln w="34925">
            <a:solidFill>
              <a:schemeClr val="tx2"/>
            </a:solidFill>
            <a:round/>
            <a:headEnd/>
            <a:tailEnd/>
          </a:ln>
          <a:effectLst>
            <a:outerShdw dist="35921" dir="2700000" algn="ctr" rotWithShape="0">
              <a:srgbClr val="808080"/>
            </a:outerShdw>
          </a:effectLst>
        </p:spPr>
        <p:txBody>
          <a:bodyPr/>
          <a:lstStyle/>
          <a:p>
            <a:pPr algn="ctr">
              <a:defRPr/>
            </a:pPr>
            <a:r>
              <a:rPr lang="en-US" sz="2400" b="1">
                <a:solidFill>
                  <a:schemeClr val="bg1"/>
                </a:solidFill>
                <a:ea typeface="+mn-ea"/>
              </a:rPr>
              <a:t>Tom</a:t>
            </a:r>
          </a:p>
        </p:txBody>
      </p:sp>
      <p:sp>
        <p:nvSpPr>
          <p:cNvPr id="418823" name="Oval 7"/>
          <p:cNvSpPr>
            <a:spLocks noChangeArrowheads="1"/>
          </p:cNvSpPr>
          <p:nvPr/>
        </p:nvSpPr>
        <p:spPr bwMode="auto">
          <a:xfrm>
            <a:off x="2366963" y="3047206"/>
            <a:ext cx="1408113" cy="561975"/>
          </a:xfrm>
          <a:prstGeom prst="ellipse">
            <a:avLst/>
          </a:prstGeom>
          <a:solidFill>
            <a:schemeClr val="accent1"/>
          </a:solidFill>
          <a:ln w="34925">
            <a:solidFill>
              <a:schemeClr val="tx2"/>
            </a:solidFill>
            <a:round/>
            <a:headEnd/>
            <a:tailEnd/>
          </a:ln>
          <a:effectLst>
            <a:outerShdw dist="35921" dir="2700000" algn="ctr" rotWithShape="0">
              <a:srgbClr val="808080"/>
            </a:outerShdw>
          </a:effectLst>
        </p:spPr>
        <p:txBody>
          <a:bodyPr/>
          <a:lstStyle/>
          <a:p>
            <a:pPr algn="ctr">
              <a:defRPr/>
            </a:pPr>
            <a:r>
              <a:rPr lang="en-US" sz="2400" b="1">
                <a:solidFill>
                  <a:schemeClr val="bg1"/>
                </a:solidFill>
                <a:ea typeface="+mn-ea"/>
              </a:rPr>
              <a:t>Bob</a:t>
            </a:r>
          </a:p>
        </p:txBody>
      </p:sp>
      <p:sp>
        <p:nvSpPr>
          <p:cNvPr id="418824" name="Oval 8"/>
          <p:cNvSpPr>
            <a:spLocks noChangeArrowheads="1"/>
          </p:cNvSpPr>
          <p:nvPr/>
        </p:nvSpPr>
        <p:spPr bwMode="auto">
          <a:xfrm>
            <a:off x="1524000" y="4179094"/>
            <a:ext cx="1408113" cy="557213"/>
          </a:xfrm>
          <a:prstGeom prst="ellipse">
            <a:avLst/>
          </a:prstGeom>
          <a:solidFill>
            <a:schemeClr val="accent1"/>
          </a:solidFill>
          <a:ln w="34925">
            <a:solidFill>
              <a:schemeClr val="tx2"/>
            </a:solidFill>
            <a:round/>
            <a:headEnd/>
            <a:tailEnd/>
          </a:ln>
          <a:effectLst>
            <a:outerShdw dist="35921" dir="2700000" algn="ctr" rotWithShape="0">
              <a:srgbClr val="808080"/>
            </a:outerShdw>
          </a:effectLst>
        </p:spPr>
        <p:txBody>
          <a:bodyPr/>
          <a:lstStyle/>
          <a:p>
            <a:pPr algn="ctr">
              <a:defRPr/>
            </a:pPr>
            <a:r>
              <a:rPr lang="en-US" sz="2400" b="1">
                <a:solidFill>
                  <a:schemeClr val="bg1"/>
                </a:solidFill>
                <a:ea typeface="+mn-ea"/>
              </a:rPr>
              <a:t>Alan</a:t>
            </a:r>
          </a:p>
        </p:txBody>
      </p:sp>
      <p:sp>
        <p:nvSpPr>
          <p:cNvPr id="418825" name="Oval 9"/>
          <p:cNvSpPr>
            <a:spLocks noChangeArrowheads="1"/>
          </p:cNvSpPr>
          <p:nvPr/>
        </p:nvSpPr>
        <p:spPr bwMode="auto">
          <a:xfrm>
            <a:off x="3209925" y="4179094"/>
            <a:ext cx="1408113" cy="557213"/>
          </a:xfrm>
          <a:prstGeom prst="ellipse">
            <a:avLst/>
          </a:prstGeom>
          <a:solidFill>
            <a:schemeClr val="accent1"/>
          </a:solidFill>
          <a:ln w="34925">
            <a:solidFill>
              <a:schemeClr val="tx2"/>
            </a:solidFill>
            <a:round/>
            <a:headEnd/>
            <a:tailEnd/>
          </a:ln>
          <a:effectLst>
            <a:outerShdw dist="35921" dir="2700000" algn="ctr" rotWithShape="0">
              <a:srgbClr val="808080"/>
            </a:outerShdw>
          </a:effectLst>
        </p:spPr>
        <p:txBody>
          <a:bodyPr/>
          <a:lstStyle/>
          <a:p>
            <a:pPr algn="ctr">
              <a:defRPr/>
            </a:pPr>
            <a:r>
              <a:rPr lang="en-US" sz="2400" b="1">
                <a:solidFill>
                  <a:schemeClr val="bg1"/>
                </a:solidFill>
                <a:ea typeface="+mn-ea"/>
              </a:rPr>
              <a:t>Ellen</a:t>
            </a:r>
          </a:p>
        </p:txBody>
      </p:sp>
      <p:sp>
        <p:nvSpPr>
          <p:cNvPr id="418826" name="Oval 10"/>
          <p:cNvSpPr>
            <a:spLocks noChangeArrowheads="1"/>
          </p:cNvSpPr>
          <p:nvPr/>
        </p:nvSpPr>
        <p:spPr bwMode="auto">
          <a:xfrm>
            <a:off x="6580188" y="4179094"/>
            <a:ext cx="1712913" cy="557213"/>
          </a:xfrm>
          <a:prstGeom prst="ellipse">
            <a:avLst/>
          </a:prstGeom>
          <a:solidFill>
            <a:schemeClr val="accent1"/>
          </a:solidFill>
          <a:ln w="34925">
            <a:solidFill>
              <a:schemeClr val="tx2"/>
            </a:solidFill>
            <a:round/>
            <a:headEnd/>
            <a:tailEnd/>
          </a:ln>
          <a:effectLst>
            <a:outerShdw dist="35921" dir="2700000" algn="ctr" rotWithShape="0">
              <a:srgbClr val="808080"/>
            </a:outerShdw>
          </a:effectLst>
        </p:spPr>
        <p:txBody>
          <a:bodyPr/>
          <a:lstStyle/>
          <a:p>
            <a:pPr algn="ctr">
              <a:defRPr/>
            </a:pPr>
            <a:r>
              <a:rPr lang="en-US" sz="2400" b="1">
                <a:solidFill>
                  <a:schemeClr val="bg1"/>
                </a:solidFill>
                <a:ea typeface="+mn-ea"/>
              </a:rPr>
              <a:t>Wendy</a:t>
            </a:r>
          </a:p>
        </p:txBody>
      </p:sp>
      <p:sp>
        <p:nvSpPr>
          <p:cNvPr id="418827" name="Oval 11"/>
          <p:cNvSpPr>
            <a:spLocks noChangeArrowheads="1"/>
          </p:cNvSpPr>
          <p:nvPr/>
        </p:nvSpPr>
        <p:spPr bwMode="auto">
          <a:xfrm>
            <a:off x="4800600" y="4179094"/>
            <a:ext cx="1600200" cy="557213"/>
          </a:xfrm>
          <a:prstGeom prst="ellipse">
            <a:avLst/>
          </a:prstGeom>
          <a:solidFill>
            <a:schemeClr val="accent1"/>
          </a:solidFill>
          <a:ln w="34925">
            <a:solidFill>
              <a:schemeClr val="tx2"/>
            </a:solidFill>
            <a:round/>
            <a:headEnd/>
            <a:tailEnd/>
          </a:ln>
          <a:effectLst>
            <a:outerShdw dist="35921" dir="2700000" algn="ctr" rotWithShape="0">
              <a:srgbClr val="808080"/>
            </a:outerShdw>
          </a:effectLst>
        </p:spPr>
        <p:txBody>
          <a:bodyPr/>
          <a:lstStyle/>
          <a:p>
            <a:pPr algn="ctr">
              <a:defRPr/>
            </a:pPr>
            <a:r>
              <a:rPr lang="en-US" sz="2400" b="1" dirty="0">
                <a:solidFill>
                  <a:schemeClr val="bg1"/>
                </a:solidFill>
                <a:ea typeface="+mn-ea"/>
              </a:rPr>
              <a:t>Nancy</a:t>
            </a:r>
          </a:p>
        </p:txBody>
      </p:sp>
      <p:sp>
        <p:nvSpPr>
          <p:cNvPr id="119826" name="Line 12"/>
          <p:cNvSpPr>
            <a:spLocks noChangeShapeType="1"/>
          </p:cNvSpPr>
          <p:nvPr/>
        </p:nvSpPr>
        <p:spPr bwMode="auto">
          <a:xfrm>
            <a:off x="4897438" y="2463006"/>
            <a:ext cx="1122363" cy="566738"/>
          </a:xfrm>
          <a:prstGeom prst="line">
            <a:avLst/>
          </a:prstGeom>
          <a:noFill/>
          <a:ln w="34925">
            <a:solidFill>
              <a:schemeClr val="tx2"/>
            </a:solidFill>
            <a:round/>
            <a:headEnd/>
            <a:tailEnd/>
          </a:ln>
          <a:effectLst>
            <a:outerShdw dist="35921" dir="2700000" algn="ctr" rotWithShape="0">
              <a:srgbClr val="808080"/>
            </a:outerShdw>
          </a:effectLst>
          <a:extLst>
            <a:ext uri="{909E8E84-426E-40DD-AFC4-6F175D3DCCD1}">
              <a14:hiddenFill xmlns:a14="http://schemas.microsoft.com/office/drawing/2010/main">
                <a:noFill/>
              </a14:hiddenFill>
            </a:ext>
          </a:extLst>
        </p:spPr>
        <p:txBody>
          <a:bodyPr/>
          <a:lstStyle/>
          <a:p>
            <a:endParaRPr lang="en-US"/>
          </a:p>
        </p:txBody>
      </p:sp>
      <p:sp>
        <p:nvSpPr>
          <p:cNvPr id="119827" name="Line 13"/>
          <p:cNvSpPr>
            <a:spLocks noChangeShapeType="1"/>
          </p:cNvSpPr>
          <p:nvPr/>
        </p:nvSpPr>
        <p:spPr bwMode="auto">
          <a:xfrm>
            <a:off x="3489325" y="3594894"/>
            <a:ext cx="565150" cy="561975"/>
          </a:xfrm>
          <a:prstGeom prst="line">
            <a:avLst/>
          </a:prstGeom>
          <a:noFill/>
          <a:ln w="34925">
            <a:solidFill>
              <a:schemeClr val="tx2"/>
            </a:solidFill>
            <a:round/>
            <a:headEnd/>
            <a:tailEnd/>
          </a:ln>
          <a:effectLst>
            <a:outerShdw dist="35921" dir="2700000" algn="ctr" rotWithShape="0">
              <a:srgbClr val="808080"/>
            </a:outerShdw>
          </a:effectLst>
          <a:extLst>
            <a:ext uri="{909E8E84-426E-40DD-AFC4-6F175D3DCCD1}">
              <a14:hiddenFill xmlns:a14="http://schemas.microsoft.com/office/drawing/2010/main">
                <a:noFill/>
              </a14:hiddenFill>
            </a:ext>
          </a:extLst>
        </p:spPr>
        <p:txBody>
          <a:bodyPr/>
          <a:lstStyle/>
          <a:p>
            <a:endParaRPr lang="en-US"/>
          </a:p>
        </p:txBody>
      </p:sp>
      <p:sp>
        <p:nvSpPr>
          <p:cNvPr id="119828" name="Line 14"/>
          <p:cNvSpPr>
            <a:spLocks noChangeShapeType="1"/>
          </p:cNvSpPr>
          <p:nvPr/>
        </p:nvSpPr>
        <p:spPr bwMode="auto">
          <a:xfrm>
            <a:off x="6583363" y="3609181"/>
            <a:ext cx="561975" cy="565150"/>
          </a:xfrm>
          <a:prstGeom prst="line">
            <a:avLst/>
          </a:prstGeom>
          <a:noFill/>
          <a:ln w="34925">
            <a:solidFill>
              <a:schemeClr val="tx2"/>
            </a:solidFill>
            <a:round/>
            <a:headEnd/>
            <a:tailEnd/>
          </a:ln>
          <a:effectLst>
            <a:outerShdw dist="35921" dir="2700000" algn="ctr" rotWithShape="0">
              <a:srgbClr val="808080"/>
            </a:outerShdw>
          </a:effectLst>
          <a:extLst>
            <a:ext uri="{909E8E84-426E-40DD-AFC4-6F175D3DCCD1}">
              <a14:hiddenFill xmlns:a14="http://schemas.microsoft.com/office/drawing/2010/main">
                <a:noFill/>
              </a14:hiddenFill>
            </a:ext>
          </a:extLst>
        </p:spPr>
        <p:txBody>
          <a:bodyPr/>
          <a:lstStyle/>
          <a:p>
            <a:endParaRPr lang="en-US"/>
          </a:p>
        </p:txBody>
      </p:sp>
      <p:sp>
        <p:nvSpPr>
          <p:cNvPr id="119829" name="Line 15"/>
          <p:cNvSpPr>
            <a:spLocks noChangeShapeType="1"/>
          </p:cNvSpPr>
          <p:nvPr/>
        </p:nvSpPr>
        <p:spPr bwMode="auto">
          <a:xfrm flipV="1">
            <a:off x="5457825" y="3594894"/>
            <a:ext cx="561975" cy="561975"/>
          </a:xfrm>
          <a:prstGeom prst="line">
            <a:avLst/>
          </a:prstGeom>
          <a:noFill/>
          <a:ln w="34925">
            <a:solidFill>
              <a:schemeClr val="tx2"/>
            </a:solidFill>
            <a:round/>
            <a:headEnd/>
            <a:tailEnd/>
          </a:ln>
          <a:effectLst/>
          <a:extLst>
            <a:ext uri="{909E8E84-426E-40DD-AFC4-6F175D3DCCD1}">
              <a14:hiddenFill xmlns:a14="http://schemas.microsoft.com/office/drawing/2010/main">
                <a:noFill/>
              </a14:hiddenFill>
            </a:ext>
          </a:extLst>
        </p:spPr>
        <p:txBody>
          <a:bodyPr/>
          <a:lstStyle/>
          <a:p>
            <a:endParaRPr lang="en-US"/>
          </a:p>
        </p:txBody>
      </p:sp>
      <p:sp>
        <p:nvSpPr>
          <p:cNvPr id="119830" name="Line 16"/>
          <p:cNvSpPr>
            <a:spLocks noChangeShapeType="1"/>
          </p:cNvSpPr>
          <p:nvPr/>
        </p:nvSpPr>
        <p:spPr bwMode="auto">
          <a:xfrm flipV="1">
            <a:off x="2085975" y="3594894"/>
            <a:ext cx="563563" cy="561975"/>
          </a:xfrm>
          <a:prstGeom prst="line">
            <a:avLst/>
          </a:prstGeom>
          <a:noFill/>
          <a:ln w="34925">
            <a:solidFill>
              <a:schemeClr val="tx2"/>
            </a:solidFill>
            <a:round/>
            <a:headEnd/>
            <a:tailEnd/>
          </a:ln>
          <a:effectLst/>
          <a:extLst>
            <a:ext uri="{909E8E84-426E-40DD-AFC4-6F175D3DCCD1}">
              <a14:hiddenFill xmlns:a14="http://schemas.microsoft.com/office/drawing/2010/main">
                <a:noFill/>
              </a14:hiddenFill>
            </a:ext>
          </a:extLst>
        </p:spPr>
        <p:txBody>
          <a:bodyPr/>
          <a:lstStyle/>
          <a:p>
            <a:endParaRPr lang="en-US"/>
          </a:p>
        </p:txBody>
      </p:sp>
      <p:sp>
        <p:nvSpPr>
          <p:cNvPr id="119831" name="Line 17"/>
          <p:cNvSpPr>
            <a:spLocks noChangeShapeType="1"/>
          </p:cNvSpPr>
          <p:nvPr/>
        </p:nvSpPr>
        <p:spPr bwMode="auto">
          <a:xfrm flipV="1">
            <a:off x="3209925" y="2463006"/>
            <a:ext cx="844550" cy="566738"/>
          </a:xfrm>
          <a:prstGeom prst="line">
            <a:avLst/>
          </a:prstGeom>
          <a:noFill/>
          <a:ln w="34925" cmpd="sng">
            <a:solidFill>
              <a:schemeClr val="tx2"/>
            </a:solidFill>
            <a:round/>
            <a:headEnd/>
            <a:tailEnd/>
          </a:ln>
          <a:effectLst/>
          <a:extLst>
            <a:ext uri="{909E8E84-426E-40DD-AFC4-6F175D3DCCD1}">
              <a14:hiddenFill xmlns:a14="http://schemas.microsoft.com/office/drawing/2010/main">
                <a:noFill/>
              </a14:hiddenFill>
            </a:ext>
          </a:extLst>
        </p:spPr>
        <p:txBody>
          <a:bodyPr/>
          <a:lstStyle/>
          <a:p>
            <a:endParaRPr lang="en-US"/>
          </a:p>
        </p:txBody>
      </p:sp>
      <p:sp>
        <p:nvSpPr>
          <p:cNvPr id="418834" name="Line 18"/>
          <p:cNvSpPr>
            <a:spLocks noChangeShapeType="1"/>
          </p:cNvSpPr>
          <p:nvPr/>
        </p:nvSpPr>
        <p:spPr bwMode="auto">
          <a:xfrm>
            <a:off x="4876800" y="2450306"/>
            <a:ext cx="1185863" cy="609600"/>
          </a:xfrm>
          <a:prstGeom prst="line">
            <a:avLst/>
          </a:prstGeom>
          <a:noFill/>
          <a:ln w="762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18835" name="Line 19"/>
          <p:cNvSpPr>
            <a:spLocks noChangeShapeType="1"/>
          </p:cNvSpPr>
          <p:nvPr/>
        </p:nvSpPr>
        <p:spPr bwMode="auto">
          <a:xfrm flipH="1">
            <a:off x="5440363" y="3610773"/>
            <a:ext cx="579437" cy="593725"/>
          </a:xfrm>
          <a:prstGeom prst="line">
            <a:avLst/>
          </a:prstGeom>
          <a:noFill/>
          <a:ln w="762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18836" name="Oval 20"/>
          <p:cNvSpPr>
            <a:spLocks noChangeArrowheads="1"/>
          </p:cNvSpPr>
          <p:nvPr/>
        </p:nvSpPr>
        <p:spPr bwMode="auto">
          <a:xfrm>
            <a:off x="4724400" y="4114800"/>
            <a:ext cx="1752600" cy="685800"/>
          </a:xfrm>
          <a:prstGeom prst="ellipse">
            <a:avLst/>
          </a:prstGeom>
          <a:solidFill>
            <a:srgbClr val="FF3300"/>
          </a:solidFill>
          <a:ln w="12700">
            <a:solidFill>
              <a:schemeClr val="tx1"/>
            </a:solidFill>
            <a:round/>
            <a:headEnd/>
            <a:tailEnd/>
          </a:ln>
        </p:spPr>
        <p:txBody>
          <a:bodyPr wrap="none" anchor="ctr"/>
          <a:lstStyle/>
          <a:p>
            <a:pPr algn="ctr" eaLnBrk="0" hangingPunct="0">
              <a:spcBef>
                <a:spcPct val="0"/>
              </a:spcBef>
            </a:pPr>
            <a:r>
              <a:rPr lang="en-US" sz="2400" b="1" dirty="0">
                <a:solidFill>
                  <a:schemeClr val="bg1"/>
                </a:solidFill>
              </a:rPr>
              <a:t>Nancy</a:t>
            </a:r>
          </a:p>
        </p:txBody>
      </p:sp>
      <p:sp>
        <p:nvSpPr>
          <p:cNvPr id="25" name="Rectangle 5"/>
          <p:cNvSpPr txBox="1">
            <a:spLocks noChangeArrowheads="1"/>
          </p:cNvSpPr>
          <p:nvPr/>
        </p:nvSpPr>
        <p:spPr bwMode="auto">
          <a:xfrm>
            <a:off x="2085975" y="5181600"/>
            <a:ext cx="5105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150000"/>
              <a:buFont typeface="Wingdings" pitchFamily="2" charset="2"/>
              <a:buChar char="§"/>
              <a:defRPr sz="28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400">
                <a:solidFill>
                  <a:schemeClr val="tx1"/>
                </a:solidFill>
                <a:latin typeface="Arial" charset="0"/>
                <a:ea typeface="MS PGothic" pitchFamily="34" charset="-128"/>
              </a:defRPr>
            </a:lvl2pPr>
            <a:lvl3pPr marL="1143000" indent="-228600" algn="l" rtl="0" eaLnBrk="0" fontAlgn="base" hangingPunct="0">
              <a:spcBef>
                <a:spcPct val="20000"/>
              </a:spcBef>
              <a:spcAft>
                <a:spcPct val="0"/>
              </a:spcAft>
              <a:buClr>
                <a:schemeClr val="tx1"/>
              </a:buClr>
              <a:buChar char="•"/>
              <a:defRPr sz="2000">
                <a:solidFill>
                  <a:schemeClr val="tx1"/>
                </a:solidFill>
                <a:latin typeface="Arial" charset="0"/>
                <a:ea typeface="MS PGothic" pitchFamily="34" charset="-128"/>
              </a:defRPr>
            </a:lvl3pPr>
            <a:lvl4pPr marL="1600200" indent="-228600" algn="l" rtl="0" eaLnBrk="0" fontAlgn="base" hangingPunct="0">
              <a:spcBef>
                <a:spcPct val="20000"/>
              </a:spcBef>
              <a:spcAft>
                <a:spcPct val="0"/>
              </a:spcAft>
              <a:buChar char="–"/>
              <a:defRPr>
                <a:solidFill>
                  <a:schemeClr val="tx1"/>
                </a:solidFill>
                <a:latin typeface="Arial" charset="0"/>
                <a:ea typeface="MS PGothic" pitchFamily="34" charset="-128"/>
              </a:defRPr>
            </a:lvl4pPr>
            <a:lvl5pPr marL="2057400" indent="-228600" algn="l" rtl="0" eaLnBrk="0" fontAlgn="base" hangingPunct="0">
              <a:spcBef>
                <a:spcPct val="20000"/>
              </a:spcBef>
              <a:spcAft>
                <a:spcPct val="0"/>
              </a:spcAft>
              <a:buChar char="»"/>
              <a:defRPr sz="1600">
                <a:solidFill>
                  <a:schemeClr val="tx1"/>
                </a:solidFill>
                <a:latin typeface="Arial" charset="0"/>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a:lstStyle>
          <a:p>
            <a:pPr algn="ctr">
              <a:lnSpc>
                <a:spcPct val="80000"/>
              </a:lnSpc>
              <a:buFont typeface="Wingdings" pitchFamily="2" charset="2"/>
              <a:buNone/>
            </a:pPr>
            <a:r>
              <a:rPr lang="en-US" sz="2400" dirty="0" err="1" smtClean="0"/>
              <a:t>Tìm</a:t>
            </a:r>
            <a:r>
              <a:rPr lang="en-US" sz="2400" dirty="0" smtClean="0"/>
              <a:t> key = “Nancy"</a:t>
            </a:r>
          </a:p>
        </p:txBody>
      </p:sp>
    </p:spTree>
  </p:cSld>
  <p:clrMapOvr>
    <a:masterClrMapping/>
  </p:clrMapOvr>
  <p:transition>
    <p:strips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18834"/>
                                        </p:tgtEl>
                                        <p:attrNameLst>
                                          <p:attrName>style.visibility</p:attrName>
                                        </p:attrNameLst>
                                      </p:cBhvr>
                                      <p:to>
                                        <p:strVal val="visible"/>
                                      </p:to>
                                    </p:set>
                                    <p:animEffect transition="in" filter="strips(downRight)">
                                      <p:cBhvr>
                                        <p:cTn id="7" dur="500"/>
                                        <p:tgtEl>
                                          <p:spTgt spid="4188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418835"/>
                                        </p:tgtEl>
                                        <p:attrNameLst>
                                          <p:attrName>style.visibility</p:attrName>
                                        </p:attrNameLst>
                                      </p:cBhvr>
                                      <p:to>
                                        <p:strVal val="visible"/>
                                      </p:to>
                                    </p:set>
                                    <p:animEffect transition="in" filter="strips(downLeft)">
                                      <p:cBhvr>
                                        <p:cTn id="12" dur="500"/>
                                        <p:tgtEl>
                                          <p:spTgt spid="4188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18836"/>
                                        </p:tgtEl>
                                        <p:attrNameLst>
                                          <p:attrName>style.visibility</p:attrName>
                                        </p:attrNameLst>
                                      </p:cBhvr>
                                      <p:to>
                                        <p:strVal val="visible"/>
                                      </p:to>
                                    </p:set>
                                    <p:animEffect transition="in" filter="dissolve">
                                      <p:cBhvr>
                                        <p:cTn id="17" dur="500"/>
                                        <p:tgtEl>
                                          <p:spTgt spid="418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8834" grpId="0" animBg="1"/>
      <p:bldP spid="418835" grpId="0" animBg="1"/>
      <p:bldP spid="418836" grpId="0" animBg="1"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33363"/>
            <a:ext cx="7391400" cy="563562"/>
          </a:xfrm>
        </p:spPr>
        <p:txBody>
          <a:bodyPr/>
          <a:lstStyle/>
          <a:p>
            <a:r>
              <a:rPr lang="en-US" dirty="0" err="1"/>
              <a:t>Tìm</a:t>
            </a:r>
            <a:r>
              <a:rPr lang="en-US" dirty="0"/>
              <a:t> </a:t>
            </a:r>
            <a:r>
              <a:rPr lang="en-US" dirty="0" err="1"/>
              <a:t>một</a:t>
            </a:r>
            <a:r>
              <a:rPr lang="en-US" dirty="0"/>
              <a:t> node </a:t>
            </a:r>
            <a:r>
              <a:rPr lang="en-US" dirty="0" smtClean="0"/>
              <a:t>(3)</a:t>
            </a:r>
            <a:endParaRPr lang="en-US" dirty="0"/>
          </a:p>
        </p:txBody>
      </p:sp>
      <p:sp>
        <p:nvSpPr>
          <p:cNvPr id="4" name="Slide Number Placeholder 3"/>
          <p:cNvSpPr>
            <a:spLocks noGrp="1"/>
          </p:cNvSpPr>
          <p:nvPr>
            <p:ph type="sldNum" sz="quarter" idx="10"/>
          </p:nvPr>
        </p:nvSpPr>
        <p:spPr/>
        <p:txBody>
          <a:bodyPr/>
          <a:lstStyle/>
          <a:p>
            <a:pPr>
              <a:defRPr/>
            </a:pPr>
            <a:fld id="{9CEE71B8-37E4-43B1-A1AB-7166D8C040FC}" type="slidenum">
              <a:rPr lang="en-US" smtClean="0"/>
              <a:pPr>
                <a:defRPr/>
              </a:pPr>
              <a:t>97</a:t>
            </a:fld>
            <a:endParaRPr lang="en-US" dirty="0"/>
          </a:p>
        </p:txBody>
      </p:sp>
      <p:sp>
        <p:nvSpPr>
          <p:cNvPr id="5" name="Date Placeholder 4"/>
          <p:cNvSpPr>
            <a:spLocks noGrp="1"/>
          </p:cNvSpPr>
          <p:nvPr>
            <p:ph type="dt" sz="half" idx="11"/>
          </p:nvPr>
        </p:nvSpPr>
        <p:spPr/>
        <p:txBody>
          <a:bodyPr/>
          <a:lstStyle/>
          <a:p>
            <a:pPr>
              <a:defRPr/>
            </a:pPr>
            <a:r>
              <a:rPr lang="en-US" smtClean="0"/>
              <a:t>Winter 2012</a:t>
            </a:r>
            <a:endParaRPr lang="en-US"/>
          </a:p>
        </p:txBody>
      </p:sp>
      <p:sp>
        <p:nvSpPr>
          <p:cNvPr id="6" name="Footer Placeholder 5"/>
          <p:cNvSpPr>
            <a:spLocks noGrp="1"/>
          </p:cNvSpPr>
          <p:nvPr>
            <p:ph type="ftr" sz="quarter" idx="12"/>
          </p:nvPr>
        </p:nvSpPr>
        <p:spPr/>
        <p:txBody>
          <a:bodyPr/>
          <a:lstStyle/>
          <a:p>
            <a:pPr>
              <a:defRPr/>
            </a:pPr>
            <a:r>
              <a:rPr lang="en-US" smtClean="0"/>
              <a:t>(C) Nguyen Tri Tuan - DH.KHTN Tp.HCM</a:t>
            </a:r>
            <a:endParaRPr lang="en-US"/>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524000"/>
            <a:ext cx="6981825"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5"/>
          <p:cNvSpPr txBox="1">
            <a:spLocks noChangeArrowheads="1"/>
          </p:cNvSpPr>
          <p:nvPr/>
        </p:nvSpPr>
        <p:spPr bwMode="auto">
          <a:xfrm>
            <a:off x="2019300" y="5829300"/>
            <a:ext cx="5105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150000"/>
              <a:buFont typeface="Wingdings" pitchFamily="2" charset="2"/>
              <a:buChar char="§"/>
              <a:defRPr sz="28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400">
                <a:solidFill>
                  <a:schemeClr val="tx1"/>
                </a:solidFill>
                <a:latin typeface="Arial" charset="0"/>
                <a:ea typeface="MS PGothic" pitchFamily="34" charset="-128"/>
              </a:defRPr>
            </a:lvl2pPr>
            <a:lvl3pPr marL="1143000" indent="-228600" algn="l" rtl="0" eaLnBrk="0" fontAlgn="base" hangingPunct="0">
              <a:spcBef>
                <a:spcPct val="20000"/>
              </a:spcBef>
              <a:spcAft>
                <a:spcPct val="0"/>
              </a:spcAft>
              <a:buClr>
                <a:schemeClr val="tx1"/>
              </a:buClr>
              <a:buChar char="•"/>
              <a:defRPr sz="2000">
                <a:solidFill>
                  <a:schemeClr val="tx1"/>
                </a:solidFill>
                <a:latin typeface="Arial" charset="0"/>
                <a:ea typeface="MS PGothic" pitchFamily="34" charset="-128"/>
              </a:defRPr>
            </a:lvl3pPr>
            <a:lvl4pPr marL="1600200" indent="-228600" algn="l" rtl="0" eaLnBrk="0" fontAlgn="base" hangingPunct="0">
              <a:spcBef>
                <a:spcPct val="20000"/>
              </a:spcBef>
              <a:spcAft>
                <a:spcPct val="0"/>
              </a:spcAft>
              <a:buChar char="–"/>
              <a:defRPr>
                <a:solidFill>
                  <a:schemeClr val="tx1"/>
                </a:solidFill>
                <a:latin typeface="Arial" charset="0"/>
                <a:ea typeface="MS PGothic" pitchFamily="34" charset="-128"/>
              </a:defRPr>
            </a:lvl4pPr>
            <a:lvl5pPr marL="2057400" indent="-228600" algn="l" rtl="0" eaLnBrk="0" fontAlgn="base" hangingPunct="0">
              <a:spcBef>
                <a:spcPct val="20000"/>
              </a:spcBef>
              <a:spcAft>
                <a:spcPct val="0"/>
              </a:spcAft>
              <a:buChar char="»"/>
              <a:defRPr sz="1600">
                <a:solidFill>
                  <a:schemeClr val="tx1"/>
                </a:solidFill>
                <a:latin typeface="Arial" charset="0"/>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a:lstStyle>
          <a:p>
            <a:pPr algn="ctr">
              <a:lnSpc>
                <a:spcPct val="80000"/>
              </a:lnSpc>
              <a:buFont typeface="Wingdings" pitchFamily="2" charset="2"/>
              <a:buNone/>
            </a:pPr>
            <a:r>
              <a:rPr lang="en-US" sz="2400" dirty="0" err="1" smtClean="0"/>
              <a:t>Tìm</a:t>
            </a:r>
            <a:r>
              <a:rPr lang="en-US" sz="2400" dirty="0" smtClean="0"/>
              <a:t> key = 21 </a:t>
            </a:r>
            <a:r>
              <a:rPr lang="en-US" sz="2400" dirty="0" smtClean="0">
                <a:sym typeface="Wingdings" pitchFamily="2" charset="2"/>
              </a:rPr>
              <a:t> not found !</a:t>
            </a:r>
            <a:endParaRPr lang="en-US" sz="2400" dirty="0" smtClean="0"/>
          </a:p>
        </p:txBody>
      </p:sp>
      <p:sp>
        <p:nvSpPr>
          <p:cNvPr id="9" name="AutoShape 64"/>
          <p:cNvSpPr>
            <a:spLocks noChangeArrowheads="1"/>
          </p:cNvSpPr>
          <p:nvPr/>
        </p:nvSpPr>
        <p:spPr bwMode="auto">
          <a:xfrm>
            <a:off x="2667000" y="4953000"/>
            <a:ext cx="3657600" cy="465137"/>
          </a:xfrm>
          <a:prstGeom prst="wedgeRoundRectCallout">
            <a:avLst>
              <a:gd name="adj1" fmla="val -42315"/>
              <a:gd name="adj2" fmla="val -154066"/>
              <a:gd name="adj3" fmla="val 16667"/>
            </a:avLst>
          </a:prstGeom>
          <a:solidFill>
            <a:schemeClr val="accent2">
              <a:lumMod val="40000"/>
              <a:lumOff val="60000"/>
            </a:schemeClr>
          </a:solidFill>
          <a:ln w="12700">
            <a:solidFill>
              <a:schemeClr val="tx1"/>
            </a:solidFill>
            <a:miter lim="800000"/>
            <a:headEnd/>
            <a:tailEnd/>
          </a:ln>
        </p:spPr>
        <p:txBody>
          <a:bodyPr/>
          <a:lstStyle/>
          <a:p>
            <a:pPr algn="ctr" eaLnBrk="0" hangingPunct="0">
              <a:spcBef>
                <a:spcPct val="0"/>
              </a:spcBef>
            </a:pPr>
            <a:r>
              <a:rPr lang="en-US" sz="1800" b="1" dirty="0" smtClean="0">
                <a:solidFill>
                  <a:srgbClr val="FF0000"/>
                </a:solidFill>
              </a:rPr>
              <a:t>right==NULL</a:t>
            </a:r>
            <a:r>
              <a:rPr lang="en-US" sz="1800" b="1" dirty="0">
                <a:solidFill>
                  <a:srgbClr val="FF0000"/>
                </a:solidFill>
              </a:rPr>
              <a:t> </a:t>
            </a:r>
            <a:r>
              <a:rPr lang="en-US" sz="1800" b="1" dirty="0" smtClean="0">
                <a:solidFill>
                  <a:srgbClr val="FF0000"/>
                </a:solidFill>
                <a:sym typeface="Wingdings" pitchFamily="2" charset="2"/>
              </a:rPr>
              <a:t></a:t>
            </a:r>
            <a:r>
              <a:rPr lang="en-US" sz="1800" b="1" dirty="0" smtClean="0">
                <a:solidFill>
                  <a:srgbClr val="FF0000"/>
                </a:solidFill>
              </a:rPr>
              <a:t> </a:t>
            </a:r>
            <a:r>
              <a:rPr lang="en-US" sz="1800" b="1" dirty="0" err="1">
                <a:solidFill>
                  <a:srgbClr val="FF0000"/>
                </a:solidFill>
              </a:rPr>
              <a:t>không</a:t>
            </a:r>
            <a:r>
              <a:rPr lang="en-US" sz="1800" b="1" dirty="0">
                <a:solidFill>
                  <a:srgbClr val="FF0000"/>
                </a:solidFill>
              </a:rPr>
              <a:t> </a:t>
            </a:r>
            <a:r>
              <a:rPr lang="en-US" sz="1800" b="1" dirty="0" err="1">
                <a:solidFill>
                  <a:srgbClr val="FF0000"/>
                </a:solidFill>
              </a:rPr>
              <a:t>tìm</a:t>
            </a:r>
            <a:r>
              <a:rPr lang="en-US" sz="1800" b="1" dirty="0">
                <a:solidFill>
                  <a:srgbClr val="FF0000"/>
                </a:solidFill>
              </a:rPr>
              <a:t> </a:t>
            </a:r>
            <a:r>
              <a:rPr lang="en-US" sz="1800" b="1" dirty="0" err="1">
                <a:solidFill>
                  <a:srgbClr val="FF0000"/>
                </a:solidFill>
              </a:rPr>
              <a:t>thấy</a:t>
            </a:r>
            <a:endParaRPr lang="en-US" sz="1800" b="1" dirty="0">
              <a:solidFill>
                <a:srgbClr val="FF0000"/>
              </a:solidFill>
            </a:endParaRPr>
          </a:p>
        </p:txBody>
      </p:sp>
    </p:spTree>
    <p:extLst>
      <p:ext uri="{BB962C8B-B14F-4D97-AF65-F5344CB8AC3E}">
        <p14:creationId xmlns:p14="http://schemas.microsoft.com/office/powerpoint/2010/main" val="2456991683"/>
      </p:ext>
    </p:extLst>
  </p:cSld>
  <p:clrMapOvr>
    <a:masterClrMapping/>
  </p:clrMapOvr>
  <p:transition>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33363"/>
            <a:ext cx="7391400" cy="563562"/>
          </a:xfrm>
        </p:spPr>
        <p:txBody>
          <a:bodyPr/>
          <a:lstStyle/>
          <a:p>
            <a:r>
              <a:rPr lang="en-US" dirty="0" err="1"/>
              <a:t>Tìm</a:t>
            </a:r>
            <a:r>
              <a:rPr lang="en-US" dirty="0"/>
              <a:t> </a:t>
            </a:r>
            <a:r>
              <a:rPr lang="en-US" dirty="0" err="1"/>
              <a:t>một</a:t>
            </a:r>
            <a:r>
              <a:rPr lang="en-US" dirty="0"/>
              <a:t> node </a:t>
            </a:r>
            <a:r>
              <a:rPr lang="en-US" dirty="0" smtClean="0"/>
              <a:t>(4)</a:t>
            </a:r>
            <a:endParaRPr lang="en-US" dirty="0"/>
          </a:p>
        </p:txBody>
      </p:sp>
      <p:sp>
        <p:nvSpPr>
          <p:cNvPr id="3" name="Content Placeholder 2"/>
          <p:cNvSpPr>
            <a:spLocks noGrp="1"/>
          </p:cNvSpPr>
          <p:nvPr>
            <p:ph idx="1"/>
          </p:nvPr>
        </p:nvSpPr>
        <p:spPr/>
        <p:txBody>
          <a:bodyPr/>
          <a:lstStyle/>
          <a:p>
            <a:pPr>
              <a:buNone/>
            </a:pPr>
            <a:r>
              <a:rPr lang="en-US" sz="2000" dirty="0" smtClean="0">
                <a:latin typeface="Courier" pitchFamily="49" charset="0"/>
              </a:rPr>
              <a:t>template </a:t>
            </a:r>
            <a:r>
              <a:rPr lang="en-US" sz="2000" dirty="0">
                <a:latin typeface="Courier" pitchFamily="49" charset="0"/>
              </a:rPr>
              <a:t>&lt;class T&gt; </a:t>
            </a:r>
          </a:p>
          <a:p>
            <a:pPr>
              <a:lnSpc>
                <a:spcPct val="90000"/>
              </a:lnSpc>
              <a:buNone/>
            </a:pPr>
            <a:r>
              <a:rPr lang="en-US" sz="2000" dirty="0" err="1" smtClean="0">
                <a:latin typeface="Courier" pitchFamily="49" charset="0"/>
                <a:cs typeface="Times New Roman" pitchFamily="18" charset="0"/>
              </a:rPr>
              <a:t>BSTNode</a:t>
            </a:r>
            <a:r>
              <a:rPr lang="en-US" sz="2000" dirty="0" smtClean="0">
                <a:latin typeface="Courier" pitchFamily="49" charset="0"/>
                <a:cs typeface="Times New Roman" pitchFamily="18" charset="0"/>
              </a:rPr>
              <a:t>&lt;T&gt;* BINARY_SEARCH_TREE&lt;T&gt;::</a:t>
            </a:r>
            <a:r>
              <a:rPr lang="en-US" sz="2000" dirty="0" err="1" smtClean="0">
                <a:latin typeface="Courier" pitchFamily="49" charset="0"/>
                <a:cs typeface="Times New Roman" pitchFamily="18" charset="0"/>
              </a:rPr>
              <a:t>findNode</a:t>
            </a:r>
            <a:r>
              <a:rPr lang="en-US" sz="2000" dirty="0" smtClean="0">
                <a:latin typeface="Courier" pitchFamily="49" charset="0"/>
                <a:cs typeface="Times New Roman" pitchFamily="18" charset="0"/>
              </a:rPr>
              <a:t>(T </a:t>
            </a:r>
            <a:r>
              <a:rPr lang="en-US" sz="2000" dirty="0" err="1">
                <a:latin typeface="Courier" pitchFamily="49" charset="0"/>
                <a:cs typeface="Times New Roman" pitchFamily="18" charset="0"/>
              </a:rPr>
              <a:t>aKey</a:t>
            </a:r>
            <a:r>
              <a:rPr lang="en-US" sz="2000" dirty="0" smtClean="0">
                <a:latin typeface="Courier" pitchFamily="49" charset="0"/>
                <a:cs typeface="Times New Roman" pitchFamily="18" charset="0"/>
              </a:rPr>
              <a:t>)</a:t>
            </a:r>
            <a:endParaRPr lang="en-US" sz="2000" dirty="0"/>
          </a:p>
          <a:p>
            <a:pPr>
              <a:lnSpc>
                <a:spcPct val="90000"/>
              </a:lnSpc>
              <a:buNone/>
            </a:pPr>
            <a:r>
              <a:rPr lang="en-US" sz="2000" dirty="0" smtClean="0">
                <a:latin typeface="Courier" pitchFamily="49" charset="0"/>
                <a:cs typeface="Times New Roman" pitchFamily="18" charset="0"/>
              </a:rPr>
              <a:t>{</a:t>
            </a:r>
            <a:endParaRPr lang="en-US" sz="2000" dirty="0">
              <a:latin typeface="Courier" pitchFamily="49" charset="0"/>
              <a:cs typeface="Times New Roman" pitchFamily="18" charset="0"/>
            </a:endParaRPr>
          </a:p>
          <a:p>
            <a:pPr>
              <a:lnSpc>
                <a:spcPct val="90000"/>
              </a:lnSpc>
              <a:buNone/>
            </a:pPr>
            <a:r>
              <a:rPr lang="en-US" sz="2000" dirty="0" smtClean="0">
                <a:latin typeface="Courier" pitchFamily="49" charset="0"/>
                <a:cs typeface="Times New Roman" pitchFamily="18" charset="0"/>
              </a:rPr>
              <a:t>	if (root==NULL) return NULL;</a:t>
            </a:r>
          </a:p>
          <a:p>
            <a:pPr>
              <a:lnSpc>
                <a:spcPct val="90000"/>
              </a:lnSpc>
              <a:buNone/>
            </a:pPr>
            <a:r>
              <a:rPr lang="en-US" sz="2000" dirty="0" smtClean="0">
                <a:latin typeface="Courier" pitchFamily="49" charset="0"/>
                <a:cs typeface="Times New Roman" pitchFamily="18" charset="0"/>
              </a:rPr>
              <a:t>	</a:t>
            </a:r>
            <a:r>
              <a:rPr lang="en-US" sz="2000" dirty="0" err="1" smtClean="0">
                <a:latin typeface="Courier" pitchFamily="49" charset="0"/>
                <a:cs typeface="Times New Roman" pitchFamily="18" charset="0"/>
              </a:rPr>
              <a:t>BSTNode</a:t>
            </a:r>
            <a:r>
              <a:rPr lang="en-US" sz="2000" dirty="0" smtClean="0">
                <a:latin typeface="Courier" pitchFamily="49" charset="0"/>
                <a:cs typeface="Times New Roman" pitchFamily="18" charset="0"/>
              </a:rPr>
              <a:t>&lt;T&gt; *p = root;</a:t>
            </a:r>
          </a:p>
          <a:p>
            <a:pPr>
              <a:lnSpc>
                <a:spcPct val="90000"/>
              </a:lnSpc>
              <a:buNone/>
            </a:pPr>
            <a:r>
              <a:rPr lang="en-US" sz="2000" dirty="0">
                <a:latin typeface="Courier" pitchFamily="49" charset="0"/>
                <a:cs typeface="Times New Roman" pitchFamily="18" charset="0"/>
              </a:rPr>
              <a:t>	</a:t>
            </a:r>
            <a:r>
              <a:rPr lang="en-US" sz="2000" dirty="0" smtClean="0">
                <a:latin typeface="Courier" pitchFamily="49" charset="0"/>
                <a:cs typeface="Times New Roman" pitchFamily="18" charset="0"/>
              </a:rPr>
              <a:t>while (p) {</a:t>
            </a:r>
          </a:p>
          <a:p>
            <a:pPr>
              <a:lnSpc>
                <a:spcPct val="90000"/>
              </a:lnSpc>
              <a:buNone/>
            </a:pPr>
            <a:r>
              <a:rPr lang="en-US" sz="2000" dirty="0">
                <a:latin typeface="Courier" pitchFamily="49" charset="0"/>
                <a:cs typeface="Times New Roman" pitchFamily="18" charset="0"/>
              </a:rPr>
              <a:t>	</a:t>
            </a:r>
            <a:r>
              <a:rPr lang="en-US" sz="2000" dirty="0" smtClean="0">
                <a:latin typeface="Courier" pitchFamily="49" charset="0"/>
                <a:cs typeface="Times New Roman" pitchFamily="18" charset="0"/>
              </a:rPr>
              <a:t>	if </a:t>
            </a:r>
            <a:r>
              <a:rPr lang="en-US" sz="2000" dirty="0">
                <a:latin typeface="Courier" pitchFamily="49" charset="0"/>
                <a:cs typeface="Times New Roman" pitchFamily="18" charset="0"/>
              </a:rPr>
              <a:t>(</a:t>
            </a:r>
            <a:r>
              <a:rPr lang="en-US" sz="2000" dirty="0" smtClean="0">
                <a:latin typeface="Courier" pitchFamily="49" charset="0"/>
                <a:cs typeface="Times New Roman" pitchFamily="18" charset="0"/>
              </a:rPr>
              <a:t>p-&gt;key==</a:t>
            </a:r>
            <a:r>
              <a:rPr lang="en-US" sz="2000" dirty="0" err="1" smtClean="0">
                <a:latin typeface="Courier" pitchFamily="49" charset="0"/>
                <a:cs typeface="Times New Roman" pitchFamily="18" charset="0"/>
              </a:rPr>
              <a:t>aKey</a:t>
            </a:r>
            <a:r>
              <a:rPr lang="en-US" sz="2000" dirty="0">
                <a:latin typeface="Courier" pitchFamily="49" charset="0"/>
                <a:cs typeface="Times New Roman" pitchFamily="18" charset="0"/>
              </a:rPr>
              <a:t>) return </a:t>
            </a:r>
            <a:r>
              <a:rPr lang="en-US" sz="2000" dirty="0" smtClean="0">
                <a:latin typeface="Courier" pitchFamily="49" charset="0"/>
                <a:cs typeface="Times New Roman" pitchFamily="18" charset="0"/>
              </a:rPr>
              <a:t>p; // </a:t>
            </a:r>
            <a:r>
              <a:rPr lang="en-US" sz="2000" dirty="0" err="1">
                <a:latin typeface="Courier" pitchFamily="49" charset="0"/>
                <a:cs typeface="Times New Roman" pitchFamily="18" charset="0"/>
              </a:rPr>
              <a:t>Tìm</a:t>
            </a:r>
            <a:r>
              <a:rPr lang="en-US" sz="2000" dirty="0">
                <a:latin typeface="Courier" pitchFamily="49" charset="0"/>
                <a:cs typeface="Times New Roman" pitchFamily="18" charset="0"/>
              </a:rPr>
              <a:t> </a:t>
            </a:r>
            <a:r>
              <a:rPr lang="en-US" sz="2000" dirty="0" err="1">
                <a:latin typeface="Courier" pitchFamily="49" charset="0"/>
                <a:cs typeface="Times New Roman" pitchFamily="18" charset="0"/>
              </a:rPr>
              <a:t>thấy</a:t>
            </a:r>
            <a:endParaRPr lang="en-US" sz="2000" dirty="0">
              <a:latin typeface="Courier" pitchFamily="49" charset="0"/>
              <a:cs typeface="Times New Roman" pitchFamily="18" charset="0"/>
            </a:endParaRPr>
          </a:p>
          <a:p>
            <a:pPr>
              <a:lnSpc>
                <a:spcPct val="90000"/>
              </a:lnSpc>
              <a:buNone/>
            </a:pPr>
            <a:r>
              <a:rPr lang="en-US" sz="2000" dirty="0">
                <a:latin typeface="Courier" pitchFamily="49" charset="0"/>
                <a:cs typeface="Times New Roman" pitchFamily="18" charset="0"/>
              </a:rPr>
              <a:t>		else if (</a:t>
            </a:r>
            <a:r>
              <a:rPr lang="en-US" sz="2000" dirty="0" smtClean="0">
                <a:latin typeface="Courier" pitchFamily="49" charset="0"/>
                <a:cs typeface="Times New Roman" pitchFamily="18" charset="0"/>
              </a:rPr>
              <a:t>p-&gt;key &gt; </a:t>
            </a:r>
            <a:r>
              <a:rPr lang="en-US" sz="2000" dirty="0" err="1" smtClean="0">
                <a:latin typeface="Courier" pitchFamily="49" charset="0"/>
                <a:cs typeface="Times New Roman" pitchFamily="18" charset="0"/>
              </a:rPr>
              <a:t>aKey</a:t>
            </a:r>
            <a:r>
              <a:rPr lang="en-US" sz="2000" dirty="0" smtClean="0">
                <a:latin typeface="Courier" pitchFamily="49" charset="0"/>
                <a:cs typeface="Times New Roman" pitchFamily="18" charset="0"/>
              </a:rPr>
              <a:t>)</a:t>
            </a:r>
          </a:p>
          <a:p>
            <a:pPr>
              <a:lnSpc>
                <a:spcPct val="90000"/>
              </a:lnSpc>
              <a:buNone/>
            </a:pPr>
            <a:r>
              <a:rPr lang="en-US" sz="2000" dirty="0">
                <a:latin typeface="Courier" pitchFamily="49" charset="0"/>
                <a:cs typeface="Times New Roman" pitchFamily="18" charset="0"/>
              </a:rPr>
              <a:t>	</a:t>
            </a:r>
            <a:r>
              <a:rPr lang="en-US" sz="2000" dirty="0" smtClean="0">
                <a:latin typeface="Courier" pitchFamily="49" charset="0"/>
                <a:cs typeface="Times New Roman" pitchFamily="18" charset="0"/>
              </a:rPr>
              <a:t>		  p = p-&gt;left;	    // </a:t>
            </a:r>
            <a:r>
              <a:rPr lang="en-US" sz="2000" dirty="0" err="1" smtClean="0">
                <a:latin typeface="Courier" pitchFamily="49" charset="0"/>
                <a:cs typeface="Times New Roman" pitchFamily="18" charset="0"/>
              </a:rPr>
              <a:t>Tìm</a:t>
            </a:r>
            <a:r>
              <a:rPr lang="en-US" sz="2000" dirty="0" smtClean="0">
                <a:latin typeface="Courier" pitchFamily="49" charset="0"/>
                <a:cs typeface="Times New Roman" pitchFamily="18" charset="0"/>
              </a:rPr>
              <a:t> </a:t>
            </a:r>
            <a:r>
              <a:rPr lang="en-US" sz="2000" dirty="0" err="1" smtClean="0">
                <a:latin typeface="Courier" pitchFamily="49" charset="0"/>
                <a:cs typeface="Times New Roman" pitchFamily="18" charset="0"/>
              </a:rPr>
              <a:t>nhánh</a:t>
            </a:r>
            <a:r>
              <a:rPr lang="en-US" sz="2000" dirty="0" smtClean="0">
                <a:latin typeface="Courier" pitchFamily="49" charset="0"/>
                <a:cs typeface="Times New Roman" pitchFamily="18" charset="0"/>
              </a:rPr>
              <a:t> </a:t>
            </a:r>
            <a:r>
              <a:rPr lang="en-US" sz="2000" dirty="0" err="1" smtClean="0">
                <a:latin typeface="Courier" pitchFamily="49" charset="0"/>
                <a:cs typeface="Times New Roman" pitchFamily="18" charset="0"/>
              </a:rPr>
              <a:t>trái</a:t>
            </a:r>
            <a:endParaRPr lang="en-US" sz="2000" dirty="0" smtClean="0">
              <a:latin typeface="Courier" pitchFamily="49" charset="0"/>
              <a:cs typeface="Times New Roman" pitchFamily="18" charset="0"/>
            </a:endParaRPr>
          </a:p>
          <a:p>
            <a:pPr>
              <a:lnSpc>
                <a:spcPct val="90000"/>
              </a:lnSpc>
              <a:buNone/>
            </a:pPr>
            <a:r>
              <a:rPr lang="en-US" sz="2000" dirty="0">
                <a:latin typeface="Courier" pitchFamily="49" charset="0"/>
                <a:cs typeface="Times New Roman" pitchFamily="18" charset="0"/>
              </a:rPr>
              <a:t>	</a:t>
            </a:r>
            <a:r>
              <a:rPr lang="en-US" sz="2000" dirty="0" smtClean="0">
                <a:latin typeface="Courier" pitchFamily="49" charset="0"/>
                <a:cs typeface="Times New Roman" pitchFamily="18" charset="0"/>
              </a:rPr>
              <a:t>	     else </a:t>
            </a:r>
          </a:p>
          <a:p>
            <a:pPr>
              <a:lnSpc>
                <a:spcPct val="90000"/>
              </a:lnSpc>
              <a:buNone/>
            </a:pPr>
            <a:r>
              <a:rPr lang="en-US" sz="2000" dirty="0">
                <a:latin typeface="Courier" pitchFamily="49" charset="0"/>
                <a:cs typeface="Times New Roman" pitchFamily="18" charset="0"/>
              </a:rPr>
              <a:t>	</a:t>
            </a:r>
            <a:r>
              <a:rPr lang="en-US" sz="2000" dirty="0" smtClean="0">
                <a:latin typeface="Courier" pitchFamily="49" charset="0"/>
                <a:cs typeface="Times New Roman" pitchFamily="18" charset="0"/>
              </a:rPr>
              <a:t>		  p = p-&gt;right;	    // </a:t>
            </a:r>
            <a:r>
              <a:rPr lang="en-US" sz="2000" dirty="0" err="1" smtClean="0">
                <a:latin typeface="Courier" pitchFamily="49" charset="0"/>
                <a:cs typeface="Times New Roman" pitchFamily="18" charset="0"/>
              </a:rPr>
              <a:t>Tìm</a:t>
            </a:r>
            <a:r>
              <a:rPr lang="en-US" sz="2000" dirty="0" smtClean="0">
                <a:latin typeface="Courier" pitchFamily="49" charset="0"/>
                <a:cs typeface="Times New Roman" pitchFamily="18" charset="0"/>
              </a:rPr>
              <a:t> </a:t>
            </a:r>
            <a:r>
              <a:rPr lang="en-US" sz="2000" dirty="0" err="1" smtClean="0">
                <a:latin typeface="Courier" pitchFamily="49" charset="0"/>
                <a:cs typeface="Times New Roman" pitchFamily="18" charset="0"/>
              </a:rPr>
              <a:t>nhánh</a:t>
            </a:r>
            <a:r>
              <a:rPr lang="en-US" sz="2000" dirty="0" smtClean="0">
                <a:latin typeface="Courier" pitchFamily="49" charset="0"/>
                <a:cs typeface="Times New Roman" pitchFamily="18" charset="0"/>
              </a:rPr>
              <a:t> </a:t>
            </a:r>
            <a:r>
              <a:rPr lang="en-US" sz="2000" dirty="0" err="1" smtClean="0">
                <a:latin typeface="Courier" pitchFamily="49" charset="0"/>
                <a:cs typeface="Times New Roman" pitchFamily="18" charset="0"/>
              </a:rPr>
              <a:t>phải</a:t>
            </a:r>
            <a:endParaRPr lang="en-US" sz="2000" dirty="0">
              <a:latin typeface="Courier" pitchFamily="49" charset="0"/>
              <a:cs typeface="Times New Roman" pitchFamily="18" charset="0"/>
            </a:endParaRPr>
          </a:p>
          <a:p>
            <a:pPr>
              <a:lnSpc>
                <a:spcPct val="90000"/>
              </a:lnSpc>
              <a:buNone/>
            </a:pPr>
            <a:r>
              <a:rPr lang="en-US" sz="2000" dirty="0">
                <a:latin typeface="Courier" pitchFamily="49" charset="0"/>
                <a:cs typeface="Times New Roman" pitchFamily="18" charset="0"/>
              </a:rPr>
              <a:t>	</a:t>
            </a:r>
            <a:r>
              <a:rPr lang="en-US" sz="2000" dirty="0" smtClean="0">
                <a:latin typeface="Courier" pitchFamily="49" charset="0"/>
                <a:cs typeface="Times New Roman" pitchFamily="18" charset="0"/>
              </a:rPr>
              <a:t>}</a:t>
            </a:r>
          </a:p>
          <a:p>
            <a:pPr>
              <a:lnSpc>
                <a:spcPct val="90000"/>
              </a:lnSpc>
              <a:buNone/>
            </a:pPr>
            <a:r>
              <a:rPr lang="en-US" sz="2000" dirty="0">
                <a:latin typeface="Courier" pitchFamily="49" charset="0"/>
                <a:cs typeface="Times New Roman" pitchFamily="18" charset="0"/>
              </a:rPr>
              <a:t>	</a:t>
            </a:r>
            <a:r>
              <a:rPr lang="en-US" sz="2000" dirty="0" smtClean="0">
                <a:latin typeface="Courier" pitchFamily="49" charset="0"/>
                <a:cs typeface="Times New Roman" pitchFamily="18" charset="0"/>
              </a:rPr>
              <a:t>return NULL;	// </a:t>
            </a:r>
            <a:r>
              <a:rPr lang="en-US" sz="2000" dirty="0" err="1" smtClean="0">
                <a:latin typeface="Courier" pitchFamily="49" charset="0"/>
                <a:cs typeface="Times New Roman" pitchFamily="18" charset="0"/>
              </a:rPr>
              <a:t>Không</a:t>
            </a:r>
            <a:r>
              <a:rPr lang="en-US" sz="2000" dirty="0" smtClean="0">
                <a:latin typeface="Courier" pitchFamily="49" charset="0"/>
                <a:cs typeface="Times New Roman" pitchFamily="18" charset="0"/>
              </a:rPr>
              <a:t> </a:t>
            </a:r>
            <a:r>
              <a:rPr lang="en-US" sz="2000" dirty="0" err="1" smtClean="0">
                <a:latin typeface="Courier" pitchFamily="49" charset="0"/>
                <a:cs typeface="Times New Roman" pitchFamily="18" charset="0"/>
              </a:rPr>
              <a:t>tìm</a:t>
            </a:r>
            <a:r>
              <a:rPr lang="en-US" sz="2000" dirty="0" smtClean="0">
                <a:latin typeface="Courier" pitchFamily="49" charset="0"/>
                <a:cs typeface="Times New Roman" pitchFamily="18" charset="0"/>
              </a:rPr>
              <a:t> </a:t>
            </a:r>
            <a:r>
              <a:rPr lang="en-US" sz="2000" dirty="0" err="1" smtClean="0">
                <a:latin typeface="Courier" pitchFamily="49" charset="0"/>
                <a:cs typeface="Times New Roman" pitchFamily="18" charset="0"/>
              </a:rPr>
              <a:t>thấy</a:t>
            </a:r>
            <a:endParaRPr lang="en-US" sz="2000" dirty="0" smtClean="0">
              <a:latin typeface="Courier" pitchFamily="49" charset="0"/>
              <a:cs typeface="Times New Roman" pitchFamily="18" charset="0"/>
            </a:endParaRPr>
          </a:p>
          <a:p>
            <a:pPr>
              <a:lnSpc>
                <a:spcPct val="90000"/>
              </a:lnSpc>
              <a:buNone/>
            </a:pPr>
            <a:r>
              <a:rPr lang="en-US" sz="2000" dirty="0">
                <a:latin typeface="Courier" pitchFamily="49" charset="0"/>
                <a:cs typeface="Times New Roman" pitchFamily="18" charset="0"/>
              </a:rPr>
              <a:t>}</a:t>
            </a:r>
          </a:p>
        </p:txBody>
      </p:sp>
      <p:sp>
        <p:nvSpPr>
          <p:cNvPr id="4" name="Slide Number Placeholder 3"/>
          <p:cNvSpPr>
            <a:spLocks noGrp="1"/>
          </p:cNvSpPr>
          <p:nvPr>
            <p:ph type="sldNum" sz="quarter" idx="10"/>
          </p:nvPr>
        </p:nvSpPr>
        <p:spPr/>
        <p:txBody>
          <a:bodyPr/>
          <a:lstStyle/>
          <a:p>
            <a:pPr>
              <a:defRPr/>
            </a:pPr>
            <a:fld id="{9CEE71B8-37E4-43B1-A1AB-7166D8C040FC}" type="slidenum">
              <a:rPr lang="en-US" smtClean="0"/>
              <a:pPr>
                <a:defRPr/>
              </a:pPr>
              <a:t>98</a:t>
            </a:fld>
            <a:endParaRPr lang="en-US" dirty="0"/>
          </a:p>
        </p:txBody>
      </p:sp>
      <p:sp>
        <p:nvSpPr>
          <p:cNvPr id="5" name="Date Placeholder 4"/>
          <p:cNvSpPr>
            <a:spLocks noGrp="1"/>
          </p:cNvSpPr>
          <p:nvPr>
            <p:ph type="dt" sz="half" idx="11"/>
          </p:nvPr>
        </p:nvSpPr>
        <p:spPr/>
        <p:txBody>
          <a:bodyPr/>
          <a:lstStyle/>
          <a:p>
            <a:pPr>
              <a:defRPr/>
            </a:pPr>
            <a:r>
              <a:rPr lang="en-US" smtClean="0"/>
              <a:t>Winter 2012</a:t>
            </a:r>
            <a:endParaRPr lang="en-US"/>
          </a:p>
        </p:txBody>
      </p:sp>
      <p:sp>
        <p:nvSpPr>
          <p:cNvPr id="6" name="Footer Placeholder 5"/>
          <p:cNvSpPr>
            <a:spLocks noGrp="1"/>
          </p:cNvSpPr>
          <p:nvPr>
            <p:ph type="ftr" sz="quarter" idx="12"/>
          </p:nvPr>
        </p:nvSpPr>
        <p:spPr/>
        <p:txBody>
          <a:bodyPr/>
          <a:lstStyle/>
          <a:p>
            <a:pPr>
              <a:defRPr/>
            </a:pPr>
            <a:r>
              <a:rPr lang="en-US" smtClean="0"/>
              <a:t>(C) Nguyen Tri Tuan - DH.KHTN Tp.HCM</a:t>
            </a:r>
            <a:endParaRPr lang="en-US"/>
          </a:p>
        </p:txBody>
      </p:sp>
    </p:spTree>
    <p:extLst>
      <p:ext uri="{BB962C8B-B14F-4D97-AF65-F5344CB8AC3E}">
        <p14:creationId xmlns:p14="http://schemas.microsoft.com/office/powerpoint/2010/main" val="3744405735"/>
      </p:ext>
    </p:extLst>
  </p:cSld>
  <p:clrMapOvr>
    <a:masterClrMapping/>
  </p:clrMapOvr>
  <p:transition>
    <p:strips dir="ru"/>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33363"/>
            <a:ext cx="7391400" cy="563562"/>
          </a:xfrm>
        </p:spPr>
        <p:txBody>
          <a:bodyPr/>
          <a:lstStyle/>
          <a:p>
            <a:r>
              <a:rPr lang="en-US" dirty="0" err="1" smtClean="0"/>
              <a:t>Thêm</a:t>
            </a:r>
            <a:r>
              <a:rPr lang="en-US" dirty="0" smtClean="0"/>
              <a:t> </a:t>
            </a:r>
            <a:r>
              <a:rPr lang="en-US" dirty="0" err="1" smtClean="0"/>
              <a:t>một</a:t>
            </a:r>
            <a:r>
              <a:rPr lang="en-US" dirty="0" smtClean="0"/>
              <a:t> node (1)</a:t>
            </a:r>
            <a:endParaRPr lang="en-US" dirty="0"/>
          </a:p>
        </p:txBody>
      </p:sp>
      <p:sp>
        <p:nvSpPr>
          <p:cNvPr id="4" name="Slide Number Placeholder 3"/>
          <p:cNvSpPr>
            <a:spLocks noGrp="1"/>
          </p:cNvSpPr>
          <p:nvPr>
            <p:ph type="sldNum" sz="quarter" idx="10"/>
          </p:nvPr>
        </p:nvSpPr>
        <p:spPr/>
        <p:txBody>
          <a:bodyPr/>
          <a:lstStyle/>
          <a:p>
            <a:pPr>
              <a:defRPr/>
            </a:pPr>
            <a:fld id="{9CEE71B8-37E4-43B1-A1AB-7166D8C040FC}" type="slidenum">
              <a:rPr lang="en-US" smtClean="0"/>
              <a:pPr>
                <a:defRPr/>
              </a:pPr>
              <a:t>99</a:t>
            </a:fld>
            <a:endParaRPr lang="en-US" dirty="0"/>
          </a:p>
        </p:txBody>
      </p:sp>
      <p:sp>
        <p:nvSpPr>
          <p:cNvPr id="5" name="Date Placeholder 4"/>
          <p:cNvSpPr>
            <a:spLocks noGrp="1"/>
          </p:cNvSpPr>
          <p:nvPr>
            <p:ph type="dt" sz="half" idx="11"/>
          </p:nvPr>
        </p:nvSpPr>
        <p:spPr/>
        <p:txBody>
          <a:bodyPr/>
          <a:lstStyle/>
          <a:p>
            <a:pPr>
              <a:defRPr/>
            </a:pPr>
            <a:r>
              <a:rPr lang="en-US" smtClean="0"/>
              <a:t>Winter 2012</a:t>
            </a:r>
            <a:endParaRPr lang="en-US"/>
          </a:p>
        </p:txBody>
      </p:sp>
      <p:sp>
        <p:nvSpPr>
          <p:cNvPr id="6" name="Footer Placeholder 5"/>
          <p:cNvSpPr>
            <a:spLocks noGrp="1"/>
          </p:cNvSpPr>
          <p:nvPr>
            <p:ph type="ftr" sz="quarter" idx="12"/>
          </p:nvPr>
        </p:nvSpPr>
        <p:spPr/>
        <p:txBody>
          <a:bodyPr/>
          <a:lstStyle/>
          <a:p>
            <a:pPr>
              <a:defRPr/>
            </a:pPr>
            <a:r>
              <a:rPr lang="en-US" smtClean="0"/>
              <a:t>(C) Nguyen Tri Tuan - DH.KHTN Tp.HCM</a:t>
            </a:r>
            <a:endParaRPr lang="en-US"/>
          </a:p>
        </p:txBody>
      </p:sp>
      <p:sp>
        <p:nvSpPr>
          <p:cNvPr id="7" name="Oval 5"/>
          <p:cNvSpPr>
            <a:spLocks noChangeArrowheads="1"/>
          </p:cNvSpPr>
          <p:nvPr/>
        </p:nvSpPr>
        <p:spPr bwMode="auto">
          <a:xfrm>
            <a:off x="3771900" y="1916906"/>
            <a:ext cx="1406525" cy="561975"/>
          </a:xfrm>
          <a:prstGeom prst="ellipse">
            <a:avLst/>
          </a:prstGeom>
          <a:solidFill>
            <a:schemeClr val="accent1"/>
          </a:solidFill>
          <a:ln w="34925">
            <a:solidFill>
              <a:schemeClr val="tx2"/>
            </a:solidFill>
            <a:round/>
            <a:headEnd/>
            <a:tailEnd/>
          </a:ln>
          <a:effectLst>
            <a:outerShdw dist="35921" dir="2700000" algn="ctr" rotWithShape="0">
              <a:srgbClr val="808080"/>
            </a:outerShdw>
          </a:effectLst>
        </p:spPr>
        <p:txBody>
          <a:bodyPr/>
          <a:lstStyle/>
          <a:p>
            <a:pPr algn="ctr">
              <a:defRPr/>
            </a:pPr>
            <a:r>
              <a:rPr lang="en-US" sz="2400" b="1">
                <a:solidFill>
                  <a:schemeClr val="bg1"/>
                </a:solidFill>
                <a:ea typeface="+mn-ea"/>
              </a:rPr>
              <a:t>Jane</a:t>
            </a:r>
          </a:p>
        </p:txBody>
      </p:sp>
      <p:sp>
        <p:nvSpPr>
          <p:cNvPr id="8" name="Oval 6"/>
          <p:cNvSpPr>
            <a:spLocks noChangeArrowheads="1"/>
          </p:cNvSpPr>
          <p:nvPr/>
        </p:nvSpPr>
        <p:spPr bwMode="auto">
          <a:xfrm>
            <a:off x="5457825" y="3047206"/>
            <a:ext cx="1408113" cy="561975"/>
          </a:xfrm>
          <a:prstGeom prst="ellipse">
            <a:avLst/>
          </a:prstGeom>
          <a:solidFill>
            <a:schemeClr val="accent1"/>
          </a:solidFill>
          <a:ln w="34925">
            <a:solidFill>
              <a:schemeClr val="tx2"/>
            </a:solidFill>
            <a:round/>
            <a:headEnd/>
            <a:tailEnd/>
          </a:ln>
          <a:effectLst>
            <a:outerShdw dist="35921" dir="2700000" algn="ctr" rotWithShape="0">
              <a:srgbClr val="808080"/>
            </a:outerShdw>
          </a:effectLst>
        </p:spPr>
        <p:txBody>
          <a:bodyPr/>
          <a:lstStyle/>
          <a:p>
            <a:pPr algn="ctr">
              <a:defRPr/>
            </a:pPr>
            <a:r>
              <a:rPr lang="en-US" sz="2400" b="1">
                <a:solidFill>
                  <a:schemeClr val="bg1"/>
                </a:solidFill>
                <a:ea typeface="+mn-ea"/>
              </a:rPr>
              <a:t>Tom</a:t>
            </a:r>
          </a:p>
        </p:txBody>
      </p:sp>
      <p:sp>
        <p:nvSpPr>
          <p:cNvPr id="9" name="Oval 7"/>
          <p:cNvSpPr>
            <a:spLocks noChangeArrowheads="1"/>
          </p:cNvSpPr>
          <p:nvPr/>
        </p:nvSpPr>
        <p:spPr bwMode="auto">
          <a:xfrm>
            <a:off x="2366963" y="3047206"/>
            <a:ext cx="1408113" cy="561975"/>
          </a:xfrm>
          <a:prstGeom prst="ellipse">
            <a:avLst/>
          </a:prstGeom>
          <a:solidFill>
            <a:schemeClr val="accent1"/>
          </a:solidFill>
          <a:ln w="34925">
            <a:solidFill>
              <a:schemeClr val="tx2"/>
            </a:solidFill>
            <a:round/>
            <a:headEnd/>
            <a:tailEnd/>
          </a:ln>
          <a:effectLst>
            <a:outerShdw dist="35921" dir="2700000" algn="ctr" rotWithShape="0">
              <a:srgbClr val="808080"/>
            </a:outerShdw>
          </a:effectLst>
        </p:spPr>
        <p:txBody>
          <a:bodyPr/>
          <a:lstStyle/>
          <a:p>
            <a:pPr algn="ctr">
              <a:defRPr/>
            </a:pPr>
            <a:r>
              <a:rPr lang="en-US" sz="2400" b="1">
                <a:solidFill>
                  <a:schemeClr val="bg1"/>
                </a:solidFill>
                <a:ea typeface="+mn-ea"/>
              </a:rPr>
              <a:t>Bob</a:t>
            </a:r>
          </a:p>
        </p:txBody>
      </p:sp>
      <p:sp>
        <p:nvSpPr>
          <p:cNvPr id="10" name="Oval 8"/>
          <p:cNvSpPr>
            <a:spLocks noChangeArrowheads="1"/>
          </p:cNvSpPr>
          <p:nvPr/>
        </p:nvSpPr>
        <p:spPr bwMode="auto">
          <a:xfrm>
            <a:off x="1524000" y="4179094"/>
            <a:ext cx="1408113" cy="557213"/>
          </a:xfrm>
          <a:prstGeom prst="ellipse">
            <a:avLst/>
          </a:prstGeom>
          <a:solidFill>
            <a:schemeClr val="accent1"/>
          </a:solidFill>
          <a:ln w="34925">
            <a:solidFill>
              <a:schemeClr val="tx2"/>
            </a:solidFill>
            <a:round/>
            <a:headEnd/>
            <a:tailEnd/>
          </a:ln>
          <a:effectLst>
            <a:outerShdw dist="35921" dir="2700000" algn="ctr" rotWithShape="0">
              <a:srgbClr val="808080"/>
            </a:outerShdw>
          </a:effectLst>
        </p:spPr>
        <p:txBody>
          <a:bodyPr/>
          <a:lstStyle/>
          <a:p>
            <a:pPr algn="ctr">
              <a:defRPr/>
            </a:pPr>
            <a:r>
              <a:rPr lang="en-US" sz="2400" b="1">
                <a:solidFill>
                  <a:schemeClr val="bg1"/>
                </a:solidFill>
                <a:ea typeface="+mn-ea"/>
              </a:rPr>
              <a:t>Alan</a:t>
            </a:r>
          </a:p>
        </p:txBody>
      </p:sp>
      <p:sp>
        <p:nvSpPr>
          <p:cNvPr id="11" name="Oval 9"/>
          <p:cNvSpPr>
            <a:spLocks noChangeArrowheads="1"/>
          </p:cNvSpPr>
          <p:nvPr/>
        </p:nvSpPr>
        <p:spPr bwMode="auto">
          <a:xfrm>
            <a:off x="3209925" y="4179094"/>
            <a:ext cx="1408113" cy="557213"/>
          </a:xfrm>
          <a:prstGeom prst="ellipse">
            <a:avLst/>
          </a:prstGeom>
          <a:solidFill>
            <a:schemeClr val="accent1"/>
          </a:solidFill>
          <a:ln w="34925">
            <a:solidFill>
              <a:schemeClr val="tx2"/>
            </a:solidFill>
            <a:round/>
            <a:headEnd/>
            <a:tailEnd/>
          </a:ln>
          <a:effectLst>
            <a:outerShdw dist="35921" dir="2700000" algn="ctr" rotWithShape="0">
              <a:srgbClr val="808080"/>
            </a:outerShdw>
          </a:effectLst>
        </p:spPr>
        <p:txBody>
          <a:bodyPr/>
          <a:lstStyle/>
          <a:p>
            <a:pPr algn="ctr">
              <a:defRPr/>
            </a:pPr>
            <a:r>
              <a:rPr lang="en-US" sz="2400" b="1">
                <a:solidFill>
                  <a:schemeClr val="bg1"/>
                </a:solidFill>
                <a:ea typeface="+mn-ea"/>
              </a:rPr>
              <a:t>Ellen</a:t>
            </a:r>
          </a:p>
        </p:txBody>
      </p:sp>
      <p:sp>
        <p:nvSpPr>
          <p:cNvPr id="12" name="Oval 10"/>
          <p:cNvSpPr>
            <a:spLocks noChangeArrowheads="1"/>
          </p:cNvSpPr>
          <p:nvPr/>
        </p:nvSpPr>
        <p:spPr bwMode="auto">
          <a:xfrm>
            <a:off x="6580188" y="4179094"/>
            <a:ext cx="1712913" cy="557213"/>
          </a:xfrm>
          <a:prstGeom prst="ellipse">
            <a:avLst/>
          </a:prstGeom>
          <a:solidFill>
            <a:schemeClr val="accent1"/>
          </a:solidFill>
          <a:ln w="34925">
            <a:solidFill>
              <a:schemeClr val="tx2"/>
            </a:solidFill>
            <a:round/>
            <a:headEnd/>
            <a:tailEnd/>
          </a:ln>
          <a:effectLst>
            <a:outerShdw dist="35921" dir="2700000" algn="ctr" rotWithShape="0">
              <a:srgbClr val="808080"/>
            </a:outerShdw>
          </a:effectLst>
        </p:spPr>
        <p:txBody>
          <a:bodyPr/>
          <a:lstStyle/>
          <a:p>
            <a:pPr algn="ctr">
              <a:defRPr/>
            </a:pPr>
            <a:r>
              <a:rPr lang="en-US" sz="2400" b="1">
                <a:solidFill>
                  <a:schemeClr val="bg1"/>
                </a:solidFill>
                <a:ea typeface="+mn-ea"/>
              </a:rPr>
              <a:t>Wendy</a:t>
            </a:r>
          </a:p>
        </p:txBody>
      </p:sp>
      <p:sp>
        <p:nvSpPr>
          <p:cNvPr id="13" name="Oval 11"/>
          <p:cNvSpPr>
            <a:spLocks noChangeArrowheads="1"/>
          </p:cNvSpPr>
          <p:nvPr/>
        </p:nvSpPr>
        <p:spPr bwMode="auto">
          <a:xfrm>
            <a:off x="4800600" y="4179094"/>
            <a:ext cx="1600200" cy="557213"/>
          </a:xfrm>
          <a:prstGeom prst="ellipse">
            <a:avLst/>
          </a:prstGeom>
          <a:solidFill>
            <a:schemeClr val="accent1"/>
          </a:solidFill>
          <a:ln w="34925">
            <a:solidFill>
              <a:schemeClr val="tx2"/>
            </a:solidFill>
            <a:round/>
            <a:headEnd/>
            <a:tailEnd/>
          </a:ln>
          <a:effectLst>
            <a:outerShdw dist="35921" dir="2700000" algn="ctr" rotWithShape="0">
              <a:srgbClr val="808080"/>
            </a:outerShdw>
          </a:effectLst>
        </p:spPr>
        <p:txBody>
          <a:bodyPr/>
          <a:lstStyle/>
          <a:p>
            <a:pPr algn="ctr">
              <a:defRPr/>
            </a:pPr>
            <a:r>
              <a:rPr lang="en-US" sz="2400" b="1" dirty="0">
                <a:solidFill>
                  <a:schemeClr val="bg1"/>
                </a:solidFill>
                <a:ea typeface="+mn-ea"/>
              </a:rPr>
              <a:t>Nancy</a:t>
            </a:r>
          </a:p>
        </p:txBody>
      </p:sp>
      <p:sp>
        <p:nvSpPr>
          <p:cNvPr id="14" name="Line 12"/>
          <p:cNvSpPr>
            <a:spLocks noChangeShapeType="1"/>
          </p:cNvSpPr>
          <p:nvPr/>
        </p:nvSpPr>
        <p:spPr bwMode="auto">
          <a:xfrm>
            <a:off x="4897438" y="2463006"/>
            <a:ext cx="1122363" cy="566738"/>
          </a:xfrm>
          <a:prstGeom prst="line">
            <a:avLst/>
          </a:prstGeom>
          <a:noFill/>
          <a:ln w="34925">
            <a:solidFill>
              <a:schemeClr val="tx2"/>
            </a:solidFill>
            <a:round/>
            <a:headEnd/>
            <a:tailEnd/>
          </a:ln>
          <a:effectLst>
            <a:outerShdw dist="35921" dir="2700000" algn="ctr" rotWithShape="0">
              <a:srgbClr val="808080"/>
            </a:outerShdw>
          </a:effectLst>
          <a:extLst>
            <a:ext uri="{909E8E84-426E-40DD-AFC4-6F175D3DCCD1}">
              <a14:hiddenFill xmlns:a14="http://schemas.microsoft.com/office/drawing/2010/main">
                <a:noFill/>
              </a14:hiddenFill>
            </a:ext>
          </a:extLst>
        </p:spPr>
        <p:txBody>
          <a:bodyPr/>
          <a:lstStyle/>
          <a:p>
            <a:endParaRPr lang="en-US"/>
          </a:p>
        </p:txBody>
      </p:sp>
      <p:sp>
        <p:nvSpPr>
          <p:cNvPr id="15" name="Line 13"/>
          <p:cNvSpPr>
            <a:spLocks noChangeShapeType="1"/>
          </p:cNvSpPr>
          <p:nvPr/>
        </p:nvSpPr>
        <p:spPr bwMode="auto">
          <a:xfrm>
            <a:off x="3489325" y="3594894"/>
            <a:ext cx="565150" cy="561975"/>
          </a:xfrm>
          <a:prstGeom prst="line">
            <a:avLst/>
          </a:prstGeom>
          <a:noFill/>
          <a:ln w="34925">
            <a:solidFill>
              <a:schemeClr val="tx2"/>
            </a:solidFill>
            <a:round/>
            <a:headEnd/>
            <a:tailEnd/>
          </a:ln>
          <a:effectLst>
            <a:outerShdw dist="35921" dir="2700000" algn="ctr" rotWithShape="0">
              <a:srgbClr val="808080"/>
            </a:outerShdw>
          </a:effectLst>
          <a:extLst>
            <a:ext uri="{909E8E84-426E-40DD-AFC4-6F175D3DCCD1}">
              <a14:hiddenFill xmlns:a14="http://schemas.microsoft.com/office/drawing/2010/main">
                <a:noFill/>
              </a14:hiddenFill>
            </a:ext>
          </a:extLst>
        </p:spPr>
        <p:txBody>
          <a:bodyPr/>
          <a:lstStyle/>
          <a:p>
            <a:endParaRPr lang="en-US"/>
          </a:p>
        </p:txBody>
      </p:sp>
      <p:sp>
        <p:nvSpPr>
          <p:cNvPr id="16" name="Line 14"/>
          <p:cNvSpPr>
            <a:spLocks noChangeShapeType="1"/>
          </p:cNvSpPr>
          <p:nvPr/>
        </p:nvSpPr>
        <p:spPr bwMode="auto">
          <a:xfrm>
            <a:off x="6583363" y="3609181"/>
            <a:ext cx="561975" cy="565150"/>
          </a:xfrm>
          <a:prstGeom prst="line">
            <a:avLst/>
          </a:prstGeom>
          <a:noFill/>
          <a:ln w="34925">
            <a:solidFill>
              <a:schemeClr val="tx2"/>
            </a:solidFill>
            <a:round/>
            <a:headEnd/>
            <a:tailEnd/>
          </a:ln>
          <a:effectLst>
            <a:outerShdw dist="35921" dir="2700000" algn="ctr" rotWithShape="0">
              <a:srgbClr val="808080"/>
            </a:outerShdw>
          </a:effectLst>
          <a:extLst>
            <a:ext uri="{909E8E84-426E-40DD-AFC4-6F175D3DCCD1}">
              <a14:hiddenFill xmlns:a14="http://schemas.microsoft.com/office/drawing/2010/main">
                <a:noFill/>
              </a14:hiddenFill>
            </a:ext>
          </a:extLst>
        </p:spPr>
        <p:txBody>
          <a:bodyPr/>
          <a:lstStyle/>
          <a:p>
            <a:endParaRPr lang="en-US"/>
          </a:p>
        </p:txBody>
      </p:sp>
      <p:sp>
        <p:nvSpPr>
          <p:cNvPr id="17" name="Line 15"/>
          <p:cNvSpPr>
            <a:spLocks noChangeShapeType="1"/>
          </p:cNvSpPr>
          <p:nvPr/>
        </p:nvSpPr>
        <p:spPr bwMode="auto">
          <a:xfrm flipV="1">
            <a:off x="5457825" y="3594894"/>
            <a:ext cx="561975" cy="561975"/>
          </a:xfrm>
          <a:prstGeom prst="line">
            <a:avLst/>
          </a:prstGeom>
          <a:noFill/>
          <a:ln w="34925">
            <a:solidFill>
              <a:schemeClr val="tx2"/>
            </a:solidFill>
            <a:round/>
            <a:headEnd/>
            <a:tailEnd/>
          </a:ln>
          <a:effectLst/>
          <a:extLst>
            <a:ext uri="{909E8E84-426E-40DD-AFC4-6F175D3DCCD1}">
              <a14:hiddenFill xmlns:a14="http://schemas.microsoft.com/office/drawing/2010/main">
                <a:noFill/>
              </a14:hiddenFill>
            </a:ext>
          </a:extLst>
        </p:spPr>
        <p:txBody>
          <a:bodyPr/>
          <a:lstStyle/>
          <a:p>
            <a:endParaRPr lang="en-US"/>
          </a:p>
        </p:txBody>
      </p:sp>
      <p:sp>
        <p:nvSpPr>
          <p:cNvPr id="18" name="Line 16"/>
          <p:cNvSpPr>
            <a:spLocks noChangeShapeType="1"/>
          </p:cNvSpPr>
          <p:nvPr/>
        </p:nvSpPr>
        <p:spPr bwMode="auto">
          <a:xfrm flipV="1">
            <a:off x="2085975" y="3594894"/>
            <a:ext cx="563563" cy="561975"/>
          </a:xfrm>
          <a:prstGeom prst="line">
            <a:avLst/>
          </a:prstGeom>
          <a:noFill/>
          <a:ln w="34925">
            <a:solidFill>
              <a:schemeClr val="tx2"/>
            </a:solidFill>
            <a:round/>
            <a:headEnd/>
            <a:tailEnd/>
          </a:ln>
          <a:effectLst/>
          <a:extLst>
            <a:ext uri="{909E8E84-426E-40DD-AFC4-6F175D3DCCD1}">
              <a14:hiddenFill xmlns:a14="http://schemas.microsoft.com/office/drawing/2010/main">
                <a:noFill/>
              </a14:hiddenFill>
            </a:ext>
          </a:extLst>
        </p:spPr>
        <p:txBody>
          <a:bodyPr/>
          <a:lstStyle/>
          <a:p>
            <a:endParaRPr lang="en-US"/>
          </a:p>
        </p:txBody>
      </p:sp>
      <p:sp>
        <p:nvSpPr>
          <p:cNvPr id="19" name="Line 17"/>
          <p:cNvSpPr>
            <a:spLocks noChangeShapeType="1"/>
          </p:cNvSpPr>
          <p:nvPr/>
        </p:nvSpPr>
        <p:spPr bwMode="auto">
          <a:xfrm flipV="1">
            <a:off x="3209925" y="2463006"/>
            <a:ext cx="844550" cy="566738"/>
          </a:xfrm>
          <a:prstGeom prst="line">
            <a:avLst/>
          </a:prstGeom>
          <a:noFill/>
          <a:ln w="34925" cmpd="sng">
            <a:solidFill>
              <a:schemeClr val="tx2"/>
            </a:solidFill>
            <a:round/>
            <a:headEnd/>
            <a:tailEnd/>
          </a:ln>
          <a:effectLst/>
          <a:extLst>
            <a:ext uri="{909E8E84-426E-40DD-AFC4-6F175D3DCCD1}">
              <a14:hiddenFill xmlns:a14="http://schemas.microsoft.com/office/drawing/2010/main">
                <a:noFill/>
              </a14:hiddenFill>
            </a:ext>
          </a:extLst>
        </p:spPr>
        <p:txBody>
          <a:bodyPr/>
          <a:lstStyle/>
          <a:p>
            <a:endParaRPr lang="en-US"/>
          </a:p>
        </p:txBody>
      </p:sp>
      <p:sp>
        <p:nvSpPr>
          <p:cNvPr id="23" name="Rectangle 5"/>
          <p:cNvSpPr txBox="1">
            <a:spLocks noChangeArrowheads="1"/>
          </p:cNvSpPr>
          <p:nvPr/>
        </p:nvSpPr>
        <p:spPr bwMode="auto">
          <a:xfrm>
            <a:off x="2057400" y="1257300"/>
            <a:ext cx="5105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150000"/>
              <a:buFont typeface="Wingdings" pitchFamily="2" charset="2"/>
              <a:buChar char="§"/>
              <a:defRPr sz="28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400">
                <a:solidFill>
                  <a:schemeClr val="tx1"/>
                </a:solidFill>
                <a:latin typeface="Arial" charset="0"/>
                <a:ea typeface="MS PGothic" pitchFamily="34" charset="-128"/>
              </a:defRPr>
            </a:lvl2pPr>
            <a:lvl3pPr marL="1143000" indent="-228600" algn="l" rtl="0" eaLnBrk="0" fontAlgn="base" hangingPunct="0">
              <a:spcBef>
                <a:spcPct val="20000"/>
              </a:spcBef>
              <a:spcAft>
                <a:spcPct val="0"/>
              </a:spcAft>
              <a:buClr>
                <a:schemeClr val="tx1"/>
              </a:buClr>
              <a:buChar char="•"/>
              <a:defRPr sz="2000">
                <a:solidFill>
                  <a:schemeClr val="tx1"/>
                </a:solidFill>
                <a:latin typeface="Arial" charset="0"/>
                <a:ea typeface="MS PGothic" pitchFamily="34" charset="-128"/>
              </a:defRPr>
            </a:lvl3pPr>
            <a:lvl4pPr marL="1600200" indent="-228600" algn="l" rtl="0" eaLnBrk="0" fontAlgn="base" hangingPunct="0">
              <a:spcBef>
                <a:spcPct val="20000"/>
              </a:spcBef>
              <a:spcAft>
                <a:spcPct val="0"/>
              </a:spcAft>
              <a:buChar char="–"/>
              <a:defRPr>
                <a:solidFill>
                  <a:schemeClr val="tx1"/>
                </a:solidFill>
                <a:latin typeface="Arial" charset="0"/>
                <a:ea typeface="MS PGothic" pitchFamily="34" charset="-128"/>
              </a:defRPr>
            </a:lvl4pPr>
            <a:lvl5pPr marL="2057400" indent="-228600" algn="l" rtl="0" eaLnBrk="0" fontAlgn="base" hangingPunct="0">
              <a:spcBef>
                <a:spcPct val="20000"/>
              </a:spcBef>
              <a:spcAft>
                <a:spcPct val="0"/>
              </a:spcAft>
              <a:buChar char="»"/>
              <a:defRPr sz="1600">
                <a:solidFill>
                  <a:schemeClr val="tx1"/>
                </a:solidFill>
                <a:latin typeface="Arial" charset="0"/>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a:lstStyle>
          <a:p>
            <a:pPr algn="ctr">
              <a:lnSpc>
                <a:spcPct val="80000"/>
              </a:lnSpc>
              <a:buFont typeface="Wingdings" pitchFamily="2" charset="2"/>
              <a:buNone/>
            </a:pPr>
            <a:r>
              <a:rPr lang="en-US" sz="2400" dirty="0" err="1" smtClean="0"/>
              <a:t>Thêm</a:t>
            </a:r>
            <a:r>
              <a:rPr lang="en-US" sz="2400" dirty="0" smtClean="0"/>
              <a:t> key = “Frank"</a:t>
            </a:r>
          </a:p>
        </p:txBody>
      </p:sp>
      <p:sp>
        <p:nvSpPr>
          <p:cNvPr id="24" name="Line 18"/>
          <p:cNvSpPr>
            <a:spLocks noChangeShapeType="1"/>
          </p:cNvSpPr>
          <p:nvPr/>
        </p:nvSpPr>
        <p:spPr bwMode="auto">
          <a:xfrm flipH="1">
            <a:off x="3200400" y="2463006"/>
            <a:ext cx="854075" cy="566738"/>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5" name="Line 19"/>
          <p:cNvSpPr>
            <a:spLocks noChangeShapeType="1"/>
          </p:cNvSpPr>
          <p:nvPr/>
        </p:nvSpPr>
        <p:spPr bwMode="auto">
          <a:xfrm>
            <a:off x="3437731" y="3554414"/>
            <a:ext cx="646113" cy="624680"/>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6" name="AutoShape 64"/>
          <p:cNvSpPr>
            <a:spLocks noChangeArrowheads="1"/>
          </p:cNvSpPr>
          <p:nvPr/>
        </p:nvSpPr>
        <p:spPr bwMode="auto">
          <a:xfrm>
            <a:off x="4114800" y="5334000"/>
            <a:ext cx="3657600" cy="758032"/>
          </a:xfrm>
          <a:prstGeom prst="wedgeRoundRectCallout">
            <a:avLst>
              <a:gd name="adj1" fmla="val -44209"/>
              <a:gd name="adj2" fmla="val -130306"/>
              <a:gd name="adj3" fmla="val 16667"/>
            </a:avLst>
          </a:prstGeom>
          <a:solidFill>
            <a:schemeClr val="accent2">
              <a:lumMod val="40000"/>
              <a:lumOff val="60000"/>
            </a:schemeClr>
          </a:solidFill>
          <a:ln w="12700">
            <a:solidFill>
              <a:schemeClr val="tx1"/>
            </a:solidFill>
            <a:miter lim="800000"/>
            <a:headEnd/>
            <a:tailEnd/>
          </a:ln>
        </p:spPr>
        <p:txBody>
          <a:bodyPr/>
          <a:lstStyle/>
          <a:p>
            <a:pPr algn="ctr" eaLnBrk="0" hangingPunct="0">
              <a:spcBef>
                <a:spcPct val="0"/>
              </a:spcBef>
            </a:pPr>
            <a:r>
              <a:rPr lang="en-US" sz="1800" b="1" dirty="0" smtClean="0">
                <a:solidFill>
                  <a:srgbClr val="FF0000"/>
                </a:solidFill>
              </a:rPr>
              <a:t>right==NULL</a:t>
            </a:r>
            <a:r>
              <a:rPr lang="en-US" sz="1800" b="1" dirty="0">
                <a:solidFill>
                  <a:srgbClr val="FF0000"/>
                </a:solidFill>
              </a:rPr>
              <a:t> </a:t>
            </a:r>
            <a:r>
              <a:rPr lang="en-US" sz="1800" b="1" dirty="0" smtClean="0">
                <a:solidFill>
                  <a:srgbClr val="FF0000"/>
                </a:solidFill>
                <a:sym typeface="Wingdings" pitchFamily="2" charset="2"/>
              </a:rPr>
              <a:t></a:t>
            </a:r>
            <a:r>
              <a:rPr lang="en-US" sz="1800" b="1" dirty="0" smtClean="0">
                <a:solidFill>
                  <a:srgbClr val="FF0000"/>
                </a:solidFill>
              </a:rPr>
              <a:t> </a:t>
            </a:r>
            <a:r>
              <a:rPr lang="en-US" sz="1800" b="1" dirty="0" err="1" smtClean="0">
                <a:solidFill>
                  <a:srgbClr val="FF0000"/>
                </a:solidFill>
              </a:rPr>
              <a:t>ngừng</a:t>
            </a:r>
            <a:r>
              <a:rPr lang="en-US" sz="1800" b="1" dirty="0" smtClean="0">
                <a:solidFill>
                  <a:srgbClr val="FF0000"/>
                </a:solidFill>
              </a:rPr>
              <a:t> </a:t>
            </a:r>
            <a:r>
              <a:rPr lang="en-US" sz="1800" b="1" dirty="0" err="1" smtClean="0">
                <a:solidFill>
                  <a:srgbClr val="FF0000"/>
                </a:solidFill>
              </a:rPr>
              <a:t>tìm</a:t>
            </a:r>
            <a:r>
              <a:rPr lang="en-US" sz="1800" b="1" dirty="0" smtClean="0">
                <a:solidFill>
                  <a:srgbClr val="FF0000"/>
                </a:solidFill>
              </a:rPr>
              <a:t> </a:t>
            </a:r>
            <a:r>
              <a:rPr lang="en-US" sz="1800" b="1" dirty="0" err="1" smtClean="0">
                <a:solidFill>
                  <a:srgbClr val="FF0000"/>
                </a:solidFill>
              </a:rPr>
              <a:t>kiếm</a:t>
            </a:r>
            <a:r>
              <a:rPr lang="en-US" sz="1800" b="1" dirty="0" smtClean="0">
                <a:solidFill>
                  <a:srgbClr val="FF0000"/>
                </a:solidFill>
              </a:rPr>
              <a:t> </a:t>
            </a:r>
            <a:r>
              <a:rPr lang="en-US" sz="1800" b="1" dirty="0" smtClean="0">
                <a:solidFill>
                  <a:srgbClr val="FF0000"/>
                </a:solidFill>
                <a:sym typeface="Wingdings" pitchFamily="2" charset="2"/>
              </a:rPr>
              <a:t> </a:t>
            </a:r>
            <a:r>
              <a:rPr lang="en-US" sz="1800" b="1" dirty="0" err="1" smtClean="0">
                <a:solidFill>
                  <a:srgbClr val="FF0000"/>
                </a:solidFill>
                <a:sym typeface="Wingdings" pitchFamily="2" charset="2"/>
              </a:rPr>
              <a:t>thêm</a:t>
            </a:r>
            <a:r>
              <a:rPr lang="en-US" sz="1800" b="1" dirty="0" smtClean="0">
                <a:solidFill>
                  <a:srgbClr val="FF0000"/>
                </a:solidFill>
                <a:sym typeface="Wingdings" pitchFamily="2" charset="2"/>
              </a:rPr>
              <a:t> node </a:t>
            </a:r>
            <a:r>
              <a:rPr lang="en-US" sz="1800" b="1" dirty="0" err="1" smtClean="0">
                <a:solidFill>
                  <a:srgbClr val="FF0000"/>
                </a:solidFill>
                <a:sym typeface="Wingdings" pitchFamily="2" charset="2"/>
              </a:rPr>
              <a:t>mới</a:t>
            </a:r>
            <a:r>
              <a:rPr lang="en-US" sz="1800" b="1" dirty="0" smtClean="0">
                <a:solidFill>
                  <a:srgbClr val="FF0000"/>
                </a:solidFill>
                <a:sym typeface="Wingdings" pitchFamily="2" charset="2"/>
              </a:rPr>
              <a:t> ở </a:t>
            </a:r>
            <a:r>
              <a:rPr lang="en-US" sz="1800" b="1" dirty="0" err="1" smtClean="0">
                <a:solidFill>
                  <a:srgbClr val="FF0000"/>
                </a:solidFill>
                <a:sym typeface="Wingdings" pitchFamily="2" charset="2"/>
              </a:rPr>
              <a:t>đây</a:t>
            </a:r>
            <a:endParaRPr lang="en-US" sz="1800" b="1" dirty="0">
              <a:solidFill>
                <a:srgbClr val="FF0000"/>
              </a:solidFill>
            </a:endParaRPr>
          </a:p>
        </p:txBody>
      </p:sp>
    </p:spTree>
    <p:extLst>
      <p:ext uri="{BB962C8B-B14F-4D97-AF65-F5344CB8AC3E}">
        <p14:creationId xmlns:p14="http://schemas.microsoft.com/office/powerpoint/2010/main" val="344767383"/>
      </p:ext>
    </p:extLst>
  </p:cSld>
  <p:clrMapOvr>
    <a:masterClrMapping/>
  </p:clrMapOvr>
  <p:transition>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strips(downLeft)">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strips(downRight)">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dissolv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autoUpdateAnimBg="0"/>
    </p:bldLst>
  </p:timing>
</p:sld>
</file>

<file path=ppt/theme/theme1.xml><?xml version="1.0" encoding="utf-8"?>
<a:theme xmlns:a="http://schemas.openxmlformats.org/drawingml/2006/main" name="cdb2004132l">
  <a:themeElements>
    <a:clrScheme name="cdb2004132l 3">
      <a:dk1>
        <a:srgbClr val="1A1A70"/>
      </a:dk1>
      <a:lt1>
        <a:srgbClr val="FFFFFF"/>
      </a:lt1>
      <a:dk2>
        <a:srgbClr val="243D8C"/>
      </a:dk2>
      <a:lt2>
        <a:srgbClr val="DDDDDD"/>
      </a:lt2>
      <a:accent1>
        <a:srgbClr val="3E78C6"/>
      </a:accent1>
      <a:accent2>
        <a:srgbClr val="84A1E8"/>
      </a:accent2>
      <a:accent3>
        <a:srgbClr val="FFFFFF"/>
      </a:accent3>
      <a:accent4>
        <a:srgbClr val="14145F"/>
      </a:accent4>
      <a:accent5>
        <a:srgbClr val="AFBEDF"/>
      </a:accent5>
      <a:accent6>
        <a:srgbClr val="7791D2"/>
      </a:accent6>
      <a:hlink>
        <a:srgbClr val="90B54D"/>
      </a:hlink>
      <a:folHlink>
        <a:srgbClr val="F3C43F"/>
      </a:folHlink>
    </a:clrScheme>
    <a:fontScheme name="cdb2004132l">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db2004132l 1">
        <a:dk1>
          <a:srgbClr val="1D4940"/>
        </a:dk1>
        <a:lt1>
          <a:srgbClr val="FFFFFF"/>
        </a:lt1>
        <a:dk2>
          <a:srgbClr val="3F716F"/>
        </a:dk2>
        <a:lt2>
          <a:srgbClr val="DDDDDD"/>
        </a:lt2>
        <a:accent1>
          <a:srgbClr val="669E86"/>
        </a:accent1>
        <a:accent2>
          <a:srgbClr val="A2CAB4"/>
        </a:accent2>
        <a:accent3>
          <a:srgbClr val="FFFFFF"/>
        </a:accent3>
        <a:accent4>
          <a:srgbClr val="173D35"/>
        </a:accent4>
        <a:accent5>
          <a:srgbClr val="B8CCC3"/>
        </a:accent5>
        <a:accent6>
          <a:srgbClr val="92B7A3"/>
        </a:accent6>
        <a:hlink>
          <a:srgbClr val="8CA35F"/>
        </a:hlink>
        <a:folHlink>
          <a:srgbClr val="C1B05D"/>
        </a:folHlink>
      </a:clrScheme>
      <a:clrMap bg1="lt1" tx1="dk1" bg2="lt2" tx2="dk2" accent1="accent1" accent2="accent2" accent3="accent3" accent4="accent4" accent5="accent5" accent6="accent6" hlink="hlink" folHlink="folHlink"/>
    </a:extraClrScheme>
    <a:extraClrScheme>
      <a:clrScheme name="cdb2004132l 2">
        <a:dk1>
          <a:srgbClr val="2D4473"/>
        </a:dk1>
        <a:lt1>
          <a:srgbClr val="FFFFFF"/>
        </a:lt1>
        <a:dk2>
          <a:srgbClr val="2B6185"/>
        </a:dk2>
        <a:lt2>
          <a:srgbClr val="D3D9DD"/>
        </a:lt2>
        <a:accent1>
          <a:srgbClr val="638AA1"/>
        </a:accent1>
        <a:accent2>
          <a:srgbClr val="8CA8B5"/>
        </a:accent2>
        <a:accent3>
          <a:srgbClr val="FFFFFF"/>
        </a:accent3>
        <a:accent4>
          <a:srgbClr val="253961"/>
        </a:accent4>
        <a:accent5>
          <a:srgbClr val="B7C4CD"/>
        </a:accent5>
        <a:accent6>
          <a:srgbClr val="7E98A4"/>
        </a:accent6>
        <a:hlink>
          <a:srgbClr val="6FA2E7"/>
        </a:hlink>
        <a:folHlink>
          <a:srgbClr val="99C25C"/>
        </a:folHlink>
      </a:clrScheme>
      <a:clrMap bg1="lt1" tx1="dk1" bg2="lt2" tx2="dk2" accent1="accent1" accent2="accent2" accent3="accent3" accent4="accent4" accent5="accent5" accent6="accent6" hlink="hlink" folHlink="folHlink"/>
    </a:extraClrScheme>
    <a:extraClrScheme>
      <a:clrScheme name="cdb2004132l 3">
        <a:dk1>
          <a:srgbClr val="1A1A70"/>
        </a:dk1>
        <a:lt1>
          <a:srgbClr val="FFFFFF"/>
        </a:lt1>
        <a:dk2>
          <a:srgbClr val="243D8C"/>
        </a:dk2>
        <a:lt2>
          <a:srgbClr val="DDDDDD"/>
        </a:lt2>
        <a:accent1>
          <a:srgbClr val="3E78C6"/>
        </a:accent1>
        <a:accent2>
          <a:srgbClr val="84A1E8"/>
        </a:accent2>
        <a:accent3>
          <a:srgbClr val="FFFFFF"/>
        </a:accent3>
        <a:accent4>
          <a:srgbClr val="14145F"/>
        </a:accent4>
        <a:accent5>
          <a:srgbClr val="AFBEDF"/>
        </a:accent5>
        <a:accent6>
          <a:srgbClr val="7791D2"/>
        </a:accent6>
        <a:hlink>
          <a:srgbClr val="90B54D"/>
        </a:hlink>
        <a:folHlink>
          <a:srgbClr val="F3C43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cdb2004132l</Template>
  <TotalTime>22096</TotalTime>
  <Words>10905</Words>
  <Application>Microsoft Office PowerPoint</Application>
  <PresentationFormat>On-screen Show (4:3)</PresentationFormat>
  <Paragraphs>2538</Paragraphs>
  <Slides>192</Slides>
  <Notes>143</Notes>
  <HiddenSlides>0</HiddenSlides>
  <MMClips>1</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192</vt:i4>
      </vt:variant>
    </vt:vector>
  </HeadingPairs>
  <TitlesOfParts>
    <vt:vector size="195" baseType="lpstr">
      <vt:lpstr>cdb2004132l</vt:lpstr>
      <vt:lpstr>Image</vt:lpstr>
      <vt:lpstr>Bitmap Image</vt:lpstr>
      <vt:lpstr>PowerPoint Presentation</vt:lpstr>
      <vt:lpstr>PowerPoint Presentation</vt:lpstr>
      <vt:lpstr>Các cấu trúc dữ liệu cơ bản</vt:lpstr>
      <vt:lpstr>Danh sách liên kết – Linked Lists</vt:lpstr>
      <vt:lpstr>Đặt vấn đề (1)</vt:lpstr>
      <vt:lpstr>Đặt vấn đề (2)</vt:lpstr>
      <vt:lpstr>Đặt vấn đề (3)</vt:lpstr>
      <vt:lpstr>Đặt vấn đề (4)</vt:lpstr>
      <vt:lpstr>Đặt vấn đề (5)</vt:lpstr>
      <vt:lpstr>Danh sách liên kết là gì ? (1)</vt:lpstr>
      <vt:lpstr>Danh sách liên kết là gì ? (2)</vt:lpstr>
      <vt:lpstr>So sánh Mảng và Danh sách liên kết</vt:lpstr>
      <vt:lpstr>Danh sách liên kết đơn (1)</vt:lpstr>
      <vt:lpstr>Danh sách liên kết đơn (2)</vt:lpstr>
      <vt:lpstr>Danh sách liên kết đơn (3)</vt:lpstr>
      <vt:lpstr>Danh sách liên kết đơn (4)</vt:lpstr>
      <vt:lpstr>Danh sách liên kết đôi (1)</vt:lpstr>
      <vt:lpstr>Danh sách liên kết đôi (2)</vt:lpstr>
      <vt:lpstr>Danh sách liên kết đôi (3)</vt:lpstr>
      <vt:lpstr>Danh sách liên kết đôi (4)</vt:lpstr>
      <vt:lpstr>Danh sách liên kết đôi (5)</vt:lpstr>
      <vt:lpstr>Các cấu trúc dữ liệu cơ bản</vt:lpstr>
      <vt:lpstr>Ngăn xếp - Stack</vt:lpstr>
      <vt:lpstr>Định nghĩa</vt:lpstr>
      <vt:lpstr>Các thao tác cơ bản (1)</vt:lpstr>
      <vt:lpstr>Các thao tác cơ bản (2)</vt:lpstr>
      <vt:lpstr>Cài đặt Stack bằng mảng</vt:lpstr>
      <vt:lpstr>Áp dụng</vt:lpstr>
      <vt:lpstr>Cài đặt Stack bằng DSLK đơn (1)</vt:lpstr>
      <vt:lpstr>Cài đặt Stack bằng DSLK đơn (2)</vt:lpstr>
      <vt:lpstr>Cài đặt Stack bằng DSLK đơn (3)</vt:lpstr>
      <vt:lpstr>So sánh 2 cách cài đặt Stack</vt:lpstr>
      <vt:lpstr>Ứng dụng của Stack</vt:lpstr>
      <vt:lpstr>Thuật toán Balan ngược</vt:lpstr>
      <vt:lpstr>Các cấu trúc dữ liệu cơ bản</vt:lpstr>
      <vt:lpstr>Hàng đợi - Queue</vt:lpstr>
      <vt:lpstr>Định nghĩa</vt:lpstr>
      <vt:lpstr>Các thao tác cơ bản (1)</vt:lpstr>
      <vt:lpstr>Các thao tác cơ bản (2)</vt:lpstr>
      <vt:lpstr>Các thao tác cơ bản (3)</vt:lpstr>
      <vt:lpstr>Các thao tác cơ bản (4)</vt:lpstr>
      <vt:lpstr>Cài đặt Queue dùng mảng (1)</vt:lpstr>
      <vt:lpstr>Cài đặt Queue dùng mảng (2)</vt:lpstr>
      <vt:lpstr>Cài đặt Queue dùng mảng (3)</vt:lpstr>
      <vt:lpstr>Cài đặt Queue dùng mảng (4)</vt:lpstr>
      <vt:lpstr>Cài đặt Queue dùng mảng (5)</vt:lpstr>
      <vt:lpstr>Cài đặt Queue dùng DSLK đơn (1)</vt:lpstr>
      <vt:lpstr>Cài đặt Queue dùng DSLK đơn (2)</vt:lpstr>
      <vt:lpstr>Ứng dụng của Queue</vt:lpstr>
      <vt:lpstr>PowerPoint Presentation</vt:lpstr>
      <vt:lpstr>Cây nhị phân</vt:lpstr>
      <vt:lpstr>Các khái niệm và thuật ngữ cơ bản</vt:lpstr>
      <vt:lpstr>Các ví dụ (1)</vt:lpstr>
      <vt:lpstr>Các ví dụ (2)</vt:lpstr>
      <vt:lpstr>Các ví dụ (3)</vt:lpstr>
      <vt:lpstr>Các ví dụ (4)</vt:lpstr>
      <vt:lpstr>Đặc điểm của cấu trúc cây</vt:lpstr>
      <vt:lpstr>Tree ADT (1)</vt:lpstr>
      <vt:lpstr>Tree ADT (2)</vt:lpstr>
      <vt:lpstr>Tree ADT (3)</vt:lpstr>
      <vt:lpstr>Tree ADT (4)</vt:lpstr>
      <vt:lpstr>Tree ADT (5)</vt:lpstr>
      <vt:lpstr>Tree ADT (6)</vt:lpstr>
      <vt:lpstr>Các thuật ngữ liên quan (1)</vt:lpstr>
      <vt:lpstr>Các thuật ngữ liên quan (2)</vt:lpstr>
      <vt:lpstr>Các thuật ngữ liên quan (3)</vt:lpstr>
      <vt:lpstr>Các thuật ngữ liên quan (4)</vt:lpstr>
      <vt:lpstr>Các thuật ngữ liên quan (5)</vt:lpstr>
      <vt:lpstr>Các thuật ngữ liên quan (6)</vt:lpstr>
      <vt:lpstr>Các thuật ngữ liên quan (7)</vt:lpstr>
      <vt:lpstr>Các thuật ngữ liên quan (8)</vt:lpstr>
      <vt:lpstr>Các định lý (1)</vt:lpstr>
      <vt:lpstr>Các định lý (2)</vt:lpstr>
      <vt:lpstr>Cây nhị phân</vt:lpstr>
      <vt:lpstr>Cài đặt cây nhị phân bằng mảng (1)</vt:lpstr>
      <vt:lpstr>Cài đặt cây nhị phân bằng mảng (2)</vt:lpstr>
      <vt:lpstr>Cài đặt cây nhị phân bằng con trỏ (1)</vt:lpstr>
      <vt:lpstr>Cài đặt cây nhị phân bằng con trỏ (2)</vt:lpstr>
      <vt:lpstr>Cây nhị phân</vt:lpstr>
      <vt:lpstr>Duyệt cây (1)</vt:lpstr>
      <vt:lpstr>Duyệt cây (2)</vt:lpstr>
      <vt:lpstr>Duyệt cây (3)</vt:lpstr>
      <vt:lpstr>Duyệt cây (4)</vt:lpstr>
      <vt:lpstr>Duyệt cây (5)</vt:lpstr>
      <vt:lpstr>Cây nhị phân</vt:lpstr>
      <vt:lpstr>Cây nhị phân tìm kiếm (BST)</vt:lpstr>
      <vt:lpstr>Ý nghĩa của cây BST (1)</vt:lpstr>
      <vt:lpstr>Ý nghĩa của cây BST (2)</vt:lpstr>
      <vt:lpstr>Binary Search Tree ADT (1)</vt:lpstr>
      <vt:lpstr>Binary Search Tree ADT (2)</vt:lpstr>
      <vt:lpstr>Binary Search Tree ADT (3)</vt:lpstr>
      <vt:lpstr>Binary Search Tree ADT (4)</vt:lpstr>
      <vt:lpstr>Cài đặt cấu trúc dữ liệu BST (1)</vt:lpstr>
      <vt:lpstr>Cài đặt cấu trúc dữ liệu BST (2)</vt:lpstr>
      <vt:lpstr>Tìm một node (1)</vt:lpstr>
      <vt:lpstr>Tìm một node (2)</vt:lpstr>
      <vt:lpstr>Tìm một node (3)</vt:lpstr>
      <vt:lpstr>Tìm một node (4)</vt:lpstr>
      <vt:lpstr>Thêm một node (1)</vt:lpstr>
      <vt:lpstr>Thêm một node (2)</vt:lpstr>
      <vt:lpstr>Thêm một node (3)</vt:lpstr>
      <vt:lpstr>Thêm một node (4)</vt:lpstr>
      <vt:lpstr>Xóa một node (1)</vt:lpstr>
      <vt:lpstr>Xóa một node (2)</vt:lpstr>
      <vt:lpstr>Xóa một node (3)</vt:lpstr>
      <vt:lpstr>Xóa một node (4)</vt:lpstr>
      <vt:lpstr>Xóa một node (5)</vt:lpstr>
      <vt:lpstr>Xóa một node (6)</vt:lpstr>
      <vt:lpstr>Xóa một node (7)</vt:lpstr>
      <vt:lpstr>Xóa một node (8)</vt:lpstr>
      <vt:lpstr>Xóa một node (9)</vt:lpstr>
      <vt:lpstr>Đánh giá/So sánh (1)</vt:lpstr>
      <vt:lpstr>Đánh giá/So sánh (2)</vt:lpstr>
      <vt:lpstr>Cây nhị phân</vt:lpstr>
      <vt:lpstr>Hàng đợi ưu tiên</vt:lpstr>
      <vt:lpstr>Priority Queue ADT (1)</vt:lpstr>
      <vt:lpstr>Priority Queue ADT (2)</vt:lpstr>
      <vt:lpstr>Cài đặt cấu trúc dữ liệu (1)</vt:lpstr>
      <vt:lpstr>Cài đặt cấu trúc dữ liệu (2)</vt:lpstr>
      <vt:lpstr>Cài đặt cấu trúc dữ liệu (3)</vt:lpstr>
      <vt:lpstr>Cài đặt cấu trúc dữ liệu (4)</vt:lpstr>
      <vt:lpstr>PowerPoint Presentation</vt:lpstr>
      <vt:lpstr>Các cấu trúc dữ liệu nâng cao</vt:lpstr>
      <vt:lpstr>Cây nhị phân tìm kiếm cân bằng (1)</vt:lpstr>
      <vt:lpstr>Cây nhị phân tìm kiếm cân bằng (2)</vt:lpstr>
      <vt:lpstr>Cây nhị phân tìm kiếm cân bằng (3)</vt:lpstr>
      <vt:lpstr>Cây nhị phân tìm kiếm cân bằng (4)</vt:lpstr>
      <vt:lpstr>Cây AVL (1)</vt:lpstr>
      <vt:lpstr>Cây AVL (2)</vt:lpstr>
      <vt:lpstr>Định nghĩa cây AVL (1)</vt:lpstr>
      <vt:lpstr>Định nghĩa cây AVL (2)</vt:lpstr>
      <vt:lpstr>Định nghĩa cây AVL (3)</vt:lpstr>
      <vt:lpstr>Cài đặt cấu trúc dữ liệu (1)</vt:lpstr>
      <vt:lpstr>Cài đặt cấu trúc dữ liệu (2)</vt:lpstr>
      <vt:lpstr>Cài đặt cấu trúc dữ liệu (3)</vt:lpstr>
      <vt:lpstr>Mất cân bằng khi thêm/xóa node (1)</vt:lpstr>
      <vt:lpstr>Mất cân bằng khi thêm/xóa node (2)</vt:lpstr>
      <vt:lpstr>Mất cân bằng khi thêm/xóa node (3)</vt:lpstr>
      <vt:lpstr>Mất cân bằng khi thêm/xóa node (4)</vt:lpstr>
      <vt:lpstr>Các thuật toán điều chỉnh cây (1)</vt:lpstr>
      <vt:lpstr>Các thuật toán điều chỉnh cây (2)</vt:lpstr>
      <vt:lpstr>Các thuật toán điều chỉnh cây (3)</vt:lpstr>
      <vt:lpstr>Các thuật toán điều chỉnh cây (4)</vt:lpstr>
      <vt:lpstr>Các thuật toán điều chỉnh cây (5)</vt:lpstr>
      <vt:lpstr>Các thuật toán điều chỉnh cây (6)</vt:lpstr>
      <vt:lpstr>Các thuật toán điều chỉnh cây (7)</vt:lpstr>
      <vt:lpstr>Ví dụ tạo cây AVL (1)</vt:lpstr>
      <vt:lpstr>Ví dụ tạo cây AVL (2)</vt:lpstr>
      <vt:lpstr>Ví dụ tạo cây AVL (3)</vt:lpstr>
      <vt:lpstr>Đánh giá/so sánh</vt:lpstr>
      <vt:lpstr>Các cấu trúc dữ liệu nâng cao</vt:lpstr>
      <vt:lpstr>B-Cây</vt:lpstr>
      <vt:lpstr>Đặt vấn đề [1]</vt:lpstr>
      <vt:lpstr>Đặt vấn đề [2]</vt:lpstr>
      <vt:lpstr>Đặt vấn đề [3]</vt:lpstr>
      <vt:lpstr>Đặt vấn đề [4]</vt:lpstr>
      <vt:lpstr>Các cấu trúc dữ liệu nâng cao</vt:lpstr>
      <vt:lpstr>Bảng băm – Hash Table</vt:lpstr>
      <vt:lpstr>Giới thiệu (1)</vt:lpstr>
      <vt:lpstr>Giới thiệu (2)</vt:lpstr>
      <vt:lpstr>Giới thiệu (3)</vt:lpstr>
      <vt:lpstr>Direct-address table (1)</vt:lpstr>
      <vt:lpstr>Direct-address table (2)</vt:lpstr>
      <vt:lpstr>Direct-address table (3)</vt:lpstr>
      <vt:lpstr>Bảng băm (1)</vt:lpstr>
      <vt:lpstr>Bảng băm (2)</vt:lpstr>
      <vt:lpstr>Bảng băm (3)</vt:lpstr>
      <vt:lpstr>Bảng băm (4)</vt:lpstr>
      <vt:lpstr>Bảng băm (5)</vt:lpstr>
      <vt:lpstr>Xung đột địa chỉ (1)</vt:lpstr>
      <vt:lpstr>Xung đột địa chỉ (2)</vt:lpstr>
      <vt:lpstr>Hàm băm (1)</vt:lpstr>
      <vt:lpstr>Hàm băm (2)</vt:lpstr>
      <vt:lpstr>Hàm băm (3)</vt:lpstr>
      <vt:lpstr>Hàm băm (4)</vt:lpstr>
      <vt:lpstr>Hàm băm (5)</vt:lpstr>
      <vt:lpstr>Hàm băm (6)</vt:lpstr>
      <vt:lpstr>Các phương pháp xử lý xung đột</vt:lpstr>
      <vt:lpstr>Phương pháp nối kết (1)</vt:lpstr>
      <vt:lpstr>Phương pháp nối kết (2)</vt:lpstr>
      <vt:lpstr>Phương pháp nối kết (3)</vt:lpstr>
      <vt:lpstr>Phương pháp nối kết (4)</vt:lpstr>
      <vt:lpstr>Phương pháp địa chỉ mở (1)</vt:lpstr>
      <vt:lpstr>Phương pháp địa chỉ mở (2)</vt:lpstr>
      <vt:lpstr>Phương pháp địa chỉ mở (3)</vt:lpstr>
      <vt:lpstr>Phương pháp địa chỉ mở (4)</vt:lpstr>
      <vt:lpstr>Linear probing</vt:lpstr>
      <vt:lpstr>Quadratic probing</vt:lpstr>
      <vt:lpstr>Double hashing</vt:lpstr>
      <vt:lpstr>Thảo luận</vt:lpstr>
      <vt:lpstr>Ví dụ</vt:lpstr>
      <vt:lpstr>Q &amp; A</vt:lpstr>
    </vt:vector>
  </TitlesOfParts>
  <Company>HOME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COMPUTER</dc:creator>
  <cp:lastModifiedBy>TUAN Tri Nguyen</cp:lastModifiedBy>
  <cp:revision>642</cp:revision>
  <cp:lastPrinted>2012-10-19T02:22:42Z</cp:lastPrinted>
  <dcterms:created xsi:type="dcterms:W3CDTF">2007-02-01T10:07:27Z</dcterms:created>
  <dcterms:modified xsi:type="dcterms:W3CDTF">2012-12-22T03:45:33Z</dcterms:modified>
</cp:coreProperties>
</file>